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Rubik" panose="020B0604020202020204" charset="-79"/>
      <p:regular r:id="rId25"/>
      <p:bold r:id="rId26"/>
      <p:italic r:id="rId27"/>
      <p:boldItalic r:id="rId28"/>
    </p:embeddedFont>
    <p:embeddedFont>
      <p:font typeface="Oswald Medium" panose="020B0604020202020204" charset="-94"/>
      <p:regular r:id="rId29"/>
      <p:bold r:id="rId30"/>
    </p:embeddedFont>
    <p:embeddedFont>
      <p:font typeface="Bebas Neue" panose="020B0604020202020204" charset="-94"/>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F72D84B-2D1F-4D99-A10A-F6629B764808}">
  <a:tblStyle styleId="{FF72D84B-2D1F-4D99-A10A-F6629B76480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4" d="100"/>
          <a:sy n="154" d="100"/>
        </p:scale>
        <p:origin x="-384"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676008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8" name="Google Shape;12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6" name="Google Shape;31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5"/>
        <p:cNvGrpSpPr/>
        <p:nvPr/>
      </p:nvGrpSpPr>
      <p:grpSpPr>
        <a:xfrm>
          <a:off x="0" y="0"/>
          <a:ext cx="0" cy="0"/>
          <a:chOff x="0" y="0"/>
          <a:chExt cx="0" cy="0"/>
        </a:xfrm>
      </p:grpSpPr>
      <p:sp>
        <p:nvSpPr>
          <p:cNvPr id="3146" name="Google Shape;3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7" name="Google Shape;31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4"/>
        <p:cNvGrpSpPr/>
        <p:nvPr/>
      </p:nvGrpSpPr>
      <p:grpSpPr>
        <a:xfrm>
          <a:off x="0" y="0"/>
          <a:ext cx="0" cy="0"/>
          <a:chOff x="0" y="0"/>
          <a:chExt cx="0" cy="0"/>
        </a:xfrm>
      </p:grpSpPr>
      <p:sp>
        <p:nvSpPr>
          <p:cNvPr id="3185" name="Google Shape;3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6" name="Google Shape;31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7"/>
        <p:cNvGrpSpPr/>
        <p:nvPr/>
      </p:nvGrpSpPr>
      <p:grpSpPr>
        <a:xfrm>
          <a:off x="0" y="0"/>
          <a:ext cx="0" cy="0"/>
          <a:chOff x="0" y="0"/>
          <a:chExt cx="0" cy="0"/>
        </a:xfrm>
      </p:grpSpPr>
      <p:sp>
        <p:nvSpPr>
          <p:cNvPr id="3208" name="Google Shape;32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9" name="Google Shape;32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8"/>
        <p:cNvGrpSpPr/>
        <p:nvPr/>
      </p:nvGrpSpPr>
      <p:grpSpPr>
        <a:xfrm>
          <a:off x="0" y="0"/>
          <a:ext cx="0" cy="0"/>
          <a:chOff x="0" y="0"/>
          <a:chExt cx="0" cy="0"/>
        </a:xfrm>
      </p:grpSpPr>
      <p:sp>
        <p:nvSpPr>
          <p:cNvPr id="3259" name="Google Shape;325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0" name="Google Shape;326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4" name="Google Shape;329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7"/>
        <p:cNvGrpSpPr/>
        <p:nvPr/>
      </p:nvGrpSpPr>
      <p:grpSpPr>
        <a:xfrm>
          <a:off x="0" y="0"/>
          <a:ext cx="0" cy="0"/>
          <a:chOff x="0" y="0"/>
          <a:chExt cx="0" cy="0"/>
        </a:xfrm>
      </p:grpSpPr>
      <p:sp>
        <p:nvSpPr>
          <p:cNvPr id="3308" name="Google Shape;33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9" name="Google Shape;33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4" name="Google Shape;332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7"/>
        <p:cNvGrpSpPr/>
        <p:nvPr/>
      </p:nvGrpSpPr>
      <p:grpSpPr>
        <a:xfrm>
          <a:off x="0" y="0"/>
          <a:ext cx="0" cy="0"/>
          <a:chOff x="0" y="0"/>
          <a:chExt cx="0" cy="0"/>
        </a:xfrm>
      </p:grpSpPr>
      <p:sp>
        <p:nvSpPr>
          <p:cNvPr id="3338" name="Google Shape;333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9" name="Google Shape;333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2"/>
        <p:cNvGrpSpPr/>
        <p:nvPr/>
      </p:nvGrpSpPr>
      <p:grpSpPr>
        <a:xfrm>
          <a:off x="0" y="0"/>
          <a:ext cx="0" cy="0"/>
          <a:chOff x="0" y="0"/>
          <a:chExt cx="0" cy="0"/>
        </a:xfrm>
      </p:grpSpPr>
      <p:sp>
        <p:nvSpPr>
          <p:cNvPr id="3353" name="Google Shape;33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4" name="Google Shape;33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3" name="Google Shape;18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7"/>
        <p:cNvGrpSpPr/>
        <p:nvPr/>
      </p:nvGrpSpPr>
      <p:grpSpPr>
        <a:xfrm>
          <a:off x="0" y="0"/>
          <a:ext cx="0" cy="0"/>
          <a:chOff x="0" y="0"/>
          <a:chExt cx="0" cy="0"/>
        </a:xfrm>
      </p:grpSpPr>
      <p:sp>
        <p:nvSpPr>
          <p:cNvPr id="3368" name="Google Shape;33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9" name="Google Shape;33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2"/>
        <p:cNvGrpSpPr/>
        <p:nvPr/>
      </p:nvGrpSpPr>
      <p:grpSpPr>
        <a:xfrm>
          <a:off x="0" y="0"/>
          <a:ext cx="0" cy="0"/>
          <a:chOff x="0" y="0"/>
          <a:chExt cx="0" cy="0"/>
        </a:xfrm>
      </p:grpSpPr>
      <p:sp>
        <p:nvSpPr>
          <p:cNvPr id="3383" name="Google Shape;338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4" name="Google Shape;338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7"/>
        <p:cNvGrpSpPr/>
        <p:nvPr/>
      </p:nvGrpSpPr>
      <p:grpSpPr>
        <a:xfrm>
          <a:off x="0" y="0"/>
          <a:ext cx="0" cy="0"/>
          <a:chOff x="0" y="0"/>
          <a:chExt cx="0" cy="0"/>
        </a:xfrm>
      </p:grpSpPr>
      <p:sp>
        <p:nvSpPr>
          <p:cNvPr id="3398" name="Google Shape;339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9" name="Google Shape;33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9" name="Google Shape;18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6" name="Google Shape;18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7" name="Google Shape;18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4" name="Google Shape;22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5" name="Google Shape;22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2"/>
        <p:cNvGrpSpPr/>
        <p:nvPr/>
      </p:nvGrpSpPr>
      <p:grpSpPr>
        <a:xfrm>
          <a:off x="0" y="0"/>
          <a:ext cx="0" cy="0"/>
          <a:chOff x="0" y="0"/>
          <a:chExt cx="0" cy="0"/>
        </a:xfrm>
      </p:grpSpPr>
      <p:sp>
        <p:nvSpPr>
          <p:cNvPr id="2633" name="Google Shape;26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4" name="Google Shape;263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5" name="Google Shape;26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48025" y="1071725"/>
            <a:ext cx="4265400" cy="2553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48025" y="3625025"/>
            <a:ext cx="4265400" cy="4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flipH="1">
            <a:off x="-703140" y="4356612"/>
            <a:ext cx="2409465" cy="1032504"/>
            <a:chOff x="1928075" y="3261300"/>
            <a:chExt cx="1531375" cy="656225"/>
          </a:xfrm>
        </p:grpSpPr>
        <p:sp>
          <p:nvSpPr>
            <p:cNvPr id="12" name="Google Shape;12;p2"/>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 name="Google Shape;14;p2"/>
          <p:cNvGrpSpPr/>
          <p:nvPr/>
        </p:nvGrpSpPr>
        <p:grpSpPr>
          <a:xfrm>
            <a:off x="7402417" y="-286041"/>
            <a:ext cx="2715985" cy="1577610"/>
            <a:chOff x="2037450" y="1549075"/>
            <a:chExt cx="2214600" cy="1286375"/>
          </a:xfrm>
        </p:grpSpPr>
        <p:sp>
          <p:nvSpPr>
            <p:cNvPr id="15" name="Google Shape;15;p2"/>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 name="Google Shape;17;p2"/>
          <p:cNvGrpSpPr/>
          <p:nvPr/>
        </p:nvGrpSpPr>
        <p:grpSpPr>
          <a:xfrm>
            <a:off x="-445420" y="-211808"/>
            <a:ext cx="993433" cy="1136491"/>
            <a:chOff x="5397400" y="2614075"/>
            <a:chExt cx="753800" cy="862350"/>
          </a:xfrm>
        </p:grpSpPr>
        <p:sp>
          <p:nvSpPr>
            <p:cNvPr id="18" name="Google Shape;18;p2"/>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 name="Google Shape;20;p2"/>
          <p:cNvGrpSpPr/>
          <p:nvPr/>
        </p:nvGrpSpPr>
        <p:grpSpPr>
          <a:xfrm rot="-2234539">
            <a:off x="4741220" y="4178515"/>
            <a:ext cx="896821" cy="851358"/>
            <a:chOff x="4741369" y="4178435"/>
            <a:chExt cx="896803" cy="851340"/>
          </a:xfrm>
        </p:grpSpPr>
        <p:grpSp>
          <p:nvGrpSpPr>
            <p:cNvPr id="21" name="Google Shape;21;p2"/>
            <p:cNvGrpSpPr/>
            <p:nvPr/>
          </p:nvGrpSpPr>
          <p:grpSpPr>
            <a:xfrm>
              <a:off x="4741369" y="4178435"/>
              <a:ext cx="896803" cy="851340"/>
              <a:chOff x="1503750" y="154675"/>
              <a:chExt cx="733341" cy="696165"/>
            </a:xfrm>
          </p:grpSpPr>
          <p:sp>
            <p:nvSpPr>
              <p:cNvPr id="22" name="Google Shape;22;p2"/>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2"/>
            <p:cNvGrpSpPr/>
            <p:nvPr/>
          </p:nvGrpSpPr>
          <p:grpSpPr>
            <a:xfrm rot="728027">
              <a:off x="4896064" y="4371944"/>
              <a:ext cx="522241" cy="452053"/>
              <a:chOff x="-3687125" y="3130813"/>
              <a:chExt cx="848975" cy="734875"/>
            </a:xfrm>
          </p:grpSpPr>
          <p:sp>
            <p:nvSpPr>
              <p:cNvPr id="25" name="Google Shape;25;p2"/>
              <p:cNvSpPr/>
              <p:nvPr/>
            </p:nvSpPr>
            <p:spPr>
              <a:xfrm>
                <a:off x="-3636375" y="3135738"/>
                <a:ext cx="181100" cy="298900"/>
              </a:xfrm>
              <a:custGeom>
                <a:avLst/>
                <a:gdLst/>
                <a:ahLst/>
                <a:cxnLst/>
                <a:rect l="l" t="t" r="r" b="b"/>
                <a:pathLst>
                  <a:path w="7244" h="11956" extrusionOk="0">
                    <a:moveTo>
                      <a:pt x="3835" y="1"/>
                    </a:moveTo>
                    <a:cubicBezTo>
                      <a:pt x="1580" y="1054"/>
                      <a:pt x="51" y="3485"/>
                      <a:pt x="26" y="5966"/>
                    </a:cubicBezTo>
                    <a:cubicBezTo>
                      <a:pt x="1" y="8447"/>
                      <a:pt x="1505" y="10878"/>
                      <a:pt x="3735" y="11956"/>
                    </a:cubicBezTo>
                    <a:lnTo>
                      <a:pt x="7244" y="6643"/>
                    </a:lnTo>
                    <a:cubicBezTo>
                      <a:pt x="5840" y="6417"/>
                      <a:pt x="4637" y="5414"/>
                      <a:pt x="4036" y="4136"/>
                    </a:cubicBezTo>
                    <a:cubicBezTo>
                      <a:pt x="3434" y="2858"/>
                      <a:pt x="3409" y="1354"/>
                      <a:pt x="38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3648275" y="3130813"/>
                <a:ext cx="198525" cy="309475"/>
              </a:xfrm>
              <a:custGeom>
                <a:avLst/>
                <a:gdLst/>
                <a:ahLst/>
                <a:cxnLst/>
                <a:rect l="l" t="t" r="r" b="b"/>
                <a:pathLst>
                  <a:path w="7941" h="12379" extrusionOk="0">
                    <a:moveTo>
                      <a:pt x="3992" y="600"/>
                    </a:moveTo>
                    <a:cubicBezTo>
                      <a:pt x="3677" y="1982"/>
                      <a:pt x="3785" y="3468"/>
                      <a:pt x="4462" y="4709"/>
                    </a:cubicBezTo>
                    <a:cubicBezTo>
                      <a:pt x="5090" y="5803"/>
                      <a:pt x="6150" y="6680"/>
                      <a:pt x="7361" y="6981"/>
                    </a:cubicBezTo>
                    <a:lnTo>
                      <a:pt x="7361" y="6981"/>
                    </a:lnTo>
                    <a:lnTo>
                      <a:pt x="4462" y="11401"/>
                    </a:lnTo>
                    <a:cubicBezTo>
                      <a:pt x="4369" y="11569"/>
                      <a:pt x="4261" y="11723"/>
                      <a:pt x="4151" y="11883"/>
                    </a:cubicBezTo>
                    <a:lnTo>
                      <a:pt x="4151" y="11883"/>
                    </a:lnTo>
                    <a:cubicBezTo>
                      <a:pt x="2540" y="11032"/>
                      <a:pt x="1337" y="9479"/>
                      <a:pt x="903" y="7717"/>
                    </a:cubicBezTo>
                    <a:cubicBezTo>
                      <a:pt x="427" y="5862"/>
                      <a:pt x="878" y="3932"/>
                      <a:pt x="1981" y="2403"/>
                    </a:cubicBezTo>
                    <a:cubicBezTo>
                      <a:pt x="2513" y="1657"/>
                      <a:pt x="3209" y="1056"/>
                      <a:pt x="3992" y="600"/>
                    </a:cubicBezTo>
                    <a:close/>
                    <a:moveTo>
                      <a:pt x="4306" y="0"/>
                    </a:moveTo>
                    <a:cubicBezTo>
                      <a:pt x="4274" y="0"/>
                      <a:pt x="4242" y="7"/>
                      <a:pt x="4211" y="22"/>
                    </a:cubicBezTo>
                    <a:cubicBezTo>
                      <a:pt x="2407" y="875"/>
                      <a:pt x="1053" y="2554"/>
                      <a:pt x="527" y="4484"/>
                    </a:cubicBezTo>
                    <a:cubicBezTo>
                      <a:pt x="1" y="6413"/>
                      <a:pt x="427" y="8544"/>
                      <a:pt x="1605" y="10173"/>
                    </a:cubicBezTo>
                    <a:cubicBezTo>
                      <a:pt x="2256" y="11100"/>
                      <a:pt x="3108" y="11852"/>
                      <a:pt x="4111" y="12353"/>
                    </a:cubicBezTo>
                    <a:cubicBezTo>
                      <a:pt x="4144" y="12370"/>
                      <a:pt x="4181" y="12378"/>
                      <a:pt x="4217" y="12378"/>
                    </a:cubicBezTo>
                    <a:cubicBezTo>
                      <a:pt x="4289" y="12378"/>
                      <a:pt x="4362" y="12345"/>
                      <a:pt x="4412" y="12278"/>
                    </a:cubicBezTo>
                    <a:cubicBezTo>
                      <a:pt x="5414" y="10724"/>
                      <a:pt x="6442" y="9145"/>
                      <a:pt x="7469" y="7591"/>
                    </a:cubicBezTo>
                    <a:cubicBezTo>
                      <a:pt x="7595" y="7391"/>
                      <a:pt x="7745" y="7165"/>
                      <a:pt x="7895" y="6940"/>
                    </a:cubicBezTo>
                    <a:cubicBezTo>
                      <a:pt x="7940" y="6872"/>
                      <a:pt x="7938" y="6807"/>
                      <a:pt x="7909" y="6755"/>
                    </a:cubicBezTo>
                    <a:lnTo>
                      <a:pt x="7909" y="6755"/>
                    </a:lnTo>
                    <a:cubicBezTo>
                      <a:pt x="7896" y="6695"/>
                      <a:pt x="7851" y="6647"/>
                      <a:pt x="7770" y="6639"/>
                    </a:cubicBezTo>
                    <a:cubicBezTo>
                      <a:pt x="6517" y="6413"/>
                      <a:pt x="5439" y="5611"/>
                      <a:pt x="4838" y="4509"/>
                    </a:cubicBezTo>
                    <a:cubicBezTo>
                      <a:pt x="4111" y="3205"/>
                      <a:pt x="4086" y="1652"/>
                      <a:pt x="4512" y="248"/>
                    </a:cubicBezTo>
                    <a:cubicBezTo>
                      <a:pt x="4552" y="108"/>
                      <a:pt x="4433" y="0"/>
                      <a:pt x="43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3613700" y="3253713"/>
                <a:ext cx="96025" cy="129375"/>
              </a:xfrm>
              <a:custGeom>
                <a:avLst/>
                <a:gdLst/>
                <a:ahLst/>
                <a:cxnLst/>
                <a:rect l="l" t="t" r="r" b="b"/>
                <a:pathLst>
                  <a:path w="3841" h="5175" extrusionOk="0">
                    <a:moveTo>
                      <a:pt x="3508" y="1"/>
                    </a:moveTo>
                    <a:cubicBezTo>
                      <a:pt x="3464" y="1"/>
                      <a:pt x="3420" y="14"/>
                      <a:pt x="3380" y="44"/>
                    </a:cubicBezTo>
                    <a:cubicBezTo>
                      <a:pt x="1801" y="1297"/>
                      <a:pt x="648" y="3001"/>
                      <a:pt x="46" y="4906"/>
                    </a:cubicBezTo>
                    <a:cubicBezTo>
                      <a:pt x="1" y="5072"/>
                      <a:pt x="129" y="5175"/>
                      <a:pt x="254" y="5175"/>
                    </a:cubicBezTo>
                    <a:cubicBezTo>
                      <a:pt x="336" y="5175"/>
                      <a:pt x="417" y="5131"/>
                      <a:pt x="447" y="5031"/>
                    </a:cubicBezTo>
                    <a:cubicBezTo>
                      <a:pt x="1024" y="3177"/>
                      <a:pt x="2151" y="1548"/>
                      <a:pt x="3680" y="345"/>
                    </a:cubicBezTo>
                    <a:cubicBezTo>
                      <a:pt x="3840" y="205"/>
                      <a:pt x="3681" y="1"/>
                      <a:pt x="35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3637900" y="3224088"/>
                <a:ext cx="101650" cy="95500"/>
              </a:xfrm>
              <a:custGeom>
                <a:avLst/>
                <a:gdLst/>
                <a:ahLst/>
                <a:cxnLst/>
                <a:rect l="l" t="t" r="r" b="b"/>
                <a:pathLst>
                  <a:path w="4066" h="3820" extrusionOk="0">
                    <a:moveTo>
                      <a:pt x="3747" y="1"/>
                    </a:moveTo>
                    <a:cubicBezTo>
                      <a:pt x="3715" y="1"/>
                      <a:pt x="3681" y="8"/>
                      <a:pt x="3646" y="26"/>
                    </a:cubicBezTo>
                    <a:cubicBezTo>
                      <a:pt x="2192" y="828"/>
                      <a:pt x="764" y="1931"/>
                      <a:pt x="87" y="3484"/>
                    </a:cubicBezTo>
                    <a:cubicBezTo>
                      <a:pt x="0" y="3658"/>
                      <a:pt x="153" y="3819"/>
                      <a:pt x="289" y="3819"/>
                    </a:cubicBezTo>
                    <a:cubicBezTo>
                      <a:pt x="350" y="3819"/>
                      <a:pt x="407" y="3787"/>
                      <a:pt x="438" y="3710"/>
                    </a:cubicBezTo>
                    <a:cubicBezTo>
                      <a:pt x="1089" y="2181"/>
                      <a:pt x="2443" y="1154"/>
                      <a:pt x="3871" y="402"/>
                    </a:cubicBezTo>
                    <a:cubicBezTo>
                      <a:pt x="4065" y="294"/>
                      <a:pt x="3944" y="1"/>
                      <a:pt x="37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3636450" y="3193613"/>
                <a:ext cx="92775" cy="54725"/>
              </a:xfrm>
              <a:custGeom>
                <a:avLst/>
                <a:gdLst/>
                <a:ahLst/>
                <a:cxnLst/>
                <a:rect l="l" t="t" r="r" b="b"/>
                <a:pathLst>
                  <a:path w="3711" h="2189" extrusionOk="0">
                    <a:moveTo>
                      <a:pt x="3440" y="1"/>
                    </a:moveTo>
                    <a:cubicBezTo>
                      <a:pt x="3416" y="1"/>
                      <a:pt x="3390" y="6"/>
                      <a:pt x="3362" y="17"/>
                    </a:cubicBezTo>
                    <a:cubicBezTo>
                      <a:pt x="2209" y="468"/>
                      <a:pt x="1031" y="944"/>
                      <a:pt x="154" y="1821"/>
                    </a:cubicBezTo>
                    <a:cubicBezTo>
                      <a:pt x="0" y="1975"/>
                      <a:pt x="142" y="2188"/>
                      <a:pt x="306" y="2188"/>
                    </a:cubicBezTo>
                    <a:cubicBezTo>
                      <a:pt x="356" y="2188"/>
                      <a:pt x="408" y="2169"/>
                      <a:pt x="455" y="2122"/>
                    </a:cubicBezTo>
                    <a:cubicBezTo>
                      <a:pt x="1282" y="1295"/>
                      <a:pt x="2410" y="844"/>
                      <a:pt x="3488" y="418"/>
                    </a:cubicBezTo>
                    <a:cubicBezTo>
                      <a:pt x="3711" y="328"/>
                      <a:pt x="3636" y="1"/>
                      <a:pt x="34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3601275" y="3165188"/>
                <a:ext cx="58300" cy="19800"/>
              </a:xfrm>
              <a:custGeom>
                <a:avLst/>
                <a:gdLst/>
                <a:ahLst/>
                <a:cxnLst/>
                <a:rect l="l" t="t" r="r" b="b"/>
                <a:pathLst>
                  <a:path w="2332" h="792" extrusionOk="0">
                    <a:moveTo>
                      <a:pt x="2055" y="1"/>
                    </a:moveTo>
                    <a:cubicBezTo>
                      <a:pt x="1404" y="1"/>
                      <a:pt x="752" y="151"/>
                      <a:pt x="126" y="402"/>
                    </a:cubicBezTo>
                    <a:cubicBezTo>
                      <a:pt x="25" y="452"/>
                      <a:pt x="0" y="602"/>
                      <a:pt x="50" y="703"/>
                    </a:cubicBezTo>
                    <a:cubicBezTo>
                      <a:pt x="101" y="769"/>
                      <a:pt x="162" y="792"/>
                      <a:pt x="234" y="792"/>
                    </a:cubicBezTo>
                    <a:cubicBezTo>
                      <a:pt x="270" y="792"/>
                      <a:pt x="309" y="786"/>
                      <a:pt x="351" y="778"/>
                    </a:cubicBezTo>
                    <a:cubicBezTo>
                      <a:pt x="878" y="527"/>
                      <a:pt x="1479" y="427"/>
                      <a:pt x="2055" y="427"/>
                    </a:cubicBezTo>
                    <a:cubicBezTo>
                      <a:pt x="2331" y="427"/>
                      <a:pt x="2331" y="26"/>
                      <a:pt x="20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3053650" y="3135738"/>
                <a:ext cx="180475" cy="298900"/>
              </a:xfrm>
              <a:custGeom>
                <a:avLst/>
                <a:gdLst/>
                <a:ahLst/>
                <a:cxnLst/>
                <a:rect l="l" t="t" r="r" b="b"/>
                <a:pathLst>
                  <a:path w="7219" h="11956" extrusionOk="0">
                    <a:moveTo>
                      <a:pt x="3384" y="1"/>
                    </a:moveTo>
                    <a:cubicBezTo>
                      <a:pt x="3810" y="1354"/>
                      <a:pt x="3785" y="2858"/>
                      <a:pt x="3183" y="4136"/>
                    </a:cubicBezTo>
                    <a:cubicBezTo>
                      <a:pt x="2582" y="5414"/>
                      <a:pt x="1379" y="6417"/>
                      <a:pt x="0" y="6643"/>
                    </a:cubicBezTo>
                    <a:lnTo>
                      <a:pt x="3484" y="11956"/>
                    </a:lnTo>
                    <a:cubicBezTo>
                      <a:pt x="5715" y="10878"/>
                      <a:pt x="7218" y="8447"/>
                      <a:pt x="7193" y="5966"/>
                    </a:cubicBezTo>
                    <a:cubicBezTo>
                      <a:pt x="7193" y="3485"/>
                      <a:pt x="5639" y="1054"/>
                      <a:pt x="3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3059800" y="3130813"/>
                <a:ext cx="198525" cy="309475"/>
              </a:xfrm>
              <a:custGeom>
                <a:avLst/>
                <a:gdLst/>
                <a:ahLst/>
                <a:cxnLst/>
                <a:rect l="l" t="t" r="r" b="b"/>
                <a:pathLst>
                  <a:path w="7941" h="12379" extrusionOk="0">
                    <a:moveTo>
                      <a:pt x="3948" y="596"/>
                    </a:moveTo>
                    <a:lnTo>
                      <a:pt x="3948" y="596"/>
                    </a:lnTo>
                    <a:cubicBezTo>
                      <a:pt x="5442" y="1458"/>
                      <a:pt x="6554" y="2880"/>
                      <a:pt x="7013" y="4534"/>
                    </a:cubicBezTo>
                    <a:cubicBezTo>
                      <a:pt x="7514" y="6388"/>
                      <a:pt x="7138" y="8343"/>
                      <a:pt x="6036" y="9897"/>
                    </a:cubicBezTo>
                    <a:cubicBezTo>
                      <a:pt x="5446" y="10722"/>
                      <a:pt x="4680" y="11414"/>
                      <a:pt x="3798" y="11890"/>
                    </a:cubicBezTo>
                    <a:lnTo>
                      <a:pt x="3798" y="11890"/>
                    </a:lnTo>
                    <a:cubicBezTo>
                      <a:pt x="2808" y="10390"/>
                      <a:pt x="1839" y="8891"/>
                      <a:pt x="848" y="7391"/>
                    </a:cubicBezTo>
                    <a:cubicBezTo>
                      <a:pt x="755" y="7252"/>
                      <a:pt x="672" y="7113"/>
                      <a:pt x="587" y="6980"/>
                    </a:cubicBezTo>
                    <a:lnTo>
                      <a:pt x="587" y="6980"/>
                    </a:lnTo>
                    <a:cubicBezTo>
                      <a:pt x="1817" y="6679"/>
                      <a:pt x="2875" y="5802"/>
                      <a:pt x="3479" y="4709"/>
                    </a:cubicBezTo>
                    <a:cubicBezTo>
                      <a:pt x="4157" y="3466"/>
                      <a:pt x="4265" y="1979"/>
                      <a:pt x="3948" y="596"/>
                    </a:cubicBezTo>
                    <a:close/>
                    <a:moveTo>
                      <a:pt x="3647" y="0"/>
                    </a:moveTo>
                    <a:cubicBezTo>
                      <a:pt x="3508" y="0"/>
                      <a:pt x="3389" y="108"/>
                      <a:pt x="3429" y="248"/>
                    </a:cubicBezTo>
                    <a:cubicBezTo>
                      <a:pt x="3855" y="1652"/>
                      <a:pt x="3830" y="3205"/>
                      <a:pt x="3103" y="4509"/>
                    </a:cubicBezTo>
                    <a:cubicBezTo>
                      <a:pt x="2502" y="5611"/>
                      <a:pt x="1424" y="6413"/>
                      <a:pt x="171" y="6639"/>
                    </a:cubicBezTo>
                    <a:cubicBezTo>
                      <a:pt x="90" y="6647"/>
                      <a:pt x="45" y="6695"/>
                      <a:pt x="32" y="6755"/>
                    </a:cubicBezTo>
                    <a:lnTo>
                      <a:pt x="32" y="6755"/>
                    </a:lnTo>
                    <a:cubicBezTo>
                      <a:pt x="3" y="6807"/>
                      <a:pt x="1" y="6872"/>
                      <a:pt x="46" y="6940"/>
                    </a:cubicBezTo>
                    <a:cubicBezTo>
                      <a:pt x="1073" y="8494"/>
                      <a:pt x="2101" y="10048"/>
                      <a:pt x="3103" y="11601"/>
                    </a:cubicBezTo>
                    <a:cubicBezTo>
                      <a:pt x="3254" y="11827"/>
                      <a:pt x="3404" y="12053"/>
                      <a:pt x="3554" y="12278"/>
                    </a:cubicBezTo>
                    <a:cubicBezTo>
                      <a:pt x="3588" y="12345"/>
                      <a:pt x="3655" y="12378"/>
                      <a:pt x="3725" y="12378"/>
                    </a:cubicBezTo>
                    <a:cubicBezTo>
                      <a:pt x="3761" y="12378"/>
                      <a:pt x="3797" y="12370"/>
                      <a:pt x="3830" y="12353"/>
                    </a:cubicBezTo>
                    <a:cubicBezTo>
                      <a:pt x="5635" y="11451"/>
                      <a:pt x="6988" y="9722"/>
                      <a:pt x="7464" y="7792"/>
                    </a:cubicBezTo>
                    <a:cubicBezTo>
                      <a:pt x="7940" y="5837"/>
                      <a:pt x="7489" y="3732"/>
                      <a:pt x="6286" y="2128"/>
                    </a:cubicBezTo>
                    <a:cubicBezTo>
                      <a:pt x="5610" y="1225"/>
                      <a:pt x="4757" y="499"/>
                      <a:pt x="3755" y="22"/>
                    </a:cubicBezTo>
                    <a:cubicBezTo>
                      <a:pt x="3719" y="7"/>
                      <a:pt x="3683" y="0"/>
                      <a:pt x="3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2991750" y="3253713"/>
                <a:ext cx="95900" cy="129375"/>
              </a:xfrm>
              <a:custGeom>
                <a:avLst/>
                <a:gdLst/>
                <a:ahLst/>
                <a:cxnLst/>
                <a:rect l="l" t="t" r="r" b="b"/>
                <a:pathLst>
                  <a:path w="3836" h="5175" extrusionOk="0">
                    <a:moveTo>
                      <a:pt x="328" y="1"/>
                    </a:moveTo>
                    <a:cubicBezTo>
                      <a:pt x="156" y="1"/>
                      <a:pt x="1" y="205"/>
                      <a:pt x="181" y="345"/>
                    </a:cubicBezTo>
                    <a:cubicBezTo>
                      <a:pt x="1685" y="1548"/>
                      <a:pt x="2812" y="3177"/>
                      <a:pt x="3389" y="5031"/>
                    </a:cubicBezTo>
                    <a:cubicBezTo>
                      <a:pt x="3419" y="5131"/>
                      <a:pt x="3500" y="5175"/>
                      <a:pt x="3582" y="5175"/>
                    </a:cubicBezTo>
                    <a:cubicBezTo>
                      <a:pt x="3707" y="5175"/>
                      <a:pt x="3835" y="5072"/>
                      <a:pt x="3790" y="4906"/>
                    </a:cubicBezTo>
                    <a:cubicBezTo>
                      <a:pt x="3188" y="3001"/>
                      <a:pt x="2035" y="1297"/>
                      <a:pt x="457" y="44"/>
                    </a:cubicBezTo>
                    <a:cubicBezTo>
                      <a:pt x="416" y="14"/>
                      <a:pt x="372" y="1"/>
                      <a:pt x="3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2973300" y="3224088"/>
                <a:ext cx="101850" cy="95500"/>
              </a:xfrm>
              <a:custGeom>
                <a:avLst/>
                <a:gdLst/>
                <a:ahLst/>
                <a:cxnLst/>
                <a:rect l="l" t="t" r="r" b="b"/>
                <a:pathLst>
                  <a:path w="4074" h="3820" extrusionOk="0">
                    <a:moveTo>
                      <a:pt x="319" y="1"/>
                    </a:moveTo>
                    <a:cubicBezTo>
                      <a:pt x="122" y="1"/>
                      <a:pt x="1" y="294"/>
                      <a:pt x="195" y="402"/>
                    </a:cubicBezTo>
                    <a:cubicBezTo>
                      <a:pt x="1623" y="1154"/>
                      <a:pt x="2977" y="2181"/>
                      <a:pt x="3628" y="3710"/>
                    </a:cubicBezTo>
                    <a:cubicBezTo>
                      <a:pt x="3667" y="3787"/>
                      <a:pt x="3727" y="3819"/>
                      <a:pt x="3789" y="3819"/>
                    </a:cubicBezTo>
                    <a:cubicBezTo>
                      <a:pt x="3927" y="3819"/>
                      <a:pt x="4074" y="3658"/>
                      <a:pt x="4004" y="3484"/>
                    </a:cubicBezTo>
                    <a:cubicBezTo>
                      <a:pt x="3303" y="1931"/>
                      <a:pt x="1899" y="828"/>
                      <a:pt x="420" y="26"/>
                    </a:cubicBezTo>
                    <a:cubicBezTo>
                      <a:pt x="385" y="8"/>
                      <a:pt x="351" y="1"/>
                      <a:pt x="3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2965325" y="3193613"/>
                <a:ext cx="92225" cy="54725"/>
              </a:xfrm>
              <a:custGeom>
                <a:avLst/>
                <a:gdLst/>
                <a:ahLst/>
                <a:cxnLst/>
                <a:rect l="l" t="t" r="r" b="b"/>
                <a:pathLst>
                  <a:path w="3689" h="2189" extrusionOk="0">
                    <a:moveTo>
                      <a:pt x="250" y="1"/>
                    </a:moveTo>
                    <a:cubicBezTo>
                      <a:pt x="58" y="1"/>
                      <a:pt x="1" y="328"/>
                      <a:pt x="202" y="418"/>
                    </a:cubicBezTo>
                    <a:cubicBezTo>
                      <a:pt x="1304" y="844"/>
                      <a:pt x="2407" y="1295"/>
                      <a:pt x="3259" y="2122"/>
                    </a:cubicBezTo>
                    <a:cubicBezTo>
                      <a:pt x="3300" y="2169"/>
                      <a:pt x="3348" y="2188"/>
                      <a:pt x="3394" y="2188"/>
                    </a:cubicBezTo>
                    <a:cubicBezTo>
                      <a:pt x="3547" y="2188"/>
                      <a:pt x="3689" y="1975"/>
                      <a:pt x="3535" y="1821"/>
                    </a:cubicBezTo>
                    <a:cubicBezTo>
                      <a:pt x="2658" y="944"/>
                      <a:pt x="1480" y="468"/>
                      <a:pt x="327" y="17"/>
                    </a:cubicBezTo>
                    <a:cubicBezTo>
                      <a:pt x="299" y="6"/>
                      <a:pt x="274" y="1"/>
                      <a:pt x="2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2966575" y="3165188"/>
                <a:ext cx="58300" cy="19650"/>
              </a:xfrm>
              <a:custGeom>
                <a:avLst/>
                <a:gdLst/>
                <a:ahLst/>
                <a:cxnLst/>
                <a:rect l="l" t="t" r="r" b="b"/>
                <a:pathLst>
                  <a:path w="2332" h="786" extrusionOk="0">
                    <a:moveTo>
                      <a:pt x="277" y="1"/>
                    </a:moveTo>
                    <a:cubicBezTo>
                      <a:pt x="1" y="1"/>
                      <a:pt x="1" y="427"/>
                      <a:pt x="277" y="427"/>
                    </a:cubicBezTo>
                    <a:cubicBezTo>
                      <a:pt x="853" y="427"/>
                      <a:pt x="1455" y="527"/>
                      <a:pt x="2006" y="753"/>
                    </a:cubicBezTo>
                    <a:cubicBezTo>
                      <a:pt x="2047" y="773"/>
                      <a:pt x="2093" y="786"/>
                      <a:pt x="2136" y="786"/>
                    </a:cubicBezTo>
                    <a:cubicBezTo>
                      <a:pt x="2197" y="786"/>
                      <a:pt x="2252" y="761"/>
                      <a:pt x="2282" y="703"/>
                    </a:cubicBezTo>
                    <a:cubicBezTo>
                      <a:pt x="2332" y="602"/>
                      <a:pt x="2307" y="452"/>
                      <a:pt x="2206" y="402"/>
                    </a:cubicBezTo>
                    <a:cubicBezTo>
                      <a:pt x="1605" y="151"/>
                      <a:pt x="953"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3613800" y="3174713"/>
                <a:ext cx="736850" cy="685925"/>
              </a:xfrm>
              <a:custGeom>
                <a:avLst/>
                <a:gdLst/>
                <a:ahLst/>
                <a:cxnLst/>
                <a:rect l="l" t="t" r="r" b="b"/>
                <a:pathLst>
                  <a:path w="29474" h="27437" extrusionOk="0">
                    <a:moveTo>
                      <a:pt x="14633" y="0"/>
                    </a:moveTo>
                    <a:cubicBezTo>
                      <a:pt x="8012" y="0"/>
                      <a:pt x="1689" y="5399"/>
                      <a:pt x="852" y="12001"/>
                    </a:cubicBezTo>
                    <a:cubicBezTo>
                      <a:pt x="0" y="18943"/>
                      <a:pt x="5288" y="26086"/>
                      <a:pt x="12181" y="27264"/>
                    </a:cubicBezTo>
                    <a:cubicBezTo>
                      <a:pt x="12863" y="27381"/>
                      <a:pt x="13550" y="27437"/>
                      <a:pt x="14235" y="27437"/>
                    </a:cubicBezTo>
                    <a:cubicBezTo>
                      <a:pt x="20474" y="27437"/>
                      <a:pt x="26588" y="22780"/>
                      <a:pt x="27920" y="16637"/>
                    </a:cubicBezTo>
                    <a:cubicBezTo>
                      <a:pt x="29474" y="9394"/>
                      <a:pt x="24186" y="1349"/>
                      <a:pt x="16792" y="196"/>
                    </a:cubicBezTo>
                    <a:cubicBezTo>
                      <a:pt x="16073" y="64"/>
                      <a:pt x="15351" y="0"/>
                      <a:pt x="146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3601275" y="3169688"/>
                <a:ext cx="703650" cy="696000"/>
              </a:xfrm>
              <a:custGeom>
                <a:avLst/>
                <a:gdLst/>
                <a:ahLst/>
                <a:cxnLst/>
                <a:rect l="l" t="t" r="r" b="b"/>
                <a:pathLst>
                  <a:path w="28146" h="27840" extrusionOk="0">
                    <a:moveTo>
                      <a:pt x="14194" y="404"/>
                    </a:moveTo>
                    <a:cubicBezTo>
                      <a:pt x="14693" y="404"/>
                      <a:pt x="15193" y="434"/>
                      <a:pt x="15690" y="498"/>
                    </a:cubicBezTo>
                    <a:cubicBezTo>
                      <a:pt x="18396" y="873"/>
                      <a:pt x="20878" y="2026"/>
                      <a:pt x="22883" y="3906"/>
                    </a:cubicBezTo>
                    <a:cubicBezTo>
                      <a:pt x="24838" y="5736"/>
                      <a:pt x="26266" y="8092"/>
                      <a:pt x="26993" y="10673"/>
                    </a:cubicBezTo>
                    <a:cubicBezTo>
                      <a:pt x="27720" y="13280"/>
                      <a:pt x="27645" y="16062"/>
                      <a:pt x="26667" y="18593"/>
                    </a:cubicBezTo>
                    <a:cubicBezTo>
                      <a:pt x="25665" y="21174"/>
                      <a:pt x="23785" y="23405"/>
                      <a:pt x="21504" y="24959"/>
                    </a:cubicBezTo>
                    <a:cubicBezTo>
                      <a:pt x="19223" y="26488"/>
                      <a:pt x="16517" y="27415"/>
                      <a:pt x="13760" y="27440"/>
                    </a:cubicBezTo>
                    <a:cubicBezTo>
                      <a:pt x="13084" y="27440"/>
                      <a:pt x="12408" y="27390"/>
                      <a:pt x="11731" y="27265"/>
                    </a:cubicBezTo>
                    <a:lnTo>
                      <a:pt x="11731" y="27265"/>
                    </a:lnTo>
                    <a:cubicBezTo>
                      <a:pt x="11731" y="27265"/>
                      <a:pt x="11730" y="27265"/>
                      <a:pt x="11730" y="27265"/>
                    </a:cubicBezTo>
                    <a:cubicBezTo>
                      <a:pt x="11726" y="27264"/>
                      <a:pt x="11722" y="27263"/>
                      <a:pt x="11718" y="27263"/>
                    </a:cubicBezTo>
                    <a:lnTo>
                      <a:pt x="11718" y="27263"/>
                    </a:lnTo>
                    <a:cubicBezTo>
                      <a:pt x="8966" y="26784"/>
                      <a:pt x="6439" y="25332"/>
                      <a:pt x="4512" y="23330"/>
                    </a:cubicBezTo>
                    <a:cubicBezTo>
                      <a:pt x="2582" y="21325"/>
                      <a:pt x="1203" y="18768"/>
                      <a:pt x="702" y="16036"/>
                    </a:cubicBezTo>
                    <a:cubicBezTo>
                      <a:pt x="176" y="13280"/>
                      <a:pt x="627" y="10422"/>
                      <a:pt x="1955" y="7941"/>
                    </a:cubicBezTo>
                    <a:cubicBezTo>
                      <a:pt x="3258" y="5510"/>
                      <a:pt x="5289" y="3480"/>
                      <a:pt x="7695" y="2127"/>
                    </a:cubicBezTo>
                    <a:cubicBezTo>
                      <a:pt x="9667" y="1038"/>
                      <a:pt x="11925" y="404"/>
                      <a:pt x="14194" y="404"/>
                    </a:cubicBezTo>
                    <a:close/>
                    <a:moveTo>
                      <a:pt x="14133" y="0"/>
                    </a:moveTo>
                    <a:cubicBezTo>
                      <a:pt x="12534" y="0"/>
                      <a:pt x="10939" y="293"/>
                      <a:pt x="9424" y="873"/>
                    </a:cubicBezTo>
                    <a:cubicBezTo>
                      <a:pt x="6767" y="1876"/>
                      <a:pt x="4411" y="3681"/>
                      <a:pt x="2707" y="5961"/>
                    </a:cubicBezTo>
                    <a:cubicBezTo>
                      <a:pt x="1003" y="8267"/>
                      <a:pt x="0" y="11074"/>
                      <a:pt x="50" y="13956"/>
                    </a:cubicBezTo>
                    <a:cubicBezTo>
                      <a:pt x="126" y="16838"/>
                      <a:pt x="1153" y="19671"/>
                      <a:pt x="2832" y="21976"/>
                    </a:cubicBezTo>
                    <a:cubicBezTo>
                      <a:pt x="4537" y="24307"/>
                      <a:pt x="6868" y="26162"/>
                      <a:pt x="9574" y="27139"/>
                    </a:cubicBezTo>
                    <a:cubicBezTo>
                      <a:pt x="10251" y="27365"/>
                      <a:pt x="10928" y="27540"/>
                      <a:pt x="11629" y="27666"/>
                    </a:cubicBezTo>
                    <a:cubicBezTo>
                      <a:pt x="11629" y="27666"/>
                      <a:pt x="11629" y="27666"/>
                      <a:pt x="11629" y="27666"/>
                    </a:cubicBezTo>
                    <a:lnTo>
                      <a:pt x="11629" y="27666"/>
                    </a:lnTo>
                    <a:cubicBezTo>
                      <a:pt x="11634" y="27667"/>
                      <a:pt x="11639" y="27667"/>
                      <a:pt x="11643" y="27668"/>
                    </a:cubicBezTo>
                    <a:lnTo>
                      <a:pt x="11643" y="27668"/>
                    </a:lnTo>
                    <a:cubicBezTo>
                      <a:pt x="12329" y="27783"/>
                      <a:pt x="13020" y="27839"/>
                      <a:pt x="13711" y="27839"/>
                    </a:cubicBezTo>
                    <a:cubicBezTo>
                      <a:pt x="15845" y="27839"/>
                      <a:pt x="17972" y="27307"/>
                      <a:pt x="19900" y="26362"/>
                    </a:cubicBezTo>
                    <a:cubicBezTo>
                      <a:pt x="22457" y="25109"/>
                      <a:pt x="24662" y="23129"/>
                      <a:pt x="26116" y="20673"/>
                    </a:cubicBezTo>
                    <a:cubicBezTo>
                      <a:pt x="27569" y="18242"/>
                      <a:pt x="28146" y="15410"/>
                      <a:pt x="27795" y="12603"/>
                    </a:cubicBezTo>
                    <a:cubicBezTo>
                      <a:pt x="27444" y="9846"/>
                      <a:pt x="26291" y="7239"/>
                      <a:pt x="24562" y="5084"/>
                    </a:cubicBezTo>
                    <a:cubicBezTo>
                      <a:pt x="22807" y="2954"/>
                      <a:pt x="20477" y="1274"/>
                      <a:pt x="17795" y="523"/>
                    </a:cubicBezTo>
                    <a:cubicBezTo>
                      <a:pt x="16596" y="174"/>
                      <a:pt x="15363" y="0"/>
                      <a:pt x="1413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3490800" y="3378188"/>
                <a:ext cx="142675" cy="142975"/>
              </a:xfrm>
              <a:custGeom>
                <a:avLst/>
                <a:gdLst/>
                <a:ahLst/>
                <a:cxnLst/>
                <a:rect l="l" t="t" r="r" b="b"/>
                <a:pathLst>
                  <a:path w="5707" h="5719" extrusionOk="0">
                    <a:moveTo>
                      <a:pt x="296" y="1"/>
                    </a:moveTo>
                    <a:cubicBezTo>
                      <a:pt x="118" y="1"/>
                      <a:pt x="1" y="271"/>
                      <a:pt x="193" y="378"/>
                    </a:cubicBezTo>
                    <a:cubicBezTo>
                      <a:pt x="1808" y="1291"/>
                      <a:pt x="3401" y="2182"/>
                      <a:pt x="5014" y="3072"/>
                    </a:cubicBezTo>
                    <a:lnTo>
                      <a:pt x="5014" y="3072"/>
                    </a:lnTo>
                    <a:cubicBezTo>
                      <a:pt x="3646" y="3720"/>
                      <a:pt x="2259" y="4369"/>
                      <a:pt x="895" y="5040"/>
                    </a:cubicBezTo>
                    <a:cubicBezTo>
                      <a:pt x="694" y="5140"/>
                      <a:pt x="469" y="5240"/>
                      <a:pt x="268" y="5341"/>
                    </a:cubicBezTo>
                    <a:cubicBezTo>
                      <a:pt x="54" y="5447"/>
                      <a:pt x="187" y="5718"/>
                      <a:pt x="370" y="5718"/>
                    </a:cubicBezTo>
                    <a:cubicBezTo>
                      <a:pt x="402" y="5718"/>
                      <a:pt x="435" y="5710"/>
                      <a:pt x="469" y="5691"/>
                    </a:cubicBezTo>
                    <a:lnTo>
                      <a:pt x="4930" y="3561"/>
                    </a:lnTo>
                    <a:cubicBezTo>
                      <a:pt x="5130" y="3461"/>
                      <a:pt x="5356" y="3361"/>
                      <a:pt x="5556" y="3260"/>
                    </a:cubicBezTo>
                    <a:cubicBezTo>
                      <a:pt x="5707" y="3185"/>
                      <a:pt x="5682" y="2985"/>
                      <a:pt x="5556" y="2909"/>
                    </a:cubicBezTo>
                    <a:lnTo>
                      <a:pt x="393" y="27"/>
                    </a:lnTo>
                    <a:cubicBezTo>
                      <a:pt x="360" y="9"/>
                      <a:pt x="327" y="1"/>
                      <a:pt x="2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3156425" y="3378188"/>
                <a:ext cx="142675" cy="142975"/>
              </a:xfrm>
              <a:custGeom>
                <a:avLst/>
                <a:gdLst/>
                <a:ahLst/>
                <a:cxnLst/>
                <a:rect l="l" t="t" r="r" b="b"/>
                <a:pathLst>
                  <a:path w="5707" h="5719" extrusionOk="0">
                    <a:moveTo>
                      <a:pt x="5396" y="1"/>
                    </a:moveTo>
                    <a:cubicBezTo>
                      <a:pt x="5362" y="1"/>
                      <a:pt x="5326" y="9"/>
                      <a:pt x="5289" y="27"/>
                    </a:cubicBezTo>
                    <a:cubicBezTo>
                      <a:pt x="3585" y="980"/>
                      <a:pt x="1856" y="1932"/>
                      <a:pt x="126" y="2909"/>
                    </a:cubicBezTo>
                    <a:cubicBezTo>
                      <a:pt x="1" y="2985"/>
                      <a:pt x="1" y="3185"/>
                      <a:pt x="126" y="3260"/>
                    </a:cubicBezTo>
                    <a:cubicBezTo>
                      <a:pt x="1630" y="3962"/>
                      <a:pt x="3109" y="4689"/>
                      <a:pt x="4587" y="5391"/>
                    </a:cubicBezTo>
                    <a:cubicBezTo>
                      <a:pt x="4813" y="5491"/>
                      <a:pt x="5013" y="5591"/>
                      <a:pt x="5239" y="5691"/>
                    </a:cubicBezTo>
                    <a:cubicBezTo>
                      <a:pt x="5272" y="5710"/>
                      <a:pt x="5306" y="5718"/>
                      <a:pt x="5337" y="5718"/>
                    </a:cubicBezTo>
                    <a:cubicBezTo>
                      <a:pt x="5521" y="5718"/>
                      <a:pt x="5653" y="5447"/>
                      <a:pt x="5440" y="5341"/>
                    </a:cubicBezTo>
                    <a:cubicBezTo>
                      <a:pt x="3961" y="4639"/>
                      <a:pt x="2457" y="3912"/>
                      <a:pt x="978" y="3210"/>
                    </a:cubicBezTo>
                    <a:cubicBezTo>
                      <a:pt x="886" y="3164"/>
                      <a:pt x="788" y="3118"/>
                      <a:pt x="690" y="3072"/>
                    </a:cubicBezTo>
                    <a:lnTo>
                      <a:pt x="690" y="3072"/>
                    </a:lnTo>
                    <a:lnTo>
                      <a:pt x="5515" y="378"/>
                    </a:lnTo>
                    <a:cubicBezTo>
                      <a:pt x="5707" y="271"/>
                      <a:pt x="5590" y="1"/>
                      <a:pt x="53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3308600" y="3208738"/>
                <a:ext cx="212700" cy="41950"/>
              </a:xfrm>
              <a:custGeom>
                <a:avLst/>
                <a:gdLst/>
                <a:ahLst/>
                <a:cxnLst/>
                <a:rect l="l" t="t" r="r" b="b"/>
                <a:pathLst>
                  <a:path w="8508" h="1678" extrusionOk="0">
                    <a:moveTo>
                      <a:pt x="3375" y="0"/>
                    </a:moveTo>
                    <a:cubicBezTo>
                      <a:pt x="2308" y="0"/>
                      <a:pt x="1240" y="169"/>
                      <a:pt x="223" y="515"/>
                    </a:cubicBezTo>
                    <a:cubicBezTo>
                      <a:pt x="0" y="604"/>
                      <a:pt x="75" y="931"/>
                      <a:pt x="271" y="931"/>
                    </a:cubicBezTo>
                    <a:cubicBezTo>
                      <a:pt x="295" y="931"/>
                      <a:pt x="321" y="926"/>
                      <a:pt x="349" y="916"/>
                    </a:cubicBezTo>
                    <a:cubicBezTo>
                      <a:pt x="1341" y="585"/>
                      <a:pt x="2378" y="420"/>
                      <a:pt x="3412" y="420"/>
                    </a:cubicBezTo>
                    <a:cubicBezTo>
                      <a:pt x="5043" y="420"/>
                      <a:pt x="6667" y="829"/>
                      <a:pt x="8093" y="1642"/>
                    </a:cubicBezTo>
                    <a:cubicBezTo>
                      <a:pt x="8134" y="1667"/>
                      <a:pt x="8173" y="1677"/>
                      <a:pt x="8209" y="1677"/>
                    </a:cubicBezTo>
                    <a:cubicBezTo>
                      <a:pt x="8397" y="1677"/>
                      <a:pt x="8507" y="1396"/>
                      <a:pt x="8318" y="1291"/>
                    </a:cubicBezTo>
                    <a:cubicBezTo>
                      <a:pt x="6818" y="440"/>
                      <a:pt x="5097" y="0"/>
                      <a:pt x="33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3086875" y="3252288"/>
                <a:ext cx="13825" cy="10050"/>
              </a:xfrm>
              <a:custGeom>
                <a:avLst/>
                <a:gdLst/>
                <a:ahLst/>
                <a:cxnLst/>
                <a:rect l="l" t="t" r="r" b="b"/>
                <a:pathLst>
                  <a:path w="553" h="402" extrusionOk="0">
                    <a:moveTo>
                      <a:pt x="277" y="1"/>
                    </a:moveTo>
                    <a:cubicBezTo>
                      <a:pt x="1" y="1"/>
                      <a:pt x="1" y="402"/>
                      <a:pt x="277" y="402"/>
                    </a:cubicBezTo>
                    <a:cubicBezTo>
                      <a:pt x="552" y="402"/>
                      <a:pt x="552"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3418325" y="3266538"/>
                <a:ext cx="24475" cy="31050"/>
              </a:xfrm>
              <a:custGeom>
                <a:avLst/>
                <a:gdLst/>
                <a:ahLst/>
                <a:cxnLst/>
                <a:rect l="l" t="t" r="r" b="b"/>
                <a:pathLst>
                  <a:path w="979" h="1242" extrusionOk="0">
                    <a:moveTo>
                      <a:pt x="746" y="522"/>
                    </a:moveTo>
                    <a:lnTo>
                      <a:pt x="746" y="522"/>
                    </a:lnTo>
                    <a:cubicBezTo>
                      <a:pt x="743" y="531"/>
                      <a:pt x="739" y="540"/>
                      <a:pt x="743" y="540"/>
                    </a:cubicBezTo>
                    <a:cubicBezTo>
                      <a:pt x="745" y="540"/>
                      <a:pt x="748" y="538"/>
                      <a:pt x="753" y="533"/>
                    </a:cubicBezTo>
                    <a:cubicBezTo>
                      <a:pt x="753" y="525"/>
                      <a:pt x="750" y="522"/>
                      <a:pt x="746" y="522"/>
                    </a:cubicBezTo>
                    <a:close/>
                    <a:moveTo>
                      <a:pt x="740" y="1"/>
                    </a:moveTo>
                    <a:cubicBezTo>
                      <a:pt x="690" y="1"/>
                      <a:pt x="640" y="20"/>
                      <a:pt x="602" y="57"/>
                    </a:cubicBezTo>
                    <a:cubicBezTo>
                      <a:pt x="352" y="333"/>
                      <a:pt x="151" y="634"/>
                      <a:pt x="26" y="984"/>
                    </a:cubicBezTo>
                    <a:cubicBezTo>
                      <a:pt x="1" y="1085"/>
                      <a:pt x="76" y="1210"/>
                      <a:pt x="176" y="1235"/>
                    </a:cubicBezTo>
                    <a:cubicBezTo>
                      <a:pt x="197" y="1239"/>
                      <a:pt x="217" y="1241"/>
                      <a:pt x="236" y="1241"/>
                    </a:cubicBezTo>
                    <a:cubicBezTo>
                      <a:pt x="333" y="1241"/>
                      <a:pt x="406" y="1189"/>
                      <a:pt x="427" y="1085"/>
                    </a:cubicBezTo>
                    <a:cubicBezTo>
                      <a:pt x="452" y="1060"/>
                      <a:pt x="452" y="1010"/>
                      <a:pt x="477" y="984"/>
                    </a:cubicBezTo>
                    <a:cubicBezTo>
                      <a:pt x="477" y="984"/>
                      <a:pt x="477" y="984"/>
                      <a:pt x="477" y="959"/>
                    </a:cubicBezTo>
                    <a:cubicBezTo>
                      <a:pt x="502" y="934"/>
                      <a:pt x="502" y="934"/>
                      <a:pt x="502" y="909"/>
                    </a:cubicBezTo>
                    <a:cubicBezTo>
                      <a:pt x="552" y="834"/>
                      <a:pt x="577" y="759"/>
                      <a:pt x="627" y="709"/>
                    </a:cubicBezTo>
                    <a:cubicBezTo>
                      <a:pt x="652" y="659"/>
                      <a:pt x="652" y="634"/>
                      <a:pt x="677" y="609"/>
                    </a:cubicBezTo>
                    <a:cubicBezTo>
                      <a:pt x="702" y="583"/>
                      <a:pt x="702" y="583"/>
                      <a:pt x="727" y="558"/>
                    </a:cubicBezTo>
                    <a:cubicBezTo>
                      <a:pt x="727" y="558"/>
                      <a:pt x="727" y="533"/>
                      <a:pt x="727" y="533"/>
                    </a:cubicBezTo>
                    <a:cubicBezTo>
                      <a:pt x="727" y="533"/>
                      <a:pt x="739" y="522"/>
                      <a:pt x="746" y="522"/>
                    </a:cubicBezTo>
                    <a:cubicBezTo>
                      <a:pt x="746" y="522"/>
                      <a:pt x="746" y="522"/>
                      <a:pt x="746" y="522"/>
                    </a:cubicBezTo>
                    <a:lnTo>
                      <a:pt x="746" y="522"/>
                    </a:lnTo>
                    <a:cubicBezTo>
                      <a:pt x="749" y="515"/>
                      <a:pt x="753" y="508"/>
                      <a:pt x="753" y="508"/>
                    </a:cubicBezTo>
                    <a:cubicBezTo>
                      <a:pt x="753" y="508"/>
                      <a:pt x="753" y="508"/>
                      <a:pt x="778" y="483"/>
                    </a:cubicBezTo>
                    <a:cubicBezTo>
                      <a:pt x="778" y="483"/>
                      <a:pt x="803" y="458"/>
                      <a:pt x="803" y="458"/>
                    </a:cubicBezTo>
                    <a:cubicBezTo>
                      <a:pt x="828" y="408"/>
                      <a:pt x="853" y="383"/>
                      <a:pt x="878" y="358"/>
                    </a:cubicBezTo>
                    <a:cubicBezTo>
                      <a:pt x="953" y="283"/>
                      <a:pt x="978" y="132"/>
                      <a:pt x="878" y="57"/>
                    </a:cubicBezTo>
                    <a:cubicBezTo>
                      <a:pt x="840" y="20"/>
                      <a:pt x="790" y="1"/>
                      <a:pt x="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3395775" y="3272813"/>
                <a:ext cx="19450" cy="24625"/>
              </a:xfrm>
              <a:custGeom>
                <a:avLst/>
                <a:gdLst/>
                <a:ahLst/>
                <a:cxnLst/>
                <a:rect l="l" t="t" r="r" b="b"/>
                <a:pathLst>
                  <a:path w="778" h="985" extrusionOk="0">
                    <a:moveTo>
                      <a:pt x="542" y="0"/>
                    </a:moveTo>
                    <a:cubicBezTo>
                      <a:pt x="445" y="0"/>
                      <a:pt x="368" y="53"/>
                      <a:pt x="327" y="157"/>
                    </a:cubicBezTo>
                    <a:cubicBezTo>
                      <a:pt x="327" y="190"/>
                      <a:pt x="316" y="212"/>
                      <a:pt x="302" y="237"/>
                    </a:cubicBezTo>
                    <a:lnTo>
                      <a:pt x="302" y="237"/>
                    </a:lnTo>
                    <a:cubicBezTo>
                      <a:pt x="302" y="236"/>
                      <a:pt x="302" y="234"/>
                      <a:pt x="302" y="232"/>
                    </a:cubicBezTo>
                    <a:lnTo>
                      <a:pt x="302" y="232"/>
                    </a:lnTo>
                    <a:cubicBezTo>
                      <a:pt x="299" y="238"/>
                      <a:pt x="297" y="243"/>
                      <a:pt x="295" y="249"/>
                    </a:cubicBezTo>
                    <a:lnTo>
                      <a:pt x="295" y="249"/>
                    </a:lnTo>
                    <a:cubicBezTo>
                      <a:pt x="289" y="259"/>
                      <a:pt x="283" y="270"/>
                      <a:pt x="277" y="282"/>
                    </a:cubicBezTo>
                    <a:cubicBezTo>
                      <a:pt x="279" y="280"/>
                      <a:pt x="281" y="278"/>
                      <a:pt x="283" y="276"/>
                    </a:cubicBezTo>
                    <a:lnTo>
                      <a:pt x="283" y="276"/>
                    </a:lnTo>
                    <a:cubicBezTo>
                      <a:pt x="234" y="386"/>
                      <a:pt x="168" y="497"/>
                      <a:pt x="101" y="608"/>
                    </a:cubicBezTo>
                    <a:lnTo>
                      <a:pt x="126" y="558"/>
                    </a:lnTo>
                    <a:lnTo>
                      <a:pt x="126" y="558"/>
                    </a:lnTo>
                    <a:cubicBezTo>
                      <a:pt x="101" y="583"/>
                      <a:pt x="76" y="608"/>
                      <a:pt x="76" y="633"/>
                    </a:cubicBezTo>
                    <a:cubicBezTo>
                      <a:pt x="26" y="683"/>
                      <a:pt x="1" y="733"/>
                      <a:pt x="1" y="784"/>
                    </a:cubicBezTo>
                    <a:cubicBezTo>
                      <a:pt x="1" y="834"/>
                      <a:pt x="26" y="884"/>
                      <a:pt x="76" y="934"/>
                    </a:cubicBezTo>
                    <a:cubicBezTo>
                      <a:pt x="101" y="959"/>
                      <a:pt x="151" y="984"/>
                      <a:pt x="201" y="984"/>
                    </a:cubicBezTo>
                    <a:cubicBezTo>
                      <a:pt x="277" y="984"/>
                      <a:pt x="327" y="959"/>
                      <a:pt x="352" y="934"/>
                    </a:cubicBezTo>
                    <a:cubicBezTo>
                      <a:pt x="527" y="733"/>
                      <a:pt x="653" y="508"/>
                      <a:pt x="728" y="257"/>
                    </a:cubicBezTo>
                    <a:cubicBezTo>
                      <a:pt x="778" y="157"/>
                      <a:pt x="703" y="32"/>
                      <a:pt x="602" y="7"/>
                    </a:cubicBezTo>
                    <a:cubicBezTo>
                      <a:pt x="582" y="2"/>
                      <a:pt x="561" y="0"/>
                      <a:pt x="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3564300" y="3463913"/>
                <a:ext cx="35350" cy="142275"/>
              </a:xfrm>
              <a:custGeom>
                <a:avLst/>
                <a:gdLst/>
                <a:ahLst/>
                <a:cxnLst/>
                <a:rect l="l" t="t" r="r" b="b"/>
                <a:pathLst>
                  <a:path w="1414" h="5691" extrusionOk="0">
                    <a:moveTo>
                      <a:pt x="442" y="1"/>
                    </a:moveTo>
                    <a:cubicBezTo>
                      <a:pt x="338" y="1"/>
                      <a:pt x="226" y="69"/>
                      <a:pt x="201" y="207"/>
                    </a:cubicBezTo>
                    <a:cubicBezTo>
                      <a:pt x="0" y="2012"/>
                      <a:pt x="276" y="3866"/>
                      <a:pt x="952" y="5546"/>
                    </a:cubicBezTo>
                    <a:cubicBezTo>
                      <a:pt x="993" y="5647"/>
                      <a:pt x="1082" y="5691"/>
                      <a:pt x="1168" y="5691"/>
                    </a:cubicBezTo>
                    <a:cubicBezTo>
                      <a:pt x="1295" y="5691"/>
                      <a:pt x="1413" y="5595"/>
                      <a:pt x="1353" y="5445"/>
                    </a:cubicBezTo>
                    <a:cubicBezTo>
                      <a:pt x="677" y="3791"/>
                      <a:pt x="426" y="1987"/>
                      <a:pt x="627" y="207"/>
                    </a:cubicBezTo>
                    <a:cubicBezTo>
                      <a:pt x="639" y="69"/>
                      <a:pt x="545" y="1"/>
                      <a:pt x="44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3522950" y="3630738"/>
                <a:ext cx="13800" cy="10675"/>
              </a:xfrm>
              <a:custGeom>
                <a:avLst/>
                <a:gdLst/>
                <a:ahLst/>
                <a:cxnLst/>
                <a:rect l="l" t="t" r="r" b="b"/>
                <a:pathLst>
                  <a:path w="552" h="427" extrusionOk="0">
                    <a:moveTo>
                      <a:pt x="276" y="1"/>
                    </a:moveTo>
                    <a:cubicBezTo>
                      <a:pt x="0" y="1"/>
                      <a:pt x="0" y="427"/>
                      <a:pt x="276" y="427"/>
                    </a:cubicBezTo>
                    <a:cubicBezTo>
                      <a:pt x="526"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3247900" y="3809313"/>
                <a:ext cx="17575" cy="24625"/>
              </a:xfrm>
              <a:custGeom>
                <a:avLst/>
                <a:gdLst/>
                <a:ahLst/>
                <a:cxnLst/>
                <a:rect l="l" t="t" r="r" b="b"/>
                <a:pathLst>
                  <a:path w="703" h="985" extrusionOk="0">
                    <a:moveTo>
                      <a:pt x="552" y="0"/>
                    </a:moveTo>
                    <a:cubicBezTo>
                      <a:pt x="502" y="0"/>
                      <a:pt x="427" y="0"/>
                      <a:pt x="377" y="25"/>
                    </a:cubicBezTo>
                    <a:cubicBezTo>
                      <a:pt x="352" y="51"/>
                      <a:pt x="301" y="101"/>
                      <a:pt x="301" y="151"/>
                    </a:cubicBezTo>
                    <a:cubicBezTo>
                      <a:pt x="277" y="224"/>
                      <a:pt x="252" y="298"/>
                      <a:pt x="228" y="371"/>
                    </a:cubicBezTo>
                    <a:lnTo>
                      <a:pt x="228" y="371"/>
                    </a:lnTo>
                    <a:cubicBezTo>
                      <a:pt x="186" y="450"/>
                      <a:pt x="143" y="513"/>
                      <a:pt x="101" y="577"/>
                    </a:cubicBezTo>
                    <a:lnTo>
                      <a:pt x="101" y="577"/>
                    </a:lnTo>
                    <a:cubicBezTo>
                      <a:pt x="84" y="594"/>
                      <a:pt x="68" y="610"/>
                      <a:pt x="51" y="627"/>
                    </a:cubicBezTo>
                    <a:cubicBezTo>
                      <a:pt x="26" y="652"/>
                      <a:pt x="1" y="727"/>
                      <a:pt x="1" y="777"/>
                    </a:cubicBezTo>
                    <a:cubicBezTo>
                      <a:pt x="1" y="827"/>
                      <a:pt x="26" y="878"/>
                      <a:pt x="51" y="928"/>
                    </a:cubicBezTo>
                    <a:cubicBezTo>
                      <a:pt x="101" y="965"/>
                      <a:pt x="157" y="984"/>
                      <a:pt x="211" y="984"/>
                    </a:cubicBezTo>
                    <a:cubicBezTo>
                      <a:pt x="264" y="984"/>
                      <a:pt x="314" y="965"/>
                      <a:pt x="352" y="928"/>
                    </a:cubicBezTo>
                    <a:cubicBezTo>
                      <a:pt x="527" y="727"/>
                      <a:pt x="652" y="502"/>
                      <a:pt x="702" y="276"/>
                    </a:cubicBezTo>
                    <a:cubicBezTo>
                      <a:pt x="702" y="201"/>
                      <a:pt x="702" y="151"/>
                      <a:pt x="677" y="101"/>
                    </a:cubicBezTo>
                    <a:cubicBezTo>
                      <a:pt x="652" y="76"/>
                      <a:pt x="602" y="25"/>
                      <a:pt x="5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3219075" y="3804463"/>
                <a:ext cx="16325" cy="28050"/>
              </a:xfrm>
              <a:custGeom>
                <a:avLst/>
                <a:gdLst/>
                <a:ahLst/>
                <a:cxnLst/>
                <a:rect l="l" t="t" r="r" b="b"/>
                <a:pathLst>
                  <a:path w="653" h="1122" extrusionOk="0">
                    <a:moveTo>
                      <a:pt x="101" y="696"/>
                    </a:moveTo>
                    <a:cubicBezTo>
                      <a:pt x="96" y="706"/>
                      <a:pt x="92" y="714"/>
                      <a:pt x="89" y="720"/>
                    </a:cubicBezTo>
                    <a:lnTo>
                      <a:pt x="89" y="720"/>
                    </a:lnTo>
                    <a:cubicBezTo>
                      <a:pt x="101" y="720"/>
                      <a:pt x="101" y="715"/>
                      <a:pt x="101" y="696"/>
                    </a:cubicBezTo>
                    <a:close/>
                    <a:moveTo>
                      <a:pt x="417" y="0"/>
                    </a:moveTo>
                    <a:cubicBezTo>
                      <a:pt x="389" y="0"/>
                      <a:pt x="364" y="6"/>
                      <a:pt x="351" y="19"/>
                    </a:cubicBezTo>
                    <a:cubicBezTo>
                      <a:pt x="301" y="44"/>
                      <a:pt x="251" y="94"/>
                      <a:pt x="251" y="144"/>
                    </a:cubicBezTo>
                    <a:cubicBezTo>
                      <a:pt x="226" y="270"/>
                      <a:pt x="201" y="395"/>
                      <a:pt x="176" y="520"/>
                    </a:cubicBezTo>
                    <a:cubicBezTo>
                      <a:pt x="151" y="570"/>
                      <a:pt x="126" y="620"/>
                      <a:pt x="101" y="696"/>
                    </a:cubicBezTo>
                    <a:cubicBezTo>
                      <a:pt x="101" y="696"/>
                      <a:pt x="101" y="721"/>
                      <a:pt x="101" y="721"/>
                    </a:cubicBezTo>
                    <a:cubicBezTo>
                      <a:pt x="90" y="731"/>
                      <a:pt x="84" y="737"/>
                      <a:pt x="83" y="737"/>
                    </a:cubicBezTo>
                    <a:cubicBezTo>
                      <a:pt x="81" y="737"/>
                      <a:pt x="83" y="732"/>
                      <a:pt x="89" y="720"/>
                    </a:cubicBezTo>
                    <a:lnTo>
                      <a:pt x="89" y="720"/>
                    </a:lnTo>
                    <a:cubicBezTo>
                      <a:pt x="85" y="721"/>
                      <a:pt x="81" y="721"/>
                      <a:pt x="76" y="721"/>
                    </a:cubicBezTo>
                    <a:cubicBezTo>
                      <a:pt x="76" y="771"/>
                      <a:pt x="51" y="796"/>
                      <a:pt x="51" y="821"/>
                    </a:cubicBezTo>
                    <a:cubicBezTo>
                      <a:pt x="26" y="871"/>
                      <a:pt x="1" y="921"/>
                      <a:pt x="26" y="971"/>
                    </a:cubicBezTo>
                    <a:cubicBezTo>
                      <a:pt x="51" y="1021"/>
                      <a:pt x="76" y="1072"/>
                      <a:pt x="126" y="1097"/>
                    </a:cubicBezTo>
                    <a:cubicBezTo>
                      <a:pt x="159" y="1113"/>
                      <a:pt x="196" y="1122"/>
                      <a:pt x="231" y="1122"/>
                    </a:cubicBezTo>
                    <a:cubicBezTo>
                      <a:pt x="301" y="1122"/>
                      <a:pt x="368" y="1088"/>
                      <a:pt x="402" y="1021"/>
                    </a:cubicBezTo>
                    <a:cubicBezTo>
                      <a:pt x="527" y="796"/>
                      <a:pt x="602" y="520"/>
                      <a:pt x="652" y="270"/>
                    </a:cubicBezTo>
                    <a:cubicBezTo>
                      <a:pt x="652" y="194"/>
                      <a:pt x="652" y="144"/>
                      <a:pt x="627" y="94"/>
                    </a:cubicBezTo>
                    <a:cubicBezTo>
                      <a:pt x="602" y="69"/>
                      <a:pt x="552" y="19"/>
                      <a:pt x="502" y="19"/>
                    </a:cubicBezTo>
                    <a:cubicBezTo>
                      <a:pt x="477" y="6"/>
                      <a:pt x="445" y="0"/>
                      <a:pt x="4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2954775" y="3494138"/>
                <a:ext cx="16425" cy="74100"/>
              </a:xfrm>
              <a:custGeom>
                <a:avLst/>
                <a:gdLst/>
                <a:ahLst/>
                <a:cxnLst/>
                <a:rect l="l" t="t" r="r" b="b"/>
                <a:pathLst>
                  <a:path w="657" h="2964" extrusionOk="0">
                    <a:moveTo>
                      <a:pt x="331" y="1"/>
                    </a:moveTo>
                    <a:cubicBezTo>
                      <a:pt x="231" y="1"/>
                      <a:pt x="105" y="101"/>
                      <a:pt x="130" y="201"/>
                    </a:cubicBezTo>
                    <a:cubicBezTo>
                      <a:pt x="231" y="1028"/>
                      <a:pt x="206" y="1881"/>
                      <a:pt x="30" y="2708"/>
                    </a:cubicBezTo>
                    <a:cubicBezTo>
                      <a:pt x="0" y="2858"/>
                      <a:pt x="133" y="2964"/>
                      <a:pt x="255" y="2964"/>
                    </a:cubicBezTo>
                    <a:cubicBezTo>
                      <a:pt x="336" y="2964"/>
                      <a:pt x="411" y="2918"/>
                      <a:pt x="431" y="2808"/>
                    </a:cubicBezTo>
                    <a:cubicBezTo>
                      <a:pt x="607" y="1956"/>
                      <a:pt x="657" y="1079"/>
                      <a:pt x="531" y="201"/>
                    </a:cubicBezTo>
                    <a:cubicBezTo>
                      <a:pt x="531" y="101"/>
                      <a:pt x="456" y="1"/>
                      <a:pt x="3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2951525" y="3455913"/>
                <a:ext cx="13800" cy="10700"/>
              </a:xfrm>
              <a:custGeom>
                <a:avLst/>
                <a:gdLst/>
                <a:ahLst/>
                <a:cxnLst/>
                <a:rect l="l" t="t" r="r" b="b"/>
                <a:pathLst>
                  <a:path w="552" h="428"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3473450" y="3558688"/>
                <a:ext cx="449275" cy="200525"/>
              </a:xfrm>
              <a:custGeom>
                <a:avLst/>
                <a:gdLst/>
                <a:ahLst/>
                <a:cxnLst/>
                <a:rect l="l" t="t" r="r" b="b"/>
                <a:pathLst>
                  <a:path w="17971" h="8021" extrusionOk="0">
                    <a:moveTo>
                      <a:pt x="176" y="0"/>
                    </a:moveTo>
                    <a:lnTo>
                      <a:pt x="176" y="0"/>
                    </a:lnTo>
                    <a:cubicBezTo>
                      <a:pt x="176" y="0"/>
                      <a:pt x="0" y="8020"/>
                      <a:pt x="8973" y="8020"/>
                    </a:cubicBezTo>
                    <a:cubicBezTo>
                      <a:pt x="17970" y="8020"/>
                      <a:pt x="16842" y="25"/>
                      <a:pt x="16842" y="25"/>
                    </a:cubicBezTo>
                    <a:lnTo>
                      <a:pt x="16842" y="25"/>
                    </a:lnTo>
                    <a:cubicBezTo>
                      <a:pt x="14548" y="36"/>
                      <a:pt x="12249" y="42"/>
                      <a:pt x="9948" y="42"/>
                    </a:cubicBezTo>
                    <a:cubicBezTo>
                      <a:pt x="6694" y="42"/>
                      <a:pt x="3435" y="3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3418825" y="3621863"/>
                <a:ext cx="332099" cy="134751"/>
              </a:xfrm>
              <a:custGeom>
                <a:avLst/>
                <a:gdLst/>
                <a:ahLst/>
                <a:cxnLst/>
                <a:rect l="l" t="t" r="r" b="b"/>
                <a:pathLst>
                  <a:path w="14212" h="6954" extrusionOk="0">
                    <a:moveTo>
                      <a:pt x="9619" y="1"/>
                    </a:moveTo>
                    <a:cubicBezTo>
                      <a:pt x="9115" y="1"/>
                      <a:pt x="8627" y="203"/>
                      <a:pt x="8221" y="487"/>
                    </a:cubicBezTo>
                    <a:cubicBezTo>
                      <a:pt x="7695" y="838"/>
                      <a:pt x="7294" y="1339"/>
                      <a:pt x="6893" y="1815"/>
                    </a:cubicBezTo>
                    <a:cubicBezTo>
                      <a:pt x="6066" y="988"/>
                      <a:pt x="5113" y="111"/>
                      <a:pt x="3935" y="111"/>
                    </a:cubicBezTo>
                    <a:cubicBezTo>
                      <a:pt x="2808" y="111"/>
                      <a:pt x="1855" y="938"/>
                      <a:pt x="1153" y="1815"/>
                    </a:cubicBezTo>
                    <a:cubicBezTo>
                      <a:pt x="727" y="2417"/>
                      <a:pt x="326" y="3043"/>
                      <a:pt x="1" y="3695"/>
                    </a:cubicBezTo>
                    <a:cubicBezTo>
                      <a:pt x="1" y="3695"/>
                      <a:pt x="2482" y="6953"/>
                      <a:pt x="6642" y="6953"/>
                    </a:cubicBezTo>
                    <a:cubicBezTo>
                      <a:pt x="10803" y="6953"/>
                      <a:pt x="14211" y="4146"/>
                      <a:pt x="14211" y="4146"/>
                    </a:cubicBezTo>
                    <a:cubicBezTo>
                      <a:pt x="13459" y="2793"/>
                      <a:pt x="12457" y="1615"/>
                      <a:pt x="11229" y="687"/>
                    </a:cubicBezTo>
                    <a:cubicBezTo>
                      <a:pt x="10853" y="387"/>
                      <a:pt x="10452" y="111"/>
                      <a:pt x="9976" y="36"/>
                    </a:cubicBezTo>
                    <a:cubicBezTo>
                      <a:pt x="9856" y="12"/>
                      <a:pt x="9737" y="1"/>
                      <a:pt x="96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3354700" y="3649963"/>
                <a:ext cx="65475" cy="26700"/>
              </a:xfrm>
              <a:custGeom>
                <a:avLst/>
                <a:gdLst/>
                <a:ahLst/>
                <a:cxnLst/>
                <a:rect l="l" t="t" r="r" b="b"/>
                <a:pathLst>
                  <a:path w="2619" h="1068" extrusionOk="0">
                    <a:moveTo>
                      <a:pt x="1071" y="0"/>
                    </a:moveTo>
                    <a:cubicBezTo>
                      <a:pt x="686" y="0"/>
                      <a:pt x="288" y="176"/>
                      <a:pt x="87" y="510"/>
                    </a:cubicBezTo>
                    <a:cubicBezTo>
                      <a:pt x="0" y="684"/>
                      <a:pt x="143" y="833"/>
                      <a:pt x="288" y="833"/>
                    </a:cubicBezTo>
                    <a:cubicBezTo>
                      <a:pt x="352" y="833"/>
                      <a:pt x="417" y="804"/>
                      <a:pt x="463" y="735"/>
                    </a:cubicBezTo>
                    <a:cubicBezTo>
                      <a:pt x="588" y="526"/>
                      <a:pt x="836" y="422"/>
                      <a:pt x="1074" y="422"/>
                    </a:cubicBezTo>
                    <a:cubicBezTo>
                      <a:pt x="1122" y="422"/>
                      <a:pt x="1169" y="426"/>
                      <a:pt x="1215" y="435"/>
                    </a:cubicBezTo>
                    <a:cubicBezTo>
                      <a:pt x="1616" y="485"/>
                      <a:pt x="1942" y="760"/>
                      <a:pt x="2243" y="1011"/>
                    </a:cubicBezTo>
                    <a:cubicBezTo>
                      <a:pt x="2293" y="1049"/>
                      <a:pt x="2349" y="1067"/>
                      <a:pt x="2402" y="1067"/>
                    </a:cubicBezTo>
                    <a:cubicBezTo>
                      <a:pt x="2456" y="1067"/>
                      <a:pt x="2506" y="1049"/>
                      <a:pt x="2543" y="1011"/>
                    </a:cubicBezTo>
                    <a:cubicBezTo>
                      <a:pt x="2619" y="936"/>
                      <a:pt x="2619" y="785"/>
                      <a:pt x="2543" y="710"/>
                    </a:cubicBezTo>
                    <a:cubicBezTo>
                      <a:pt x="2167" y="384"/>
                      <a:pt x="1741" y="59"/>
                      <a:pt x="1215" y="8"/>
                    </a:cubicBezTo>
                    <a:cubicBezTo>
                      <a:pt x="1167" y="3"/>
                      <a:pt x="1119" y="0"/>
                      <a:pt x="10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3291750" y="3690888"/>
                <a:ext cx="13175" cy="10050"/>
              </a:xfrm>
              <a:custGeom>
                <a:avLst/>
                <a:gdLst/>
                <a:ahLst/>
                <a:cxnLst/>
                <a:rect l="l" t="t" r="r" b="b"/>
                <a:pathLst>
                  <a:path w="527" h="402" extrusionOk="0">
                    <a:moveTo>
                      <a:pt x="251" y="1"/>
                    </a:moveTo>
                    <a:cubicBezTo>
                      <a:pt x="0" y="1"/>
                      <a:pt x="0" y="402"/>
                      <a:pt x="251" y="402"/>
                    </a:cubicBezTo>
                    <a:cubicBezTo>
                      <a:pt x="527" y="402"/>
                      <a:pt x="527"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3191500" y="3646238"/>
                <a:ext cx="40125" cy="30550"/>
              </a:xfrm>
              <a:custGeom>
                <a:avLst/>
                <a:gdLst/>
                <a:ahLst/>
                <a:cxnLst/>
                <a:rect l="l" t="t" r="r" b="b"/>
                <a:pathLst>
                  <a:path w="1605" h="1222" extrusionOk="0">
                    <a:moveTo>
                      <a:pt x="223" y="1"/>
                    </a:moveTo>
                    <a:cubicBezTo>
                      <a:pt x="136" y="1"/>
                      <a:pt x="46" y="49"/>
                      <a:pt x="25" y="132"/>
                    </a:cubicBezTo>
                    <a:cubicBezTo>
                      <a:pt x="0" y="233"/>
                      <a:pt x="50" y="383"/>
                      <a:pt x="176" y="408"/>
                    </a:cubicBezTo>
                    <a:cubicBezTo>
                      <a:pt x="276" y="408"/>
                      <a:pt x="401" y="458"/>
                      <a:pt x="502" y="483"/>
                    </a:cubicBezTo>
                    <a:cubicBezTo>
                      <a:pt x="452" y="483"/>
                      <a:pt x="502" y="508"/>
                      <a:pt x="502" y="508"/>
                    </a:cubicBezTo>
                    <a:lnTo>
                      <a:pt x="552" y="508"/>
                    </a:lnTo>
                    <a:cubicBezTo>
                      <a:pt x="577" y="533"/>
                      <a:pt x="602" y="533"/>
                      <a:pt x="627" y="558"/>
                    </a:cubicBezTo>
                    <a:cubicBezTo>
                      <a:pt x="677" y="584"/>
                      <a:pt x="727" y="609"/>
                      <a:pt x="777" y="659"/>
                    </a:cubicBezTo>
                    <a:cubicBezTo>
                      <a:pt x="777" y="659"/>
                      <a:pt x="802" y="659"/>
                      <a:pt x="802" y="684"/>
                    </a:cubicBezTo>
                    <a:cubicBezTo>
                      <a:pt x="827" y="709"/>
                      <a:pt x="853" y="709"/>
                      <a:pt x="878" y="734"/>
                    </a:cubicBezTo>
                    <a:cubicBezTo>
                      <a:pt x="928" y="784"/>
                      <a:pt x="953" y="809"/>
                      <a:pt x="1003" y="859"/>
                    </a:cubicBezTo>
                    <a:cubicBezTo>
                      <a:pt x="1028" y="884"/>
                      <a:pt x="1028" y="909"/>
                      <a:pt x="1053" y="934"/>
                    </a:cubicBezTo>
                    <a:cubicBezTo>
                      <a:pt x="1078" y="934"/>
                      <a:pt x="1078" y="959"/>
                      <a:pt x="1078" y="959"/>
                    </a:cubicBezTo>
                    <a:cubicBezTo>
                      <a:pt x="1128" y="1010"/>
                      <a:pt x="1153" y="1060"/>
                      <a:pt x="1178" y="1110"/>
                    </a:cubicBezTo>
                    <a:cubicBezTo>
                      <a:pt x="1212" y="1177"/>
                      <a:pt x="1290" y="1221"/>
                      <a:pt x="1360" y="1221"/>
                    </a:cubicBezTo>
                    <a:cubicBezTo>
                      <a:pt x="1396" y="1221"/>
                      <a:pt x="1429" y="1210"/>
                      <a:pt x="1454" y="1185"/>
                    </a:cubicBezTo>
                    <a:cubicBezTo>
                      <a:pt x="1554" y="1135"/>
                      <a:pt x="1604" y="1010"/>
                      <a:pt x="1529" y="909"/>
                    </a:cubicBezTo>
                    <a:cubicBezTo>
                      <a:pt x="1279" y="433"/>
                      <a:pt x="802" y="82"/>
                      <a:pt x="276" y="7"/>
                    </a:cubicBezTo>
                    <a:cubicBezTo>
                      <a:pt x="259" y="3"/>
                      <a:pt x="241" y="1"/>
                      <a:pt x="2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3682725" y="3590013"/>
                <a:ext cx="156025" cy="205375"/>
              </a:xfrm>
              <a:custGeom>
                <a:avLst/>
                <a:gdLst/>
                <a:ahLst/>
                <a:cxnLst/>
                <a:rect l="l" t="t" r="r" b="b"/>
                <a:pathLst>
                  <a:path w="6241" h="8215" extrusionOk="0">
                    <a:moveTo>
                      <a:pt x="5965" y="0"/>
                    </a:moveTo>
                    <a:lnTo>
                      <a:pt x="5965" y="0"/>
                    </a:lnTo>
                    <a:cubicBezTo>
                      <a:pt x="4988" y="853"/>
                      <a:pt x="3810" y="1404"/>
                      <a:pt x="2732" y="2106"/>
                    </a:cubicBezTo>
                    <a:cubicBezTo>
                      <a:pt x="1704" y="2782"/>
                      <a:pt x="727" y="3685"/>
                      <a:pt x="351" y="4863"/>
                    </a:cubicBezTo>
                    <a:cubicBezTo>
                      <a:pt x="0" y="5940"/>
                      <a:pt x="326" y="7269"/>
                      <a:pt x="1228" y="7870"/>
                    </a:cubicBezTo>
                    <a:cubicBezTo>
                      <a:pt x="1328" y="7945"/>
                      <a:pt x="1429" y="7995"/>
                      <a:pt x="1529" y="8046"/>
                    </a:cubicBezTo>
                    <a:cubicBezTo>
                      <a:pt x="1795" y="8161"/>
                      <a:pt x="2075" y="8214"/>
                      <a:pt x="2357" y="8214"/>
                    </a:cubicBezTo>
                    <a:cubicBezTo>
                      <a:pt x="3113" y="8214"/>
                      <a:pt x="3882" y="7834"/>
                      <a:pt x="4411" y="7269"/>
                    </a:cubicBezTo>
                    <a:cubicBezTo>
                      <a:pt x="5138" y="6492"/>
                      <a:pt x="5489" y="5439"/>
                      <a:pt x="5740" y="4411"/>
                    </a:cubicBezTo>
                    <a:cubicBezTo>
                      <a:pt x="6065" y="2958"/>
                      <a:pt x="6241" y="1454"/>
                      <a:pt x="59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3687125" y="3585363"/>
                <a:ext cx="162950" cy="215000"/>
              </a:xfrm>
              <a:custGeom>
                <a:avLst/>
                <a:gdLst/>
                <a:ahLst/>
                <a:cxnLst/>
                <a:rect l="l" t="t" r="r" b="b"/>
                <a:pathLst>
                  <a:path w="6518" h="8600" extrusionOk="0">
                    <a:moveTo>
                      <a:pt x="5991" y="578"/>
                    </a:moveTo>
                    <a:lnTo>
                      <a:pt x="5991" y="578"/>
                    </a:lnTo>
                    <a:cubicBezTo>
                      <a:pt x="6114" y="1460"/>
                      <a:pt x="6097" y="2374"/>
                      <a:pt x="5941" y="3269"/>
                    </a:cubicBezTo>
                    <a:cubicBezTo>
                      <a:pt x="5815" y="4146"/>
                      <a:pt x="5640" y="5024"/>
                      <a:pt x="5314" y="5851"/>
                    </a:cubicBezTo>
                    <a:cubicBezTo>
                      <a:pt x="5013" y="6628"/>
                      <a:pt x="4537" y="7379"/>
                      <a:pt x="3810" y="7806"/>
                    </a:cubicBezTo>
                    <a:cubicBezTo>
                      <a:pt x="3421" y="8042"/>
                      <a:pt x="2978" y="8186"/>
                      <a:pt x="2536" y="8186"/>
                    </a:cubicBezTo>
                    <a:cubicBezTo>
                      <a:pt x="2182" y="8186"/>
                      <a:pt x="1828" y="8093"/>
                      <a:pt x="1504" y="7881"/>
                    </a:cubicBezTo>
                    <a:lnTo>
                      <a:pt x="1504" y="7881"/>
                    </a:lnTo>
                    <a:cubicBezTo>
                      <a:pt x="1504" y="7881"/>
                      <a:pt x="1504" y="7881"/>
                      <a:pt x="1504" y="7881"/>
                    </a:cubicBezTo>
                    <a:cubicBezTo>
                      <a:pt x="853" y="7430"/>
                      <a:pt x="577" y="6602"/>
                      <a:pt x="602" y="5826"/>
                    </a:cubicBezTo>
                    <a:cubicBezTo>
                      <a:pt x="627" y="4948"/>
                      <a:pt x="1078" y="4171"/>
                      <a:pt x="1680" y="3570"/>
                    </a:cubicBezTo>
                    <a:cubicBezTo>
                      <a:pt x="2895" y="2285"/>
                      <a:pt x="4589" y="1653"/>
                      <a:pt x="5991" y="578"/>
                    </a:cubicBezTo>
                    <a:close/>
                    <a:moveTo>
                      <a:pt x="6150" y="1"/>
                    </a:moveTo>
                    <a:cubicBezTo>
                      <a:pt x="6091" y="1"/>
                      <a:pt x="6031" y="21"/>
                      <a:pt x="5991" y="61"/>
                    </a:cubicBezTo>
                    <a:cubicBezTo>
                      <a:pt x="4713" y="1114"/>
                      <a:pt x="3134" y="1715"/>
                      <a:pt x="1880" y="2793"/>
                    </a:cubicBezTo>
                    <a:cubicBezTo>
                      <a:pt x="803" y="3695"/>
                      <a:pt x="1" y="4973"/>
                      <a:pt x="201" y="6427"/>
                    </a:cubicBezTo>
                    <a:cubicBezTo>
                      <a:pt x="326" y="7152"/>
                      <a:pt x="676" y="7827"/>
                      <a:pt x="1300" y="8254"/>
                    </a:cubicBezTo>
                    <a:lnTo>
                      <a:pt x="1300" y="8254"/>
                    </a:lnTo>
                    <a:cubicBezTo>
                      <a:pt x="1301" y="8255"/>
                      <a:pt x="1302" y="8256"/>
                      <a:pt x="1304" y="8257"/>
                    </a:cubicBezTo>
                    <a:cubicBezTo>
                      <a:pt x="1304" y="8257"/>
                      <a:pt x="1304" y="8257"/>
                      <a:pt x="1304" y="8257"/>
                    </a:cubicBezTo>
                    <a:lnTo>
                      <a:pt x="1304" y="8257"/>
                    </a:lnTo>
                    <a:cubicBezTo>
                      <a:pt x="1309" y="8260"/>
                      <a:pt x="1313" y="8263"/>
                      <a:pt x="1318" y="8265"/>
                    </a:cubicBezTo>
                    <a:lnTo>
                      <a:pt x="1318" y="8265"/>
                    </a:lnTo>
                    <a:cubicBezTo>
                      <a:pt x="1694" y="8497"/>
                      <a:pt x="2104" y="8599"/>
                      <a:pt x="2516" y="8599"/>
                    </a:cubicBezTo>
                    <a:cubicBezTo>
                      <a:pt x="3419" y="8599"/>
                      <a:pt x="4330" y="8107"/>
                      <a:pt x="4913" y="7405"/>
                    </a:cubicBezTo>
                    <a:cubicBezTo>
                      <a:pt x="5865" y="6201"/>
                      <a:pt x="6216" y="4522"/>
                      <a:pt x="6392" y="3044"/>
                    </a:cubicBezTo>
                    <a:cubicBezTo>
                      <a:pt x="6517" y="2066"/>
                      <a:pt x="6517" y="1089"/>
                      <a:pt x="6342" y="136"/>
                    </a:cubicBezTo>
                    <a:cubicBezTo>
                      <a:pt x="6327" y="46"/>
                      <a:pt x="6239" y="1"/>
                      <a:pt x="61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3657050" y="3696563"/>
                <a:ext cx="47650" cy="69900"/>
              </a:xfrm>
              <a:custGeom>
                <a:avLst/>
                <a:gdLst/>
                <a:ahLst/>
                <a:cxnLst/>
                <a:rect l="l" t="t" r="r" b="b"/>
                <a:pathLst>
                  <a:path w="1906" h="2796" extrusionOk="0">
                    <a:moveTo>
                      <a:pt x="785" y="0"/>
                    </a:moveTo>
                    <a:cubicBezTo>
                      <a:pt x="717" y="0"/>
                      <a:pt x="649" y="29"/>
                      <a:pt x="602" y="99"/>
                    </a:cubicBezTo>
                    <a:cubicBezTo>
                      <a:pt x="251" y="676"/>
                      <a:pt x="1" y="1403"/>
                      <a:pt x="301" y="2054"/>
                    </a:cubicBezTo>
                    <a:cubicBezTo>
                      <a:pt x="483" y="2457"/>
                      <a:pt x="939" y="2795"/>
                      <a:pt x="1398" y="2795"/>
                    </a:cubicBezTo>
                    <a:cubicBezTo>
                      <a:pt x="1510" y="2795"/>
                      <a:pt x="1622" y="2775"/>
                      <a:pt x="1730" y="2731"/>
                    </a:cubicBezTo>
                    <a:cubicBezTo>
                      <a:pt x="1830" y="2681"/>
                      <a:pt x="1905" y="2581"/>
                      <a:pt x="1855" y="2455"/>
                    </a:cubicBezTo>
                    <a:cubicBezTo>
                      <a:pt x="1835" y="2394"/>
                      <a:pt x="1748" y="2316"/>
                      <a:pt x="1663" y="2316"/>
                    </a:cubicBezTo>
                    <a:cubicBezTo>
                      <a:pt x="1643" y="2316"/>
                      <a:pt x="1623" y="2321"/>
                      <a:pt x="1605" y="2330"/>
                    </a:cubicBezTo>
                    <a:cubicBezTo>
                      <a:pt x="1533" y="2359"/>
                      <a:pt x="1460" y="2372"/>
                      <a:pt x="1387" y="2372"/>
                    </a:cubicBezTo>
                    <a:cubicBezTo>
                      <a:pt x="1077" y="2372"/>
                      <a:pt x="774" y="2133"/>
                      <a:pt x="652" y="1829"/>
                    </a:cubicBezTo>
                    <a:cubicBezTo>
                      <a:pt x="452" y="1327"/>
                      <a:pt x="702" y="751"/>
                      <a:pt x="978" y="300"/>
                    </a:cubicBezTo>
                    <a:cubicBezTo>
                      <a:pt x="1082" y="144"/>
                      <a:pt x="935" y="0"/>
                      <a:pt x="7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3615700" y="3675213"/>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3574325" y="3704663"/>
                <a:ext cx="17550" cy="25875"/>
              </a:xfrm>
              <a:custGeom>
                <a:avLst/>
                <a:gdLst/>
                <a:ahLst/>
                <a:cxnLst/>
                <a:rect l="l" t="t" r="r" b="b"/>
                <a:pathLst>
                  <a:path w="702" h="1035" extrusionOk="0">
                    <a:moveTo>
                      <a:pt x="476" y="1"/>
                    </a:moveTo>
                    <a:cubicBezTo>
                      <a:pt x="351" y="1"/>
                      <a:pt x="251" y="76"/>
                      <a:pt x="276" y="201"/>
                    </a:cubicBezTo>
                    <a:cubicBezTo>
                      <a:pt x="276" y="228"/>
                      <a:pt x="276" y="254"/>
                      <a:pt x="272" y="280"/>
                    </a:cubicBezTo>
                    <a:lnTo>
                      <a:pt x="272" y="280"/>
                    </a:lnTo>
                    <a:cubicBezTo>
                      <a:pt x="273" y="279"/>
                      <a:pt x="274" y="278"/>
                      <a:pt x="276" y="277"/>
                    </a:cubicBezTo>
                    <a:lnTo>
                      <a:pt x="276" y="277"/>
                    </a:lnTo>
                    <a:cubicBezTo>
                      <a:pt x="274" y="283"/>
                      <a:pt x="272" y="288"/>
                      <a:pt x="270" y="294"/>
                    </a:cubicBezTo>
                    <a:lnTo>
                      <a:pt x="270" y="294"/>
                    </a:lnTo>
                    <a:cubicBezTo>
                      <a:pt x="271" y="290"/>
                      <a:pt x="271" y="285"/>
                      <a:pt x="272" y="280"/>
                    </a:cubicBezTo>
                    <a:lnTo>
                      <a:pt x="272" y="280"/>
                    </a:lnTo>
                    <a:cubicBezTo>
                      <a:pt x="251" y="304"/>
                      <a:pt x="251" y="328"/>
                      <a:pt x="251" y="352"/>
                    </a:cubicBezTo>
                    <a:cubicBezTo>
                      <a:pt x="257" y="333"/>
                      <a:pt x="263" y="313"/>
                      <a:pt x="270" y="294"/>
                    </a:cubicBezTo>
                    <a:lnTo>
                      <a:pt x="270" y="294"/>
                    </a:lnTo>
                    <a:cubicBezTo>
                      <a:pt x="266" y="313"/>
                      <a:pt x="260" y="333"/>
                      <a:pt x="251" y="352"/>
                    </a:cubicBezTo>
                    <a:lnTo>
                      <a:pt x="251" y="352"/>
                    </a:lnTo>
                    <a:cubicBezTo>
                      <a:pt x="251" y="352"/>
                      <a:pt x="251" y="352"/>
                      <a:pt x="251" y="352"/>
                    </a:cubicBezTo>
                    <a:lnTo>
                      <a:pt x="251" y="352"/>
                    </a:lnTo>
                    <a:cubicBezTo>
                      <a:pt x="235" y="398"/>
                      <a:pt x="220" y="445"/>
                      <a:pt x="204" y="491"/>
                    </a:cubicBezTo>
                    <a:lnTo>
                      <a:pt x="204" y="491"/>
                    </a:lnTo>
                    <a:cubicBezTo>
                      <a:pt x="178" y="537"/>
                      <a:pt x="144" y="589"/>
                      <a:pt x="125" y="627"/>
                    </a:cubicBezTo>
                    <a:lnTo>
                      <a:pt x="125" y="627"/>
                    </a:lnTo>
                    <a:cubicBezTo>
                      <a:pt x="109" y="644"/>
                      <a:pt x="92" y="661"/>
                      <a:pt x="75" y="678"/>
                    </a:cubicBezTo>
                    <a:cubicBezTo>
                      <a:pt x="0" y="753"/>
                      <a:pt x="0" y="903"/>
                      <a:pt x="75" y="978"/>
                    </a:cubicBezTo>
                    <a:cubicBezTo>
                      <a:pt x="113" y="1016"/>
                      <a:pt x="169" y="1035"/>
                      <a:pt x="226" y="1035"/>
                    </a:cubicBezTo>
                    <a:cubicBezTo>
                      <a:pt x="282" y="1035"/>
                      <a:pt x="338" y="1016"/>
                      <a:pt x="376" y="978"/>
                    </a:cubicBezTo>
                    <a:cubicBezTo>
                      <a:pt x="576" y="778"/>
                      <a:pt x="702" y="477"/>
                      <a:pt x="677" y="201"/>
                    </a:cubicBezTo>
                    <a:cubicBezTo>
                      <a:pt x="677" y="101"/>
                      <a:pt x="576" y="1"/>
                      <a:pt x="4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3001025" y="3590013"/>
                <a:ext cx="156675" cy="205375"/>
              </a:xfrm>
              <a:custGeom>
                <a:avLst/>
                <a:gdLst/>
                <a:ahLst/>
                <a:cxnLst/>
                <a:rect l="l" t="t" r="r" b="b"/>
                <a:pathLst>
                  <a:path w="6267" h="8215" extrusionOk="0">
                    <a:moveTo>
                      <a:pt x="301" y="0"/>
                    </a:moveTo>
                    <a:lnTo>
                      <a:pt x="301" y="0"/>
                    </a:lnTo>
                    <a:cubicBezTo>
                      <a:pt x="0" y="1454"/>
                      <a:pt x="201" y="2958"/>
                      <a:pt x="527" y="4411"/>
                    </a:cubicBezTo>
                    <a:cubicBezTo>
                      <a:pt x="777" y="5439"/>
                      <a:pt x="1128" y="6492"/>
                      <a:pt x="1855" y="7269"/>
                    </a:cubicBezTo>
                    <a:cubicBezTo>
                      <a:pt x="2384" y="7834"/>
                      <a:pt x="3153" y="8214"/>
                      <a:pt x="3909" y="8214"/>
                    </a:cubicBezTo>
                    <a:cubicBezTo>
                      <a:pt x="4191" y="8214"/>
                      <a:pt x="4472" y="8161"/>
                      <a:pt x="4737" y="8046"/>
                    </a:cubicBezTo>
                    <a:cubicBezTo>
                      <a:pt x="4838" y="7995"/>
                      <a:pt x="4938" y="7945"/>
                      <a:pt x="5038" y="7870"/>
                    </a:cubicBezTo>
                    <a:cubicBezTo>
                      <a:pt x="5940" y="7269"/>
                      <a:pt x="6266" y="5940"/>
                      <a:pt x="5915" y="4863"/>
                    </a:cubicBezTo>
                    <a:cubicBezTo>
                      <a:pt x="5539" y="3685"/>
                      <a:pt x="4562" y="2782"/>
                      <a:pt x="3534" y="2106"/>
                    </a:cubicBezTo>
                    <a:cubicBezTo>
                      <a:pt x="2457" y="1404"/>
                      <a:pt x="1279" y="853"/>
                      <a:pt x="3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3006675" y="3585363"/>
                <a:ext cx="168525" cy="215150"/>
              </a:xfrm>
              <a:custGeom>
                <a:avLst/>
                <a:gdLst/>
                <a:ahLst/>
                <a:cxnLst/>
                <a:rect l="l" t="t" r="r" b="b"/>
                <a:pathLst>
                  <a:path w="6741" h="8606" extrusionOk="0">
                    <a:moveTo>
                      <a:pt x="671" y="577"/>
                    </a:moveTo>
                    <a:cubicBezTo>
                      <a:pt x="2056" y="1653"/>
                      <a:pt x="3773" y="2284"/>
                      <a:pt x="4988" y="3570"/>
                    </a:cubicBezTo>
                    <a:cubicBezTo>
                      <a:pt x="5565" y="4171"/>
                      <a:pt x="6041" y="4948"/>
                      <a:pt x="6066" y="5826"/>
                    </a:cubicBezTo>
                    <a:cubicBezTo>
                      <a:pt x="6091" y="6602"/>
                      <a:pt x="5815" y="7430"/>
                      <a:pt x="5164" y="7881"/>
                    </a:cubicBezTo>
                    <a:cubicBezTo>
                      <a:pt x="5164" y="7881"/>
                      <a:pt x="5164" y="7881"/>
                      <a:pt x="5164" y="7881"/>
                    </a:cubicBezTo>
                    <a:lnTo>
                      <a:pt x="5164" y="7881"/>
                    </a:lnTo>
                    <a:cubicBezTo>
                      <a:pt x="4836" y="8084"/>
                      <a:pt x="4478" y="8175"/>
                      <a:pt x="4119" y="8175"/>
                    </a:cubicBezTo>
                    <a:cubicBezTo>
                      <a:pt x="3682" y="8175"/>
                      <a:pt x="3244" y="8040"/>
                      <a:pt x="2858" y="7806"/>
                    </a:cubicBezTo>
                    <a:cubicBezTo>
                      <a:pt x="2131" y="7379"/>
                      <a:pt x="1655" y="6628"/>
                      <a:pt x="1354" y="5851"/>
                    </a:cubicBezTo>
                    <a:cubicBezTo>
                      <a:pt x="1028" y="5024"/>
                      <a:pt x="853" y="4146"/>
                      <a:pt x="703" y="3269"/>
                    </a:cubicBezTo>
                    <a:cubicBezTo>
                      <a:pt x="568" y="2374"/>
                      <a:pt x="534" y="1459"/>
                      <a:pt x="671" y="577"/>
                    </a:cubicBezTo>
                    <a:close/>
                    <a:moveTo>
                      <a:pt x="507" y="1"/>
                    </a:moveTo>
                    <a:cubicBezTo>
                      <a:pt x="420" y="1"/>
                      <a:pt x="342" y="46"/>
                      <a:pt x="327" y="136"/>
                    </a:cubicBezTo>
                    <a:cubicBezTo>
                      <a:pt x="1" y="1816"/>
                      <a:pt x="226" y="3520"/>
                      <a:pt x="678" y="5149"/>
                    </a:cubicBezTo>
                    <a:cubicBezTo>
                      <a:pt x="1054" y="6527"/>
                      <a:pt x="1780" y="7906"/>
                      <a:pt x="3184" y="8432"/>
                    </a:cubicBezTo>
                    <a:cubicBezTo>
                      <a:pt x="3487" y="8547"/>
                      <a:pt x="3802" y="8605"/>
                      <a:pt x="4115" y="8605"/>
                    </a:cubicBezTo>
                    <a:cubicBezTo>
                      <a:pt x="4546" y="8605"/>
                      <a:pt x="4971" y="8494"/>
                      <a:pt x="5347" y="8267"/>
                    </a:cubicBezTo>
                    <a:lnTo>
                      <a:pt x="5347" y="8267"/>
                    </a:lnTo>
                    <a:cubicBezTo>
                      <a:pt x="5353" y="8264"/>
                      <a:pt x="5359" y="8261"/>
                      <a:pt x="5364" y="8257"/>
                    </a:cubicBezTo>
                    <a:lnTo>
                      <a:pt x="5364" y="8257"/>
                    </a:lnTo>
                    <a:cubicBezTo>
                      <a:pt x="5364" y="8257"/>
                      <a:pt x="5364" y="8257"/>
                      <a:pt x="5364" y="8257"/>
                    </a:cubicBezTo>
                    <a:cubicBezTo>
                      <a:pt x="5368" y="8254"/>
                      <a:pt x="5372" y="8251"/>
                      <a:pt x="5376" y="8248"/>
                    </a:cubicBezTo>
                    <a:lnTo>
                      <a:pt x="5376" y="8248"/>
                    </a:lnTo>
                    <a:cubicBezTo>
                      <a:pt x="6469" y="7468"/>
                      <a:pt x="6741" y="5921"/>
                      <a:pt x="6242" y="4723"/>
                    </a:cubicBezTo>
                    <a:cubicBezTo>
                      <a:pt x="5690" y="3319"/>
                      <a:pt x="4387" y="2392"/>
                      <a:pt x="3109" y="1640"/>
                    </a:cubicBezTo>
                    <a:cubicBezTo>
                      <a:pt x="2282" y="1139"/>
                      <a:pt x="1429" y="688"/>
                      <a:pt x="678" y="61"/>
                    </a:cubicBezTo>
                    <a:cubicBezTo>
                      <a:pt x="627" y="21"/>
                      <a:pt x="565" y="1"/>
                      <a:pt x="5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2917700" y="3696563"/>
                <a:ext cx="47650" cy="69900"/>
              </a:xfrm>
              <a:custGeom>
                <a:avLst/>
                <a:gdLst/>
                <a:ahLst/>
                <a:cxnLst/>
                <a:rect l="l" t="t" r="r" b="b"/>
                <a:pathLst>
                  <a:path w="1906" h="2796" extrusionOk="0">
                    <a:moveTo>
                      <a:pt x="1113" y="0"/>
                    </a:moveTo>
                    <a:cubicBezTo>
                      <a:pt x="971" y="0"/>
                      <a:pt x="824" y="144"/>
                      <a:pt x="928" y="300"/>
                    </a:cubicBezTo>
                    <a:cubicBezTo>
                      <a:pt x="1204" y="751"/>
                      <a:pt x="1454" y="1327"/>
                      <a:pt x="1254" y="1829"/>
                    </a:cubicBezTo>
                    <a:cubicBezTo>
                      <a:pt x="1132" y="2133"/>
                      <a:pt x="830" y="2372"/>
                      <a:pt x="519" y="2372"/>
                    </a:cubicBezTo>
                    <a:cubicBezTo>
                      <a:pt x="446" y="2372"/>
                      <a:pt x="373" y="2359"/>
                      <a:pt x="302" y="2330"/>
                    </a:cubicBezTo>
                    <a:cubicBezTo>
                      <a:pt x="274" y="2319"/>
                      <a:pt x="247" y="2314"/>
                      <a:pt x="220" y="2314"/>
                    </a:cubicBezTo>
                    <a:cubicBezTo>
                      <a:pt x="126" y="2314"/>
                      <a:pt x="45" y="2377"/>
                      <a:pt x="26" y="2455"/>
                    </a:cubicBezTo>
                    <a:cubicBezTo>
                      <a:pt x="1" y="2581"/>
                      <a:pt x="76" y="2681"/>
                      <a:pt x="176" y="2731"/>
                    </a:cubicBezTo>
                    <a:cubicBezTo>
                      <a:pt x="284" y="2775"/>
                      <a:pt x="395" y="2795"/>
                      <a:pt x="506" y="2795"/>
                    </a:cubicBezTo>
                    <a:cubicBezTo>
                      <a:pt x="959" y="2795"/>
                      <a:pt x="1403" y="2457"/>
                      <a:pt x="1605" y="2054"/>
                    </a:cubicBezTo>
                    <a:cubicBezTo>
                      <a:pt x="1906" y="1403"/>
                      <a:pt x="1630" y="676"/>
                      <a:pt x="1279" y="99"/>
                    </a:cubicBezTo>
                    <a:cubicBezTo>
                      <a:pt x="1240" y="29"/>
                      <a:pt x="1177" y="0"/>
                      <a:pt x="11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2925200" y="36752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2970325" y="3704663"/>
                <a:ext cx="17575" cy="25875"/>
              </a:xfrm>
              <a:custGeom>
                <a:avLst/>
                <a:gdLst/>
                <a:ahLst/>
                <a:cxnLst/>
                <a:rect l="l" t="t" r="r" b="b"/>
                <a:pathLst>
                  <a:path w="703" h="1035" extrusionOk="0">
                    <a:moveTo>
                      <a:pt x="226" y="1"/>
                    </a:moveTo>
                    <a:cubicBezTo>
                      <a:pt x="101" y="1"/>
                      <a:pt x="26" y="76"/>
                      <a:pt x="26" y="201"/>
                    </a:cubicBezTo>
                    <a:cubicBezTo>
                      <a:pt x="1" y="477"/>
                      <a:pt x="126" y="778"/>
                      <a:pt x="326" y="978"/>
                    </a:cubicBezTo>
                    <a:cubicBezTo>
                      <a:pt x="364" y="1016"/>
                      <a:pt x="420" y="1035"/>
                      <a:pt x="477" y="1035"/>
                    </a:cubicBezTo>
                    <a:cubicBezTo>
                      <a:pt x="533" y="1035"/>
                      <a:pt x="590" y="1016"/>
                      <a:pt x="627" y="978"/>
                    </a:cubicBezTo>
                    <a:cubicBezTo>
                      <a:pt x="702" y="878"/>
                      <a:pt x="702" y="753"/>
                      <a:pt x="627" y="678"/>
                    </a:cubicBezTo>
                    <a:cubicBezTo>
                      <a:pt x="610" y="661"/>
                      <a:pt x="594" y="644"/>
                      <a:pt x="577" y="627"/>
                    </a:cubicBezTo>
                    <a:cubicBezTo>
                      <a:pt x="541" y="591"/>
                      <a:pt x="518" y="542"/>
                      <a:pt x="498" y="498"/>
                    </a:cubicBezTo>
                    <a:lnTo>
                      <a:pt x="498" y="498"/>
                    </a:lnTo>
                    <a:cubicBezTo>
                      <a:pt x="499" y="499"/>
                      <a:pt x="500" y="501"/>
                      <a:pt x="502" y="502"/>
                    </a:cubicBezTo>
                    <a:cubicBezTo>
                      <a:pt x="499" y="499"/>
                      <a:pt x="497" y="495"/>
                      <a:pt x="495" y="491"/>
                    </a:cubicBezTo>
                    <a:lnTo>
                      <a:pt x="495" y="491"/>
                    </a:lnTo>
                    <a:cubicBezTo>
                      <a:pt x="489" y="477"/>
                      <a:pt x="483" y="464"/>
                      <a:pt x="477" y="452"/>
                    </a:cubicBezTo>
                    <a:lnTo>
                      <a:pt x="477" y="452"/>
                    </a:lnTo>
                    <a:cubicBezTo>
                      <a:pt x="477" y="452"/>
                      <a:pt x="477" y="454"/>
                      <a:pt x="477" y="457"/>
                    </a:cubicBezTo>
                    <a:lnTo>
                      <a:pt x="477" y="457"/>
                    </a:lnTo>
                    <a:cubicBezTo>
                      <a:pt x="461" y="419"/>
                      <a:pt x="453" y="381"/>
                      <a:pt x="444" y="343"/>
                    </a:cubicBezTo>
                    <a:lnTo>
                      <a:pt x="444" y="343"/>
                    </a:lnTo>
                    <a:cubicBezTo>
                      <a:pt x="446" y="346"/>
                      <a:pt x="449" y="349"/>
                      <a:pt x="452" y="352"/>
                    </a:cubicBezTo>
                    <a:cubicBezTo>
                      <a:pt x="446" y="341"/>
                      <a:pt x="442" y="330"/>
                      <a:pt x="439" y="319"/>
                    </a:cubicBezTo>
                    <a:lnTo>
                      <a:pt x="439" y="319"/>
                    </a:lnTo>
                    <a:cubicBezTo>
                      <a:pt x="437" y="313"/>
                      <a:pt x="435" y="306"/>
                      <a:pt x="434" y="300"/>
                    </a:cubicBezTo>
                    <a:lnTo>
                      <a:pt x="434" y="300"/>
                    </a:lnTo>
                    <a:cubicBezTo>
                      <a:pt x="427" y="267"/>
                      <a:pt x="427" y="234"/>
                      <a:pt x="427" y="201"/>
                    </a:cubicBezTo>
                    <a:cubicBezTo>
                      <a:pt x="427" y="101"/>
                      <a:pt x="326" y="1"/>
                      <a:pt x="2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8" name="Google Shape;68;p2"/>
          <p:cNvGrpSpPr/>
          <p:nvPr/>
        </p:nvGrpSpPr>
        <p:grpSpPr>
          <a:xfrm>
            <a:off x="2155375" y="-71225"/>
            <a:ext cx="733341" cy="696165"/>
            <a:chOff x="2155375" y="-71225"/>
            <a:chExt cx="733341" cy="696165"/>
          </a:xfrm>
        </p:grpSpPr>
        <p:grpSp>
          <p:nvGrpSpPr>
            <p:cNvPr id="69" name="Google Shape;69;p2"/>
            <p:cNvGrpSpPr/>
            <p:nvPr/>
          </p:nvGrpSpPr>
          <p:grpSpPr>
            <a:xfrm>
              <a:off x="2155375" y="-71225"/>
              <a:ext cx="733341" cy="696165"/>
              <a:chOff x="1503750" y="154675"/>
              <a:chExt cx="733341" cy="696165"/>
            </a:xfrm>
          </p:grpSpPr>
          <p:sp>
            <p:nvSpPr>
              <p:cNvPr id="70" name="Google Shape;70;p2"/>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 name="Google Shape;72;p2"/>
            <p:cNvGrpSpPr/>
            <p:nvPr/>
          </p:nvGrpSpPr>
          <p:grpSpPr>
            <a:xfrm rot="-965331">
              <a:off x="2325062" y="89521"/>
              <a:ext cx="377871" cy="386176"/>
              <a:chOff x="9295375" y="2920038"/>
              <a:chExt cx="782650" cy="799850"/>
            </a:xfrm>
          </p:grpSpPr>
          <p:sp>
            <p:nvSpPr>
              <p:cNvPr id="73" name="Google Shape;73;p2"/>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5" name="Google Shape;115;p2"/>
          <p:cNvGrpSpPr/>
          <p:nvPr/>
        </p:nvGrpSpPr>
        <p:grpSpPr>
          <a:xfrm rot="-5123517" flipH="1">
            <a:off x="7948817" y="4453422"/>
            <a:ext cx="1957606" cy="838873"/>
            <a:chOff x="1928075" y="3261300"/>
            <a:chExt cx="1531375" cy="656225"/>
          </a:xfrm>
        </p:grpSpPr>
        <p:sp>
          <p:nvSpPr>
            <p:cNvPr id="116" name="Google Shape;116;p2"/>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6"/>
        <p:cNvGrpSpPr/>
        <p:nvPr/>
      </p:nvGrpSpPr>
      <p:grpSpPr>
        <a:xfrm>
          <a:off x="0" y="0"/>
          <a:ext cx="0" cy="0"/>
          <a:chOff x="0" y="0"/>
          <a:chExt cx="0" cy="0"/>
        </a:xfrm>
      </p:grpSpPr>
      <p:grpSp>
        <p:nvGrpSpPr>
          <p:cNvPr id="627" name="Google Shape;627;p11"/>
          <p:cNvGrpSpPr/>
          <p:nvPr/>
        </p:nvGrpSpPr>
        <p:grpSpPr>
          <a:xfrm rot="2700000">
            <a:off x="6665929" y="4162624"/>
            <a:ext cx="2413013" cy="1034025"/>
            <a:chOff x="1928075" y="3261300"/>
            <a:chExt cx="1531375" cy="656225"/>
          </a:xfrm>
        </p:grpSpPr>
        <p:sp>
          <p:nvSpPr>
            <p:cNvPr id="628" name="Google Shape;628;p11"/>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1"/>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0" name="Google Shape;630;p11"/>
          <p:cNvGrpSpPr/>
          <p:nvPr/>
        </p:nvGrpSpPr>
        <p:grpSpPr>
          <a:xfrm>
            <a:off x="2192416" y="-357984"/>
            <a:ext cx="1203366" cy="1376656"/>
            <a:chOff x="5397400" y="2614075"/>
            <a:chExt cx="753800" cy="862350"/>
          </a:xfrm>
        </p:grpSpPr>
        <p:sp>
          <p:nvSpPr>
            <p:cNvPr id="631" name="Google Shape;631;p11"/>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11"/>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3" name="Google Shape;633;p11"/>
          <p:cNvGrpSpPr/>
          <p:nvPr/>
        </p:nvGrpSpPr>
        <p:grpSpPr>
          <a:xfrm rot="1823598">
            <a:off x="-495845" y="3272048"/>
            <a:ext cx="2716090" cy="1577671"/>
            <a:chOff x="2037450" y="1549075"/>
            <a:chExt cx="2214600" cy="1286375"/>
          </a:xfrm>
        </p:grpSpPr>
        <p:sp>
          <p:nvSpPr>
            <p:cNvPr id="634" name="Google Shape;634;p11"/>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11"/>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6" name="Google Shape;636;p11"/>
          <p:cNvGrpSpPr/>
          <p:nvPr/>
        </p:nvGrpSpPr>
        <p:grpSpPr>
          <a:xfrm flipH="1">
            <a:off x="6600110" y="-204788"/>
            <a:ext cx="2409465" cy="1032504"/>
            <a:chOff x="1928075" y="3261300"/>
            <a:chExt cx="1531375" cy="656225"/>
          </a:xfrm>
        </p:grpSpPr>
        <p:sp>
          <p:nvSpPr>
            <p:cNvPr id="637" name="Google Shape;637;p11"/>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11"/>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9" name="Google Shape;639;p11"/>
          <p:cNvGrpSpPr/>
          <p:nvPr/>
        </p:nvGrpSpPr>
        <p:grpSpPr>
          <a:xfrm rot="975612">
            <a:off x="7735917" y="2077728"/>
            <a:ext cx="1008784" cy="781101"/>
            <a:chOff x="8187850" y="284825"/>
            <a:chExt cx="1008784" cy="781101"/>
          </a:xfrm>
        </p:grpSpPr>
        <p:sp>
          <p:nvSpPr>
            <p:cNvPr id="640" name="Google Shape;640;p11"/>
            <p:cNvSpPr/>
            <p:nvPr/>
          </p:nvSpPr>
          <p:spPr>
            <a:xfrm>
              <a:off x="8194317" y="289902"/>
              <a:ext cx="984861" cy="770461"/>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11"/>
            <p:cNvSpPr/>
            <p:nvPr/>
          </p:nvSpPr>
          <p:spPr>
            <a:xfrm>
              <a:off x="8187850" y="284825"/>
              <a:ext cx="1008784" cy="781101"/>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11"/>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1"/>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11"/>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11"/>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11"/>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11"/>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11"/>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1"/>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1"/>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11"/>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11"/>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11"/>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1"/>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11"/>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1"/>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11"/>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1"/>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11"/>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1"/>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11"/>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2" name="Google Shape;662;p11"/>
          <p:cNvGrpSpPr/>
          <p:nvPr/>
        </p:nvGrpSpPr>
        <p:grpSpPr>
          <a:xfrm rot="-636430">
            <a:off x="417581" y="1018615"/>
            <a:ext cx="805553" cy="764716"/>
            <a:chOff x="2155375" y="-71225"/>
            <a:chExt cx="733341" cy="696165"/>
          </a:xfrm>
        </p:grpSpPr>
        <p:grpSp>
          <p:nvGrpSpPr>
            <p:cNvPr id="663" name="Google Shape;663;p11"/>
            <p:cNvGrpSpPr/>
            <p:nvPr/>
          </p:nvGrpSpPr>
          <p:grpSpPr>
            <a:xfrm>
              <a:off x="2155375" y="-71225"/>
              <a:ext cx="733341" cy="696165"/>
              <a:chOff x="1503750" y="154675"/>
              <a:chExt cx="733341" cy="696165"/>
            </a:xfrm>
          </p:grpSpPr>
          <p:sp>
            <p:nvSpPr>
              <p:cNvPr id="664" name="Google Shape;664;p11"/>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11"/>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6" name="Google Shape;666;p11"/>
            <p:cNvGrpSpPr/>
            <p:nvPr/>
          </p:nvGrpSpPr>
          <p:grpSpPr>
            <a:xfrm rot="-965331">
              <a:off x="2325062" y="89521"/>
              <a:ext cx="377871" cy="386176"/>
              <a:chOff x="9295375" y="2920038"/>
              <a:chExt cx="782650" cy="799850"/>
            </a:xfrm>
          </p:grpSpPr>
          <p:sp>
            <p:nvSpPr>
              <p:cNvPr id="667" name="Google Shape;667;p11"/>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11"/>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11"/>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11"/>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11"/>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11"/>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11"/>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1"/>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11"/>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11"/>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11"/>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11"/>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11"/>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1"/>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11"/>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11"/>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1"/>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1"/>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1"/>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11"/>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1"/>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11"/>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1"/>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11"/>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11"/>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11"/>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11"/>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11"/>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11"/>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11"/>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1"/>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11"/>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11"/>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11"/>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11"/>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11"/>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11"/>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11"/>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11"/>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11"/>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11"/>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11"/>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09" name="Google Shape;709;p11"/>
          <p:cNvSpPr txBox="1">
            <a:spLocks noGrp="1"/>
          </p:cNvSpPr>
          <p:nvPr>
            <p:ph type="title"/>
          </p:nvPr>
        </p:nvSpPr>
        <p:spPr>
          <a:xfrm>
            <a:off x="1729950" y="1559050"/>
            <a:ext cx="5684100" cy="2529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10"/>
        <p:cNvGrpSpPr/>
        <p:nvPr/>
      </p:nvGrpSpPr>
      <p:grpSpPr>
        <a:xfrm>
          <a:off x="0" y="0"/>
          <a:ext cx="0" cy="0"/>
          <a:chOff x="0" y="0"/>
          <a:chExt cx="0" cy="0"/>
        </a:xfrm>
      </p:grpSpPr>
      <p:grpSp>
        <p:nvGrpSpPr>
          <p:cNvPr id="711" name="Google Shape;711;p12"/>
          <p:cNvGrpSpPr/>
          <p:nvPr/>
        </p:nvGrpSpPr>
        <p:grpSpPr>
          <a:xfrm rot="975612">
            <a:off x="8300642" y="4119478"/>
            <a:ext cx="1008784" cy="781101"/>
            <a:chOff x="8187850" y="284825"/>
            <a:chExt cx="1008784" cy="781101"/>
          </a:xfrm>
        </p:grpSpPr>
        <p:sp>
          <p:nvSpPr>
            <p:cNvPr id="712" name="Google Shape;712;p12"/>
            <p:cNvSpPr/>
            <p:nvPr/>
          </p:nvSpPr>
          <p:spPr>
            <a:xfrm>
              <a:off x="8194317" y="289902"/>
              <a:ext cx="984861" cy="770461"/>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12"/>
            <p:cNvSpPr/>
            <p:nvPr/>
          </p:nvSpPr>
          <p:spPr>
            <a:xfrm>
              <a:off x="8187850" y="284825"/>
              <a:ext cx="1008784" cy="781101"/>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12"/>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12"/>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12"/>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12"/>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12"/>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12"/>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12"/>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12"/>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2"/>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12"/>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12"/>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12"/>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12"/>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12"/>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12"/>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12"/>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12"/>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12"/>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12"/>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12"/>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4" name="Google Shape;734;p12"/>
          <p:cNvGrpSpPr/>
          <p:nvPr/>
        </p:nvGrpSpPr>
        <p:grpSpPr>
          <a:xfrm rot="856534">
            <a:off x="-35632" y="298665"/>
            <a:ext cx="679668" cy="645213"/>
            <a:chOff x="209175" y="1831500"/>
            <a:chExt cx="886754" cy="841801"/>
          </a:xfrm>
        </p:grpSpPr>
        <p:sp>
          <p:nvSpPr>
            <p:cNvPr id="735" name="Google Shape;735;p12"/>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12"/>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12"/>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12"/>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12"/>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12"/>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12"/>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2"/>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12"/>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12"/>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12"/>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12"/>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2"/>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12"/>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2"/>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12"/>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2"/>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12"/>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12"/>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2"/>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2"/>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12"/>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12"/>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12"/>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12"/>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12"/>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12"/>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12"/>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2"/>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4" name="Google Shape;764;p12"/>
          <p:cNvGrpSpPr/>
          <p:nvPr/>
        </p:nvGrpSpPr>
        <p:grpSpPr>
          <a:xfrm flipH="1">
            <a:off x="8028930" y="-201771"/>
            <a:ext cx="993433" cy="1136491"/>
            <a:chOff x="5397400" y="2614075"/>
            <a:chExt cx="753800" cy="862350"/>
          </a:xfrm>
        </p:grpSpPr>
        <p:sp>
          <p:nvSpPr>
            <p:cNvPr id="765" name="Google Shape;765;p12"/>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12"/>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7" name="Google Shape;767;p12"/>
          <p:cNvGrpSpPr/>
          <p:nvPr/>
        </p:nvGrpSpPr>
        <p:grpSpPr>
          <a:xfrm rot="1044899" flipH="1">
            <a:off x="-552929" y="4177690"/>
            <a:ext cx="2413031" cy="1034032"/>
            <a:chOff x="1928075" y="3261300"/>
            <a:chExt cx="1531375" cy="656225"/>
          </a:xfrm>
        </p:grpSpPr>
        <p:sp>
          <p:nvSpPr>
            <p:cNvPr id="768" name="Google Shape;768;p12"/>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12"/>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0" name="Google Shape;770;p1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771" name="Google Shape;771;p12"/>
          <p:cNvSpPr txBox="1">
            <a:spLocks noGrp="1"/>
          </p:cNvSpPr>
          <p:nvPr>
            <p:ph type="title" idx="2"/>
          </p:nvPr>
        </p:nvSpPr>
        <p:spPr>
          <a:xfrm>
            <a:off x="720000" y="2506788"/>
            <a:ext cx="23055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200">
                <a:solidFill>
                  <a:schemeClr val="dk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72" name="Google Shape;772;p12"/>
          <p:cNvSpPr txBox="1">
            <a:spLocks noGrp="1"/>
          </p:cNvSpPr>
          <p:nvPr>
            <p:ph type="subTitle" idx="1"/>
          </p:nvPr>
        </p:nvSpPr>
        <p:spPr>
          <a:xfrm>
            <a:off x="720000" y="3034488"/>
            <a:ext cx="2305500" cy="80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773" name="Google Shape;773;p12"/>
          <p:cNvSpPr txBox="1">
            <a:spLocks noGrp="1"/>
          </p:cNvSpPr>
          <p:nvPr>
            <p:ph type="title" idx="3"/>
          </p:nvPr>
        </p:nvSpPr>
        <p:spPr>
          <a:xfrm>
            <a:off x="3419218" y="3270588"/>
            <a:ext cx="23055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200">
                <a:solidFill>
                  <a:schemeClr val="dk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74" name="Google Shape;774;p12"/>
          <p:cNvSpPr txBox="1">
            <a:spLocks noGrp="1"/>
          </p:cNvSpPr>
          <p:nvPr>
            <p:ph type="subTitle" idx="4"/>
          </p:nvPr>
        </p:nvSpPr>
        <p:spPr>
          <a:xfrm>
            <a:off x="3419221" y="3798288"/>
            <a:ext cx="2305500" cy="80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775" name="Google Shape;775;p12"/>
          <p:cNvSpPr txBox="1">
            <a:spLocks noGrp="1"/>
          </p:cNvSpPr>
          <p:nvPr>
            <p:ph type="title" idx="5"/>
          </p:nvPr>
        </p:nvSpPr>
        <p:spPr>
          <a:xfrm>
            <a:off x="6118444" y="2506788"/>
            <a:ext cx="2305500"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200">
                <a:solidFill>
                  <a:schemeClr val="dk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76" name="Google Shape;776;p12"/>
          <p:cNvSpPr txBox="1">
            <a:spLocks noGrp="1"/>
          </p:cNvSpPr>
          <p:nvPr>
            <p:ph type="subTitle" idx="6"/>
          </p:nvPr>
        </p:nvSpPr>
        <p:spPr>
          <a:xfrm>
            <a:off x="6118450" y="3034488"/>
            <a:ext cx="2305500" cy="80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77"/>
        <p:cNvGrpSpPr/>
        <p:nvPr/>
      </p:nvGrpSpPr>
      <p:grpSpPr>
        <a:xfrm>
          <a:off x="0" y="0"/>
          <a:ext cx="0" cy="0"/>
          <a:chOff x="0" y="0"/>
          <a:chExt cx="0" cy="0"/>
        </a:xfrm>
      </p:grpSpPr>
      <p:grpSp>
        <p:nvGrpSpPr>
          <p:cNvPr id="778" name="Google Shape;778;p13"/>
          <p:cNvGrpSpPr/>
          <p:nvPr/>
        </p:nvGrpSpPr>
        <p:grpSpPr>
          <a:xfrm>
            <a:off x="-91012" y="445025"/>
            <a:ext cx="771745" cy="732622"/>
            <a:chOff x="-91012" y="445025"/>
            <a:chExt cx="771745" cy="732622"/>
          </a:xfrm>
        </p:grpSpPr>
        <p:grpSp>
          <p:nvGrpSpPr>
            <p:cNvPr id="779" name="Google Shape;779;p13"/>
            <p:cNvGrpSpPr/>
            <p:nvPr/>
          </p:nvGrpSpPr>
          <p:grpSpPr>
            <a:xfrm>
              <a:off x="-91012" y="445025"/>
              <a:ext cx="771745" cy="732622"/>
              <a:chOff x="-91012" y="445025"/>
              <a:chExt cx="771745" cy="732622"/>
            </a:xfrm>
          </p:grpSpPr>
          <p:sp>
            <p:nvSpPr>
              <p:cNvPr id="780" name="Google Shape;780;p13"/>
              <p:cNvSpPr/>
              <p:nvPr/>
            </p:nvSpPr>
            <p:spPr>
              <a:xfrm>
                <a:off x="-76617" y="449808"/>
                <a:ext cx="750413" cy="722865"/>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13"/>
              <p:cNvSpPr/>
              <p:nvPr/>
            </p:nvSpPr>
            <p:spPr>
              <a:xfrm>
                <a:off x="-91012" y="445025"/>
                <a:ext cx="771745" cy="732622"/>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2" name="Google Shape;782;p13"/>
            <p:cNvGrpSpPr/>
            <p:nvPr/>
          </p:nvGrpSpPr>
          <p:grpSpPr>
            <a:xfrm rot="964828" flipH="1">
              <a:off x="80111" y="618637"/>
              <a:ext cx="392191" cy="400810"/>
              <a:chOff x="9295375" y="2920038"/>
              <a:chExt cx="782650" cy="799850"/>
            </a:xfrm>
          </p:grpSpPr>
          <p:sp>
            <p:nvSpPr>
              <p:cNvPr id="783" name="Google Shape;783;p13"/>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13"/>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13"/>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13"/>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13"/>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13"/>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13"/>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13"/>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3"/>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13"/>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13"/>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13"/>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13"/>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13"/>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13"/>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13"/>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13"/>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13"/>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13"/>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13"/>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13"/>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13"/>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13"/>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13"/>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13"/>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13"/>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13"/>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13"/>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13"/>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13"/>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13"/>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13"/>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13"/>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13"/>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13"/>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13"/>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3"/>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3"/>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3"/>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3"/>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13"/>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13"/>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25" name="Google Shape;825;p13"/>
          <p:cNvSpPr/>
          <p:nvPr/>
        </p:nvSpPr>
        <p:spPr>
          <a:xfrm rot="2700000">
            <a:off x="-901854" y="3672306"/>
            <a:ext cx="1679302" cy="982888"/>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3"/>
          <p:cNvSpPr/>
          <p:nvPr/>
        </p:nvSpPr>
        <p:spPr>
          <a:xfrm rot="-1834706">
            <a:off x="8653305" y="3034959"/>
            <a:ext cx="842365" cy="952661"/>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7" name="Google Shape;827;p13"/>
          <p:cNvGrpSpPr/>
          <p:nvPr/>
        </p:nvGrpSpPr>
        <p:grpSpPr>
          <a:xfrm>
            <a:off x="8300800" y="284825"/>
            <a:ext cx="1008784" cy="781101"/>
            <a:chOff x="8187850" y="284825"/>
            <a:chExt cx="1008784" cy="781101"/>
          </a:xfrm>
        </p:grpSpPr>
        <p:sp>
          <p:nvSpPr>
            <p:cNvPr id="828" name="Google Shape;828;p13"/>
            <p:cNvSpPr/>
            <p:nvPr/>
          </p:nvSpPr>
          <p:spPr>
            <a:xfrm>
              <a:off x="8194317" y="289902"/>
              <a:ext cx="984861" cy="770461"/>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3"/>
            <p:cNvSpPr/>
            <p:nvPr/>
          </p:nvSpPr>
          <p:spPr>
            <a:xfrm>
              <a:off x="8187850" y="284825"/>
              <a:ext cx="1008784" cy="781101"/>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3"/>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3"/>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3"/>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13"/>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13"/>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3"/>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3"/>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3"/>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3"/>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13"/>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13"/>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3"/>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3"/>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13"/>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13"/>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3"/>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3"/>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13"/>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13"/>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3"/>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0" name="Google Shape;850;p13"/>
          <p:cNvSpPr txBox="1">
            <a:spLocks noGrp="1"/>
          </p:cNvSpPr>
          <p:nvPr>
            <p:ph type="title"/>
          </p:nvPr>
        </p:nvSpPr>
        <p:spPr>
          <a:xfrm>
            <a:off x="720000" y="1867875"/>
            <a:ext cx="2336400" cy="40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200">
                <a:solidFill>
                  <a:schemeClr val="dk2"/>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851" name="Google Shape;851;p13"/>
          <p:cNvSpPr txBox="1">
            <a:spLocks noGrp="1"/>
          </p:cNvSpPr>
          <p:nvPr>
            <p:ph type="title" idx="2"/>
          </p:nvPr>
        </p:nvSpPr>
        <p:spPr>
          <a:xfrm>
            <a:off x="1618500" y="1308575"/>
            <a:ext cx="539400" cy="31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52" name="Google Shape;852;p13"/>
          <p:cNvSpPr txBox="1">
            <a:spLocks noGrp="1"/>
          </p:cNvSpPr>
          <p:nvPr>
            <p:ph type="subTitle" idx="1"/>
          </p:nvPr>
        </p:nvSpPr>
        <p:spPr>
          <a:xfrm>
            <a:off x="720000" y="2270475"/>
            <a:ext cx="2336400" cy="54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53" name="Google Shape;853;p13"/>
          <p:cNvSpPr txBox="1">
            <a:spLocks noGrp="1"/>
          </p:cNvSpPr>
          <p:nvPr>
            <p:ph type="title" idx="3"/>
          </p:nvPr>
        </p:nvSpPr>
        <p:spPr>
          <a:xfrm>
            <a:off x="3403800" y="1867875"/>
            <a:ext cx="2336400" cy="40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200">
                <a:solidFill>
                  <a:schemeClr val="dk2"/>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854" name="Google Shape;854;p13"/>
          <p:cNvSpPr txBox="1">
            <a:spLocks noGrp="1"/>
          </p:cNvSpPr>
          <p:nvPr>
            <p:ph type="title" idx="4"/>
          </p:nvPr>
        </p:nvSpPr>
        <p:spPr>
          <a:xfrm>
            <a:off x="4302300" y="1308575"/>
            <a:ext cx="539400" cy="31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55" name="Google Shape;855;p13"/>
          <p:cNvSpPr txBox="1">
            <a:spLocks noGrp="1"/>
          </p:cNvSpPr>
          <p:nvPr>
            <p:ph type="subTitle" idx="5"/>
          </p:nvPr>
        </p:nvSpPr>
        <p:spPr>
          <a:xfrm>
            <a:off x="3403800" y="2270475"/>
            <a:ext cx="2336400" cy="54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56" name="Google Shape;856;p13"/>
          <p:cNvSpPr txBox="1">
            <a:spLocks noGrp="1"/>
          </p:cNvSpPr>
          <p:nvPr>
            <p:ph type="title" idx="6"/>
          </p:nvPr>
        </p:nvSpPr>
        <p:spPr>
          <a:xfrm>
            <a:off x="6087600" y="1867875"/>
            <a:ext cx="2336400" cy="40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200">
                <a:solidFill>
                  <a:schemeClr val="dk2"/>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857" name="Google Shape;857;p13"/>
          <p:cNvSpPr txBox="1">
            <a:spLocks noGrp="1"/>
          </p:cNvSpPr>
          <p:nvPr>
            <p:ph type="title" idx="7"/>
          </p:nvPr>
        </p:nvSpPr>
        <p:spPr>
          <a:xfrm>
            <a:off x="6986100" y="1308575"/>
            <a:ext cx="539400" cy="31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58" name="Google Shape;858;p13"/>
          <p:cNvSpPr txBox="1">
            <a:spLocks noGrp="1"/>
          </p:cNvSpPr>
          <p:nvPr>
            <p:ph type="subTitle" idx="8"/>
          </p:nvPr>
        </p:nvSpPr>
        <p:spPr>
          <a:xfrm>
            <a:off x="6087600" y="2270475"/>
            <a:ext cx="2336400" cy="54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59" name="Google Shape;859;p13"/>
          <p:cNvSpPr txBox="1">
            <a:spLocks noGrp="1"/>
          </p:cNvSpPr>
          <p:nvPr>
            <p:ph type="title" idx="9"/>
          </p:nvPr>
        </p:nvSpPr>
        <p:spPr>
          <a:xfrm>
            <a:off x="720000" y="3657325"/>
            <a:ext cx="2336400" cy="40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200">
                <a:solidFill>
                  <a:schemeClr val="dk2"/>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860" name="Google Shape;860;p13"/>
          <p:cNvSpPr txBox="1">
            <a:spLocks noGrp="1"/>
          </p:cNvSpPr>
          <p:nvPr>
            <p:ph type="title" idx="13"/>
          </p:nvPr>
        </p:nvSpPr>
        <p:spPr>
          <a:xfrm>
            <a:off x="1618500" y="3097975"/>
            <a:ext cx="539400" cy="31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861" name="Google Shape;861;p13"/>
          <p:cNvSpPr txBox="1">
            <a:spLocks noGrp="1"/>
          </p:cNvSpPr>
          <p:nvPr>
            <p:ph type="subTitle" idx="14"/>
          </p:nvPr>
        </p:nvSpPr>
        <p:spPr>
          <a:xfrm>
            <a:off x="720000" y="4059900"/>
            <a:ext cx="2336400" cy="54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62" name="Google Shape;862;p13"/>
          <p:cNvSpPr txBox="1">
            <a:spLocks noGrp="1"/>
          </p:cNvSpPr>
          <p:nvPr>
            <p:ph type="title" idx="15"/>
          </p:nvPr>
        </p:nvSpPr>
        <p:spPr>
          <a:xfrm>
            <a:off x="3403800" y="3657325"/>
            <a:ext cx="2336400" cy="40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200">
                <a:solidFill>
                  <a:schemeClr val="dk2"/>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863" name="Google Shape;863;p13"/>
          <p:cNvSpPr txBox="1">
            <a:spLocks noGrp="1"/>
          </p:cNvSpPr>
          <p:nvPr>
            <p:ph type="title" idx="16"/>
          </p:nvPr>
        </p:nvSpPr>
        <p:spPr>
          <a:xfrm>
            <a:off x="4302300" y="3097975"/>
            <a:ext cx="539400" cy="31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864" name="Google Shape;864;p13"/>
          <p:cNvSpPr txBox="1">
            <a:spLocks noGrp="1"/>
          </p:cNvSpPr>
          <p:nvPr>
            <p:ph type="subTitle" idx="17"/>
          </p:nvPr>
        </p:nvSpPr>
        <p:spPr>
          <a:xfrm>
            <a:off x="3403800" y="4059900"/>
            <a:ext cx="2336400" cy="54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65" name="Google Shape;865;p13"/>
          <p:cNvSpPr txBox="1">
            <a:spLocks noGrp="1"/>
          </p:cNvSpPr>
          <p:nvPr>
            <p:ph type="title" idx="18"/>
          </p:nvPr>
        </p:nvSpPr>
        <p:spPr>
          <a:xfrm>
            <a:off x="6087600" y="3657325"/>
            <a:ext cx="2336400" cy="40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200">
                <a:solidFill>
                  <a:schemeClr val="dk2"/>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866" name="Google Shape;866;p13"/>
          <p:cNvSpPr txBox="1">
            <a:spLocks noGrp="1"/>
          </p:cNvSpPr>
          <p:nvPr>
            <p:ph type="title" idx="19"/>
          </p:nvPr>
        </p:nvSpPr>
        <p:spPr>
          <a:xfrm>
            <a:off x="6986100" y="3097975"/>
            <a:ext cx="539400" cy="31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867" name="Google Shape;867;p13"/>
          <p:cNvSpPr txBox="1">
            <a:spLocks noGrp="1"/>
          </p:cNvSpPr>
          <p:nvPr>
            <p:ph type="subTitle" idx="20"/>
          </p:nvPr>
        </p:nvSpPr>
        <p:spPr>
          <a:xfrm>
            <a:off x="6087600" y="4059900"/>
            <a:ext cx="2336400" cy="54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68" name="Google Shape;868;p13"/>
          <p:cNvSpPr txBox="1">
            <a:spLocks noGrp="1"/>
          </p:cNvSpPr>
          <p:nvPr>
            <p:ph type="title" idx="21"/>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9"/>
        <p:cNvGrpSpPr/>
        <p:nvPr/>
      </p:nvGrpSpPr>
      <p:grpSpPr>
        <a:xfrm>
          <a:off x="0" y="0"/>
          <a:ext cx="0" cy="0"/>
          <a:chOff x="0" y="0"/>
          <a:chExt cx="0" cy="0"/>
        </a:xfrm>
      </p:grpSpPr>
      <p:sp>
        <p:nvSpPr>
          <p:cNvPr id="870" name="Google Shape;870;p1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871" name="Google Shape;871;p14"/>
          <p:cNvGrpSpPr/>
          <p:nvPr/>
        </p:nvGrpSpPr>
        <p:grpSpPr>
          <a:xfrm rot="9010789" flipH="1">
            <a:off x="7384751" y="3700577"/>
            <a:ext cx="2298860" cy="1335318"/>
            <a:chOff x="2037450" y="1549075"/>
            <a:chExt cx="2214600" cy="1286375"/>
          </a:xfrm>
        </p:grpSpPr>
        <p:sp>
          <p:nvSpPr>
            <p:cNvPr id="872" name="Google Shape;872;p14"/>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4"/>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4" name="Google Shape;874;p14"/>
          <p:cNvGrpSpPr/>
          <p:nvPr/>
        </p:nvGrpSpPr>
        <p:grpSpPr>
          <a:xfrm rot="-575087">
            <a:off x="8361550" y="182734"/>
            <a:ext cx="914356" cy="713331"/>
            <a:chOff x="3845050" y="297847"/>
            <a:chExt cx="914393" cy="713360"/>
          </a:xfrm>
        </p:grpSpPr>
        <p:sp>
          <p:nvSpPr>
            <p:cNvPr id="875" name="Google Shape;875;p14"/>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4"/>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14"/>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14"/>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4"/>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4"/>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4"/>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4"/>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14"/>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14"/>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4"/>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4"/>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4"/>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4"/>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4"/>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14"/>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14"/>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4"/>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4"/>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4"/>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4"/>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6" name="Google Shape;896;p14"/>
          <p:cNvGrpSpPr/>
          <p:nvPr/>
        </p:nvGrpSpPr>
        <p:grpSpPr>
          <a:xfrm>
            <a:off x="-111600" y="4330987"/>
            <a:ext cx="655983" cy="622728"/>
            <a:chOff x="-91012" y="445025"/>
            <a:chExt cx="771745" cy="732622"/>
          </a:xfrm>
        </p:grpSpPr>
        <p:grpSp>
          <p:nvGrpSpPr>
            <p:cNvPr id="897" name="Google Shape;897;p14"/>
            <p:cNvGrpSpPr/>
            <p:nvPr/>
          </p:nvGrpSpPr>
          <p:grpSpPr>
            <a:xfrm>
              <a:off x="-91012" y="445025"/>
              <a:ext cx="771745" cy="732622"/>
              <a:chOff x="-91012" y="445025"/>
              <a:chExt cx="771745" cy="732622"/>
            </a:xfrm>
          </p:grpSpPr>
          <p:sp>
            <p:nvSpPr>
              <p:cNvPr id="898" name="Google Shape;898;p14"/>
              <p:cNvSpPr/>
              <p:nvPr/>
            </p:nvSpPr>
            <p:spPr>
              <a:xfrm>
                <a:off x="-76617" y="449808"/>
                <a:ext cx="750413" cy="722865"/>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4"/>
              <p:cNvSpPr/>
              <p:nvPr/>
            </p:nvSpPr>
            <p:spPr>
              <a:xfrm>
                <a:off x="-91012" y="445025"/>
                <a:ext cx="771745" cy="732622"/>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0" name="Google Shape;900;p14"/>
            <p:cNvGrpSpPr/>
            <p:nvPr/>
          </p:nvGrpSpPr>
          <p:grpSpPr>
            <a:xfrm rot="964828" flipH="1">
              <a:off x="80111" y="618637"/>
              <a:ext cx="392191" cy="400810"/>
              <a:chOff x="9295375" y="2920038"/>
              <a:chExt cx="782650" cy="799850"/>
            </a:xfrm>
          </p:grpSpPr>
          <p:sp>
            <p:nvSpPr>
              <p:cNvPr id="901" name="Google Shape;901;p14"/>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4"/>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4"/>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4"/>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4"/>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4"/>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4"/>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4"/>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4"/>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4"/>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4"/>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4"/>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4"/>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4"/>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4"/>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4"/>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4"/>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4"/>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4"/>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4"/>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4"/>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4"/>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4"/>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4"/>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4"/>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4"/>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4"/>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4"/>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4"/>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4"/>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4"/>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14"/>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4"/>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4"/>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4"/>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4"/>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4"/>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4"/>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4"/>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4"/>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4"/>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4"/>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43" name="Google Shape;943;p14"/>
          <p:cNvGrpSpPr/>
          <p:nvPr/>
        </p:nvGrpSpPr>
        <p:grpSpPr>
          <a:xfrm rot="5563196" flipH="1">
            <a:off x="-639168" y="146662"/>
            <a:ext cx="1832977" cy="785467"/>
            <a:chOff x="1928075" y="3261300"/>
            <a:chExt cx="1531375" cy="656225"/>
          </a:xfrm>
        </p:grpSpPr>
        <p:sp>
          <p:nvSpPr>
            <p:cNvPr id="944" name="Google Shape;944;p1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946"/>
        <p:cNvGrpSpPr/>
        <p:nvPr/>
      </p:nvGrpSpPr>
      <p:grpSpPr>
        <a:xfrm>
          <a:off x="0" y="0"/>
          <a:ext cx="0" cy="0"/>
          <a:chOff x="0" y="0"/>
          <a:chExt cx="0" cy="0"/>
        </a:xfrm>
      </p:grpSpPr>
      <p:grpSp>
        <p:nvGrpSpPr>
          <p:cNvPr id="947" name="Google Shape;947;p15"/>
          <p:cNvGrpSpPr/>
          <p:nvPr/>
        </p:nvGrpSpPr>
        <p:grpSpPr>
          <a:xfrm rot="-8976539">
            <a:off x="7748186" y="26461"/>
            <a:ext cx="2253129" cy="1308755"/>
            <a:chOff x="2037450" y="1549075"/>
            <a:chExt cx="2214600" cy="1286375"/>
          </a:xfrm>
        </p:grpSpPr>
        <p:sp>
          <p:nvSpPr>
            <p:cNvPr id="948" name="Google Shape;948;p15"/>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5"/>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0" name="Google Shape;950;p15"/>
          <p:cNvGrpSpPr/>
          <p:nvPr/>
        </p:nvGrpSpPr>
        <p:grpSpPr>
          <a:xfrm rot="-2214199" flipH="1">
            <a:off x="-360763" y="68592"/>
            <a:ext cx="1680654" cy="720194"/>
            <a:chOff x="1928075" y="3261300"/>
            <a:chExt cx="1531375" cy="656225"/>
          </a:xfrm>
        </p:grpSpPr>
        <p:sp>
          <p:nvSpPr>
            <p:cNvPr id="951" name="Google Shape;951;p15"/>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5"/>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3" name="Google Shape;953;p15"/>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954" name="Google Shape;954;p15"/>
          <p:cNvSpPr txBox="1">
            <a:spLocks noGrp="1"/>
          </p:cNvSpPr>
          <p:nvPr>
            <p:ph type="title" idx="2"/>
          </p:nvPr>
        </p:nvSpPr>
        <p:spPr>
          <a:xfrm>
            <a:off x="2240900" y="1392400"/>
            <a:ext cx="1986000" cy="40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solidFill>
                  <a:schemeClr val="dk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955" name="Google Shape;955;p15"/>
          <p:cNvSpPr txBox="1">
            <a:spLocks noGrp="1"/>
          </p:cNvSpPr>
          <p:nvPr>
            <p:ph type="subTitle" idx="1"/>
          </p:nvPr>
        </p:nvSpPr>
        <p:spPr>
          <a:xfrm>
            <a:off x="2240900" y="1802200"/>
            <a:ext cx="19860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956" name="Google Shape;956;p15"/>
          <p:cNvSpPr txBox="1">
            <a:spLocks noGrp="1"/>
          </p:cNvSpPr>
          <p:nvPr>
            <p:ph type="title" idx="3"/>
          </p:nvPr>
        </p:nvSpPr>
        <p:spPr>
          <a:xfrm>
            <a:off x="2240872" y="2529438"/>
            <a:ext cx="1986000" cy="40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solidFill>
                  <a:schemeClr val="dk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957" name="Google Shape;957;p15"/>
          <p:cNvSpPr txBox="1">
            <a:spLocks noGrp="1"/>
          </p:cNvSpPr>
          <p:nvPr>
            <p:ph type="subTitle" idx="4"/>
          </p:nvPr>
        </p:nvSpPr>
        <p:spPr>
          <a:xfrm>
            <a:off x="2240925" y="2939238"/>
            <a:ext cx="19860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958" name="Google Shape;958;p15"/>
          <p:cNvSpPr txBox="1">
            <a:spLocks noGrp="1"/>
          </p:cNvSpPr>
          <p:nvPr>
            <p:ph type="title" idx="5"/>
          </p:nvPr>
        </p:nvSpPr>
        <p:spPr>
          <a:xfrm>
            <a:off x="2240900" y="3666475"/>
            <a:ext cx="1986000" cy="40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solidFill>
                  <a:schemeClr val="dk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959" name="Google Shape;959;p15"/>
          <p:cNvSpPr txBox="1">
            <a:spLocks noGrp="1"/>
          </p:cNvSpPr>
          <p:nvPr>
            <p:ph type="subTitle" idx="6"/>
          </p:nvPr>
        </p:nvSpPr>
        <p:spPr>
          <a:xfrm>
            <a:off x="2240900" y="4076400"/>
            <a:ext cx="19860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960" name="Google Shape;960;p15"/>
          <p:cNvSpPr txBox="1">
            <a:spLocks noGrp="1"/>
          </p:cNvSpPr>
          <p:nvPr>
            <p:ph type="title" idx="7"/>
          </p:nvPr>
        </p:nvSpPr>
        <p:spPr>
          <a:xfrm>
            <a:off x="6092872" y="3666475"/>
            <a:ext cx="1986000" cy="40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solidFill>
                  <a:schemeClr val="dk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961" name="Google Shape;961;p15"/>
          <p:cNvSpPr txBox="1">
            <a:spLocks noGrp="1"/>
          </p:cNvSpPr>
          <p:nvPr>
            <p:ph type="subTitle" idx="8"/>
          </p:nvPr>
        </p:nvSpPr>
        <p:spPr>
          <a:xfrm>
            <a:off x="6092872" y="4076400"/>
            <a:ext cx="19860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962" name="Google Shape;962;p15"/>
          <p:cNvSpPr txBox="1">
            <a:spLocks noGrp="1"/>
          </p:cNvSpPr>
          <p:nvPr>
            <p:ph type="title" idx="9"/>
          </p:nvPr>
        </p:nvSpPr>
        <p:spPr>
          <a:xfrm>
            <a:off x="6092925" y="1392400"/>
            <a:ext cx="1986000" cy="40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solidFill>
                  <a:schemeClr val="dk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963" name="Google Shape;963;p15"/>
          <p:cNvSpPr txBox="1">
            <a:spLocks noGrp="1"/>
          </p:cNvSpPr>
          <p:nvPr>
            <p:ph type="subTitle" idx="13"/>
          </p:nvPr>
        </p:nvSpPr>
        <p:spPr>
          <a:xfrm>
            <a:off x="6092925" y="1802200"/>
            <a:ext cx="19860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964" name="Google Shape;964;p15"/>
          <p:cNvSpPr txBox="1">
            <a:spLocks noGrp="1"/>
          </p:cNvSpPr>
          <p:nvPr>
            <p:ph type="title" idx="14"/>
          </p:nvPr>
        </p:nvSpPr>
        <p:spPr>
          <a:xfrm>
            <a:off x="6092925" y="2529375"/>
            <a:ext cx="1986000" cy="40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solidFill>
                  <a:schemeClr val="dk2"/>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965" name="Google Shape;965;p15"/>
          <p:cNvSpPr txBox="1">
            <a:spLocks noGrp="1"/>
          </p:cNvSpPr>
          <p:nvPr>
            <p:ph type="subTitle" idx="15"/>
          </p:nvPr>
        </p:nvSpPr>
        <p:spPr>
          <a:xfrm>
            <a:off x="6092925" y="2939300"/>
            <a:ext cx="19860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96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67"/>
        <p:cNvGrpSpPr/>
        <p:nvPr/>
      </p:nvGrpSpPr>
      <p:grpSpPr>
        <a:xfrm>
          <a:off x="0" y="0"/>
          <a:ext cx="0" cy="0"/>
          <a:chOff x="0" y="0"/>
          <a:chExt cx="0" cy="0"/>
        </a:xfrm>
      </p:grpSpPr>
      <p:grpSp>
        <p:nvGrpSpPr>
          <p:cNvPr id="968" name="Google Shape;968;p17"/>
          <p:cNvGrpSpPr/>
          <p:nvPr/>
        </p:nvGrpSpPr>
        <p:grpSpPr>
          <a:xfrm>
            <a:off x="234779" y="873919"/>
            <a:ext cx="956636" cy="1405430"/>
            <a:chOff x="2316550" y="1172425"/>
            <a:chExt cx="1293275" cy="1900000"/>
          </a:xfrm>
        </p:grpSpPr>
        <p:sp>
          <p:nvSpPr>
            <p:cNvPr id="969" name="Google Shape;969;p17"/>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7"/>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7"/>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7"/>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7"/>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7"/>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7"/>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7"/>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7"/>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7"/>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7"/>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7"/>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7"/>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7"/>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7"/>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7"/>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7"/>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7"/>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7"/>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7"/>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7"/>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7"/>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7"/>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7"/>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7"/>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7"/>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7"/>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7"/>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7"/>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7"/>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7"/>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7"/>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7"/>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7"/>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7"/>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7"/>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7"/>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7"/>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7"/>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7"/>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7"/>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7"/>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7"/>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7"/>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7"/>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7"/>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7"/>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7"/>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7"/>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7"/>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7"/>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7"/>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7"/>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7"/>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7"/>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17"/>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7"/>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7"/>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7"/>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8" name="Google Shape;1028;p17"/>
          <p:cNvGrpSpPr/>
          <p:nvPr/>
        </p:nvGrpSpPr>
        <p:grpSpPr>
          <a:xfrm rot="-8962395">
            <a:off x="-605907" y="3709507"/>
            <a:ext cx="2298746" cy="1335252"/>
            <a:chOff x="2037450" y="1549075"/>
            <a:chExt cx="2214600" cy="1286375"/>
          </a:xfrm>
        </p:grpSpPr>
        <p:sp>
          <p:nvSpPr>
            <p:cNvPr id="1029" name="Google Shape;1029;p17"/>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7"/>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1" name="Google Shape;1031;p17"/>
          <p:cNvGrpSpPr/>
          <p:nvPr/>
        </p:nvGrpSpPr>
        <p:grpSpPr>
          <a:xfrm flipH="1">
            <a:off x="8028930" y="-175696"/>
            <a:ext cx="993433" cy="1136491"/>
            <a:chOff x="5397400" y="2614075"/>
            <a:chExt cx="753800" cy="862350"/>
          </a:xfrm>
        </p:grpSpPr>
        <p:sp>
          <p:nvSpPr>
            <p:cNvPr id="1032" name="Google Shape;1032;p17"/>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17"/>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4" name="Google Shape;1034;p17"/>
          <p:cNvGrpSpPr/>
          <p:nvPr/>
        </p:nvGrpSpPr>
        <p:grpSpPr>
          <a:xfrm rot="-2942607" flipH="1">
            <a:off x="7266578" y="2418183"/>
            <a:ext cx="2328651" cy="1643220"/>
            <a:chOff x="-1931650" y="1578588"/>
            <a:chExt cx="2932000" cy="2068975"/>
          </a:xfrm>
        </p:grpSpPr>
        <p:sp>
          <p:nvSpPr>
            <p:cNvPr id="1035" name="Google Shape;1035;p17"/>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17"/>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7"/>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7"/>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17"/>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17"/>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17"/>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17"/>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17"/>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7"/>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7"/>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7"/>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7"/>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7"/>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17"/>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17"/>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17"/>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7"/>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7"/>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7"/>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7"/>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17"/>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17"/>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7"/>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7"/>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7"/>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7"/>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7"/>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7"/>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7"/>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7"/>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7"/>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7"/>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7"/>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7"/>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7"/>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7"/>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7"/>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7"/>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7"/>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7"/>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7"/>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7"/>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7"/>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7"/>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7"/>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7"/>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2" name="Google Shape;1082;p17"/>
          <p:cNvGrpSpPr/>
          <p:nvPr/>
        </p:nvGrpSpPr>
        <p:grpSpPr>
          <a:xfrm rot="-663621" flipH="1">
            <a:off x="789880" y="-381997"/>
            <a:ext cx="2413093" cy="1034059"/>
            <a:chOff x="1928075" y="3261300"/>
            <a:chExt cx="1531375" cy="656225"/>
          </a:xfrm>
        </p:grpSpPr>
        <p:sp>
          <p:nvSpPr>
            <p:cNvPr id="1083" name="Google Shape;1083;p17"/>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7"/>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5" name="Google Shape;1085;p17"/>
          <p:cNvGrpSpPr/>
          <p:nvPr/>
        </p:nvGrpSpPr>
        <p:grpSpPr>
          <a:xfrm rot="-575064">
            <a:off x="6231180" y="238952"/>
            <a:ext cx="1149992" cy="897161"/>
            <a:chOff x="3845050" y="297847"/>
            <a:chExt cx="914393" cy="713360"/>
          </a:xfrm>
        </p:grpSpPr>
        <p:sp>
          <p:nvSpPr>
            <p:cNvPr id="1086" name="Google Shape;1086;p17"/>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7"/>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7"/>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7"/>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7"/>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7"/>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7"/>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7"/>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7"/>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7"/>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7"/>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7"/>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7"/>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7"/>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7"/>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7"/>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7"/>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7"/>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7"/>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7"/>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17"/>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7" name="Google Shape;1107;p17"/>
          <p:cNvGrpSpPr/>
          <p:nvPr/>
        </p:nvGrpSpPr>
        <p:grpSpPr>
          <a:xfrm>
            <a:off x="1872625" y="4142575"/>
            <a:ext cx="886754" cy="841801"/>
            <a:chOff x="209175" y="1831500"/>
            <a:chExt cx="886754" cy="841801"/>
          </a:xfrm>
        </p:grpSpPr>
        <p:sp>
          <p:nvSpPr>
            <p:cNvPr id="1108" name="Google Shape;1108;p17"/>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17"/>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7"/>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7"/>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17"/>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17"/>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7"/>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17"/>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17"/>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7"/>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7"/>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17"/>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17"/>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7"/>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7"/>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17"/>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17"/>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7"/>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17"/>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17"/>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7"/>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7"/>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17"/>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17"/>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17"/>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17"/>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17"/>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17"/>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17"/>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7" name="Google Shape;1137;p17"/>
          <p:cNvGrpSpPr/>
          <p:nvPr/>
        </p:nvGrpSpPr>
        <p:grpSpPr>
          <a:xfrm rot="10544758">
            <a:off x="5342933" y="4451262"/>
            <a:ext cx="1855933" cy="795305"/>
            <a:chOff x="1928075" y="3261300"/>
            <a:chExt cx="1531375" cy="656225"/>
          </a:xfrm>
        </p:grpSpPr>
        <p:sp>
          <p:nvSpPr>
            <p:cNvPr id="1138" name="Google Shape;1138;p17"/>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17"/>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40"/>
        <p:cNvGrpSpPr/>
        <p:nvPr/>
      </p:nvGrpSpPr>
      <p:grpSpPr>
        <a:xfrm>
          <a:off x="0" y="0"/>
          <a:ext cx="0" cy="0"/>
          <a:chOff x="0" y="0"/>
          <a:chExt cx="0" cy="0"/>
        </a:xfrm>
      </p:grpSpPr>
      <p:grpSp>
        <p:nvGrpSpPr>
          <p:cNvPr id="1141" name="Google Shape;1141;p18"/>
          <p:cNvGrpSpPr/>
          <p:nvPr/>
        </p:nvGrpSpPr>
        <p:grpSpPr>
          <a:xfrm rot="9010789" flipH="1">
            <a:off x="7384751" y="3700577"/>
            <a:ext cx="2298860" cy="1335318"/>
            <a:chOff x="2037450" y="1549075"/>
            <a:chExt cx="2214600" cy="1286375"/>
          </a:xfrm>
        </p:grpSpPr>
        <p:sp>
          <p:nvSpPr>
            <p:cNvPr id="1142" name="Google Shape;1142;p18"/>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18"/>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4" name="Google Shape;1144;p18"/>
          <p:cNvGrpSpPr/>
          <p:nvPr/>
        </p:nvGrpSpPr>
        <p:grpSpPr>
          <a:xfrm rot="-575087">
            <a:off x="8361550" y="182734"/>
            <a:ext cx="914356" cy="713331"/>
            <a:chOff x="3845050" y="297847"/>
            <a:chExt cx="914393" cy="713360"/>
          </a:xfrm>
        </p:grpSpPr>
        <p:sp>
          <p:nvSpPr>
            <p:cNvPr id="1145" name="Google Shape;1145;p18"/>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18"/>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18"/>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18"/>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18"/>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18"/>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18"/>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18"/>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18"/>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18"/>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18"/>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18"/>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18"/>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18"/>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18"/>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18"/>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18"/>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18"/>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18"/>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18"/>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18"/>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6" name="Google Shape;1166;p18"/>
          <p:cNvGrpSpPr/>
          <p:nvPr/>
        </p:nvGrpSpPr>
        <p:grpSpPr>
          <a:xfrm>
            <a:off x="-111600" y="4330987"/>
            <a:ext cx="655983" cy="622728"/>
            <a:chOff x="-91012" y="445025"/>
            <a:chExt cx="771745" cy="732622"/>
          </a:xfrm>
        </p:grpSpPr>
        <p:grpSp>
          <p:nvGrpSpPr>
            <p:cNvPr id="1167" name="Google Shape;1167;p18"/>
            <p:cNvGrpSpPr/>
            <p:nvPr/>
          </p:nvGrpSpPr>
          <p:grpSpPr>
            <a:xfrm>
              <a:off x="-91012" y="445025"/>
              <a:ext cx="771745" cy="732622"/>
              <a:chOff x="-91012" y="445025"/>
              <a:chExt cx="771745" cy="732622"/>
            </a:xfrm>
          </p:grpSpPr>
          <p:sp>
            <p:nvSpPr>
              <p:cNvPr id="1168" name="Google Shape;1168;p18"/>
              <p:cNvSpPr/>
              <p:nvPr/>
            </p:nvSpPr>
            <p:spPr>
              <a:xfrm>
                <a:off x="-76617" y="449808"/>
                <a:ext cx="750413" cy="722865"/>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18"/>
              <p:cNvSpPr/>
              <p:nvPr/>
            </p:nvSpPr>
            <p:spPr>
              <a:xfrm>
                <a:off x="-91012" y="445025"/>
                <a:ext cx="771745" cy="732622"/>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0" name="Google Shape;1170;p18"/>
            <p:cNvGrpSpPr/>
            <p:nvPr/>
          </p:nvGrpSpPr>
          <p:grpSpPr>
            <a:xfrm rot="964828" flipH="1">
              <a:off x="80111" y="618637"/>
              <a:ext cx="392191" cy="400810"/>
              <a:chOff x="9295375" y="2920038"/>
              <a:chExt cx="782650" cy="799850"/>
            </a:xfrm>
          </p:grpSpPr>
          <p:sp>
            <p:nvSpPr>
              <p:cNvPr id="1171" name="Google Shape;1171;p18"/>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18"/>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18"/>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18"/>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18"/>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18"/>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18"/>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18"/>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18"/>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18"/>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18"/>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18"/>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18"/>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18"/>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18"/>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18"/>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18"/>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18"/>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18"/>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18"/>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18"/>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18"/>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18"/>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18"/>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18"/>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18"/>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18"/>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18"/>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18"/>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18"/>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18"/>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18"/>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18"/>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18"/>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18"/>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18"/>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18"/>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18"/>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18"/>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18"/>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18"/>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18"/>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13" name="Google Shape;1213;p18"/>
          <p:cNvGrpSpPr/>
          <p:nvPr/>
        </p:nvGrpSpPr>
        <p:grpSpPr>
          <a:xfrm rot="5563196" flipH="1">
            <a:off x="-639168" y="146662"/>
            <a:ext cx="1832977" cy="785467"/>
            <a:chOff x="1928075" y="3261300"/>
            <a:chExt cx="1531375" cy="656225"/>
          </a:xfrm>
        </p:grpSpPr>
        <p:sp>
          <p:nvSpPr>
            <p:cNvPr id="1214" name="Google Shape;1214;p18"/>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18"/>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8"/>
        <p:cNvGrpSpPr/>
        <p:nvPr/>
      </p:nvGrpSpPr>
      <p:grpSpPr>
        <a:xfrm>
          <a:off x="0" y="0"/>
          <a:ext cx="0" cy="0"/>
          <a:chOff x="0" y="0"/>
          <a:chExt cx="0" cy="0"/>
        </a:xfrm>
      </p:grpSpPr>
      <p:grpSp>
        <p:nvGrpSpPr>
          <p:cNvPr id="119" name="Google Shape;119;p3"/>
          <p:cNvGrpSpPr/>
          <p:nvPr/>
        </p:nvGrpSpPr>
        <p:grpSpPr>
          <a:xfrm>
            <a:off x="8216855" y="-211808"/>
            <a:ext cx="993433" cy="1136491"/>
            <a:chOff x="5397400" y="2614075"/>
            <a:chExt cx="753800" cy="862350"/>
          </a:xfrm>
        </p:grpSpPr>
        <p:sp>
          <p:nvSpPr>
            <p:cNvPr id="120" name="Google Shape;120;p3"/>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 name="Google Shape;122;p3"/>
          <p:cNvGrpSpPr/>
          <p:nvPr/>
        </p:nvGrpSpPr>
        <p:grpSpPr>
          <a:xfrm rot="10800000">
            <a:off x="-894164" y="40026"/>
            <a:ext cx="1757865" cy="753346"/>
            <a:chOff x="1928075" y="3261300"/>
            <a:chExt cx="1531375" cy="656225"/>
          </a:xfrm>
        </p:grpSpPr>
        <p:sp>
          <p:nvSpPr>
            <p:cNvPr id="123" name="Google Shape;123;p3"/>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5" name="Google Shape;125;p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26" name="Google Shape;126;p3"/>
          <p:cNvSpPr txBox="1">
            <a:spLocks noGrp="1"/>
          </p:cNvSpPr>
          <p:nvPr>
            <p:ph type="body" idx="1"/>
          </p:nvPr>
        </p:nvSpPr>
        <p:spPr>
          <a:xfrm>
            <a:off x="720000" y="1215750"/>
            <a:ext cx="7704000" cy="3388200"/>
          </a:xfrm>
          <a:prstGeom prst="rect">
            <a:avLst/>
          </a:prstGeom>
          <a:noFill/>
          <a:ln>
            <a:noFill/>
          </a:ln>
        </p:spPr>
        <p:txBody>
          <a:bodyPr spcFirstLastPara="1" wrap="square" lIns="91425" tIns="91425" rIns="91425" bIns="91425" anchor="ctr" anchorCtr="0">
            <a:noAutofit/>
          </a:bodyPr>
          <a:lstStyle>
            <a:lvl1pPr marL="457200" lvl="0" indent="-304800" algn="l">
              <a:lnSpc>
                <a:spcPct val="100000"/>
              </a:lnSpc>
              <a:spcBef>
                <a:spcPts val="0"/>
              </a:spcBef>
              <a:spcAft>
                <a:spcPts val="0"/>
              </a:spcAft>
              <a:buSzPts val="1200"/>
              <a:buAutoNum type="arabicPeriod"/>
              <a:defRPr sz="1200"/>
            </a:lvl1pPr>
            <a:lvl2pPr marL="914400" lvl="1" indent="-304800" algn="l">
              <a:lnSpc>
                <a:spcPct val="115000"/>
              </a:lnSpc>
              <a:spcBef>
                <a:spcPts val="1600"/>
              </a:spcBef>
              <a:spcAft>
                <a:spcPts val="0"/>
              </a:spcAft>
              <a:buSzPts val="1200"/>
              <a:buFont typeface="Roboto Condensed Light"/>
              <a:buAutoNum type="alphaLcPeriod"/>
              <a:defRPr/>
            </a:lvl2pPr>
            <a:lvl3pPr marL="1371600" lvl="2" indent="-304800" algn="l">
              <a:lnSpc>
                <a:spcPct val="115000"/>
              </a:lnSpc>
              <a:spcBef>
                <a:spcPts val="1600"/>
              </a:spcBef>
              <a:spcAft>
                <a:spcPts val="0"/>
              </a:spcAft>
              <a:buSzPts val="1200"/>
              <a:buFont typeface="Roboto Condensed Light"/>
              <a:buAutoNum type="romanLcPeriod"/>
              <a:defRPr/>
            </a:lvl3pPr>
            <a:lvl4pPr marL="1828800" lvl="3" indent="-304800" algn="l">
              <a:lnSpc>
                <a:spcPct val="115000"/>
              </a:lnSpc>
              <a:spcBef>
                <a:spcPts val="1600"/>
              </a:spcBef>
              <a:spcAft>
                <a:spcPts val="0"/>
              </a:spcAft>
              <a:buSzPts val="1200"/>
              <a:buFont typeface="Roboto Condensed Light"/>
              <a:buAutoNum type="arabicPeriod"/>
              <a:defRPr/>
            </a:lvl4pPr>
            <a:lvl5pPr marL="2286000" lvl="4" indent="-304800" algn="l">
              <a:lnSpc>
                <a:spcPct val="115000"/>
              </a:lnSpc>
              <a:spcBef>
                <a:spcPts val="1600"/>
              </a:spcBef>
              <a:spcAft>
                <a:spcPts val="0"/>
              </a:spcAft>
              <a:buSzPts val="1200"/>
              <a:buFont typeface="Roboto Condensed Light"/>
              <a:buAutoNum type="alphaLcPeriod"/>
              <a:defRPr/>
            </a:lvl5pPr>
            <a:lvl6pPr marL="2743200" lvl="5" indent="-304800" algn="l">
              <a:lnSpc>
                <a:spcPct val="115000"/>
              </a:lnSpc>
              <a:spcBef>
                <a:spcPts val="1600"/>
              </a:spcBef>
              <a:spcAft>
                <a:spcPts val="0"/>
              </a:spcAft>
              <a:buSzPts val="1200"/>
              <a:buFont typeface="Roboto Condensed Light"/>
              <a:buAutoNum type="romanLcPeriod"/>
              <a:defRPr/>
            </a:lvl6pPr>
            <a:lvl7pPr marL="3200400" lvl="6" indent="-304800" algn="l">
              <a:lnSpc>
                <a:spcPct val="115000"/>
              </a:lnSpc>
              <a:spcBef>
                <a:spcPts val="1600"/>
              </a:spcBef>
              <a:spcAft>
                <a:spcPts val="0"/>
              </a:spcAft>
              <a:buSzPts val="1200"/>
              <a:buFont typeface="Roboto Condensed Light"/>
              <a:buAutoNum type="arabicPeriod"/>
              <a:defRPr/>
            </a:lvl7pPr>
            <a:lvl8pPr marL="3657600" lvl="7" indent="-304800" algn="l">
              <a:lnSpc>
                <a:spcPct val="115000"/>
              </a:lnSpc>
              <a:spcBef>
                <a:spcPts val="1600"/>
              </a:spcBef>
              <a:spcAft>
                <a:spcPts val="0"/>
              </a:spcAft>
              <a:buSzPts val="1200"/>
              <a:buFont typeface="Roboto Condensed Light"/>
              <a:buAutoNum type="alphaLcPeriod"/>
              <a:defRPr/>
            </a:lvl8pPr>
            <a:lvl9pPr marL="4114800" lvl="8" indent="-304800" algn="l">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127"/>
        <p:cNvGrpSpPr/>
        <p:nvPr/>
      </p:nvGrpSpPr>
      <p:grpSpPr>
        <a:xfrm>
          <a:off x="0" y="0"/>
          <a:ext cx="0" cy="0"/>
          <a:chOff x="0" y="0"/>
          <a:chExt cx="0" cy="0"/>
        </a:xfrm>
      </p:grpSpPr>
      <p:grpSp>
        <p:nvGrpSpPr>
          <p:cNvPr id="128" name="Google Shape;128;p4"/>
          <p:cNvGrpSpPr/>
          <p:nvPr/>
        </p:nvGrpSpPr>
        <p:grpSpPr>
          <a:xfrm>
            <a:off x="234779" y="873919"/>
            <a:ext cx="956636" cy="1405430"/>
            <a:chOff x="2316550" y="1172425"/>
            <a:chExt cx="1293275" cy="1900000"/>
          </a:xfrm>
        </p:grpSpPr>
        <p:sp>
          <p:nvSpPr>
            <p:cNvPr id="129" name="Google Shape;129;p4"/>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4"/>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4"/>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 name="Google Shape;188;p4"/>
          <p:cNvGrpSpPr/>
          <p:nvPr/>
        </p:nvGrpSpPr>
        <p:grpSpPr>
          <a:xfrm rot="-8962395">
            <a:off x="-605907" y="3709507"/>
            <a:ext cx="2298746" cy="1335252"/>
            <a:chOff x="2037450" y="1549075"/>
            <a:chExt cx="2214600" cy="1286375"/>
          </a:xfrm>
        </p:grpSpPr>
        <p:sp>
          <p:nvSpPr>
            <p:cNvPr id="189" name="Google Shape;189;p4"/>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1" name="Google Shape;191;p4"/>
          <p:cNvGrpSpPr/>
          <p:nvPr/>
        </p:nvGrpSpPr>
        <p:grpSpPr>
          <a:xfrm flipH="1">
            <a:off x="8028930" y="-175696"/>
            <a:ext cx="993433" cy="1136491"/>
            <a:chOff x="5397400" y="2614075"/>
            <a:chExt cx="753800" cy="862350"/>
          </a:xfrm>
        </p:grpSpPr>
        <p:sp>
          <p:nvSpPr>
            <p:cNvPr id="192" name="Google Shape;192;p4"/>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4" name="Google Shape;194;p4"/>
          <p:cNvGrpSpPr/>
          <p:nvPr/>
        </p:nvGrpSpPr>
        <p:grpSpPr>
          <a:xfrm rot="-2942607" flipH="1">
            <a:off x="7266578" y="2418183"/>
            <a:ext cx="2328651" cy="1643220"/>
            <a:chOff x="-1931650" y="1578588"/>
            <a:chExt cx="2932000" cy="2068975"/>
          </a:xfrm>
        </p:grpSpPr>
        <p:sp>
          <p:nvSpPr>
            <p:cNvPr id="195" name="Google Shape;195;p4"/>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4"/>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4"/>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4"/>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4"/>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4"/>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4"/>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4"/>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4"/>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4"/>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4"/>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4"/>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4"/>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4"/>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4"/>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4"/>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4"/>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4"/>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 name="Google Shape;242;p4"/>
          <p:cNvGrpSpPr/>
          <p:nvPr/>
        </p:nvGrpSpPr>
        <p:grpSpPr>
          <a:xfrm rot="-663621" flipH="1">
            <a:off x="789880" y="-381997"/>
            <a:ext cx="2413093" cy="1034059"/>
            <a:chOff x="1928075" y="3261300"/>
            <a:chExt cx="1531375" cy="656225"/>
          </a:xfrm>
        </p:grpSpPr>
        <p:sp>
          <p:nvSpPr>
            <p:cNvPr id="243" name="Google Shape;243;p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 name="Google Shape;245;p4"/>
          <p:cNvGrpSpPr/>
          <p:nvPr/>
        </p:nvGrpSpPr>
        <p:grpSpPr>
          <a:xfrm rot="-575064">
            <a:off x="6231180" y="238952"/>
            <a:ext cx="1149992" cy="897161"/>
            <a:chOff x="3845050" y="297847"/>
            <a:chExt cx="914393" cy="713360"/>
          </a:xfrm>
        </p:grpSpPr>
        <p:sp>
          <p:nvSpPr>
            <p:cNvPr id="246" name="Google Shape;246;p4"/>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4"/>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4"/>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4"/>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4"/>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4"/>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4"/>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 name="Google Shape;267;p4"/>
          <p:cNvGrpSpPr/>
          <p:nvPr/>
        </p:nvGrpSpPr>
        <p:grpSpPr>
          <a:xfrm>
            <a:off x="1872625" y="4142575"/>
            <a:ext cx="886754" cy="841801"/>
            <a:chOff x="209175" y="1831500"/>
            <a:chExt cx="886754" cy="841801"/>
          </a:xfrm>
        </p:grpSpPr>
        <p:sp>
          <p:nvSpPr>
            <p:cNvPr id="268" name="Google Shape;268;p4"/>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4"/>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4"/>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4"/>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4"/>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7" name="Google Shape;297;p4"/>
          <p:cNvGrpSpPr/>
          <p:nvPr/>
        </p:nvGrpSpPr>
        <p:grpSpPr>
          <a:xfrm rot="10544758">
            <a:off x="5342933" y="4451262"/>
            <a:ext cx="1855933" cy="795305"/>
            <a:chOff x="1928075" y="3261300"/>
            <a:chExt cx="1531375" cy="656225"/>
          </a:xfrm>
        </p:grpSpPr>
        <p:sp>
          <p:nvSpPr>
            <p:cNvPr id="298" name="Google Shape;298;p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0" name="Google Shape;300;p4"/>
          <p:cNvSpPr txBox="1">
            <a:spLocks noGrp="1"/>
          </p:cNvSpPr>
          <p:nvPr>
            <p:ph type="title"/>
          </p:nvPr>
        </p:nvSpPr>
        <p:spPr>
          <a:xfrm>
            <a:off x="2459100" y="2456450"/>
            <a:ext cx="42258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5000">
                <a:solidFill>
                  <a:schemeClr val="dk2"/>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1" name="Google Shape;301;p4"/>
          <p:cNvSpPr txBox="1">
            <a:spLocks noGrp="1"/>
          </p:cNvSpPr>
          <p:nvPr>
            <p:ph type="title" idx="2"/>
          </p:nvPr>
        </p:nvSpPr>
        <p:spPr>
          <a:xfrm>
            <a:off x="4114800" y="1442363"/>
            <a:ext cx="914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302" name="Google Shape;302;p4"/>
          <p:cNvSpPr txBox="1">
            <a:spLocks noGrp="1"/>
          </p:cNvSpPr>
          <p:nvPr>
            <p:ph type="subTitle" idx="1"/>
          </p:nvPr>
        </p:nvSpPr>
        <p:spPr>
          <a:xfrm>
            <a:off x="2459100" y="3298250"/>
            <a:ext cx="4225800" cy="51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303"/>
        <p:cNvGrpSpPr/>
        <p:nvPr/>
      </p:nvGrpSpPr>
      <p:grpSpPr>
        <a:xfrm>
          <a:off x="0" y="0"/>
          <a:ext cx="0" cy="0"/>
          <a:chOff x="0" y="0"/>
          <a:chExt cx="0" cy="0"/>
        </a:xfrm>
      </p:grpSpPr>
      <p:grpSp>
        <p:nvGrpSpPr>
          <p:cNvPr id="304" name="Google Shape;304;p5"/>
          <p:cNvGrpSpPr/>
          <p:nvPr/>
        </p:nvGrpSpPr>
        <p:grpSpPr>
          <a:xfrm rot="2700000">
            <a:off x="6665929" y="4162624"/>
            <a:ext cx="2413013" cy="1034025"/>
            <a:chOff x="1928075" y="3261300"/>
            <a:chExt cx="1531375" cy="656225"/>
          </a:xfrm>
        </p:grpSpPr>
        <p:sp>
          <p:nvSpPr>
            <p:cNvPr id="305" name="Google Shape;305;p5"/>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5"/>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7" name="Google Shape;307;p5"/>
          <p:cNvGrpSpPr/>
          <p:nvPr/>
        </p:nvGrpSpPr>
        <p:grpSpPr>
          <a:xfrm>
            <a:off x="2192416" y="-357984"/>
            <a:ext cx="1203366" cy="1376656"/>
            <a:chOff x="5397400" y="2614075"/>
            <a:chExt cx="753800" cy="862350"/>
          </a:xfrm>
        </p:grpSpPr>
        <p:sp>
          <p:nvSpPr>
            <p:cNvPr id="308" name="Google Shape;308;p5"/>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5"/>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0" name="Google Shape;310;p5"/>
          <p:cNvGrpSpPr/>
          <p:nvPr/>
        </p:nvGrpSpPr>
        <p:grpSpPr>
          <a:xfrm rot="1823598">
            <a:off x="-495845" y="3272048"/>
            <a:ext cx="2716090" cy="1577671"/>
            <a:chOff x="2037450" y="1549075"/>
            <a:chExt cx="2214600" cy="1286375"/>
          </a:xfrm>
        </p:grpSpPr>
        <p:sp>
          <p:nvSpPr>
            <p:cNvPr id="311" name="Google Shape;311;p5"/>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5"/>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3" name="Google Shape;313;p5"/>
          <p:cNvGrpSpPr/>
          <p:nvPr/>
        </p:nvGrpSpPr>
        <p:grpSpPr>
          <a:xfrm rot="1896622">
            <a:off x="124578" y="591823"/>
            <a:ext cx="1212292" cy="1354453"/>
            <a:chOff x="-7776150" y="-789500"/>
            <a:chExt cx="926525" cy="1035175"/>
          </a:xfrm>
        </p:grpSpPr>
        <p:sp>
          <p:nvSpPr>
            <p:cNvPr id="314" name="Google Shape;314;p5"/>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5"/>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5"/>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5"/>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5"/>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5"/>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5"/>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5"/>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5"/>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5"/>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5"/>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5"/>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5"/>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5"/>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5"/>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5"/>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5"/>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5"/>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5"/>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5"/>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5"/>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5" name="Google Shape;335;p5"/>
          <p:cNvGrpSpPr/>
          <p:nvPr/>
        </p:nvGrpSpPr>
        <p:grpSpPr>
          <a:xfrm>
            <a:off x="8082017" y="1737668"/>
            <a:ext cx="836768" cy="1575550"/>
            <a:chOff x="15707400" y="-1187712"/>
            <a:chExt cx="734200" cy="1382425"/>
          </a:xfrm>
        </p:grpSpPr>
        <p:sp>
          <p:nvSpPr>
            <p:cNvPr id="336" name="Google Shape;336;p5"/>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5"/>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5"/>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5"/>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5"/>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5"/>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5"/>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5"/>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5"/>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5"/>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5"/>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5"/>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5"/>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5"/>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5"/>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5"/>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5"/>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5"/>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5"/>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5"/>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5"/>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5"/>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5"/>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5"/>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5"/>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5"/>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5"/>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5"/>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5"/>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5"/>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0" name="Google Shape;370;p5"/>
          <p:cNvGrpSpPr/>
          <p:nvPr/>
        </p:nvGrpSpPr>
        <p:grpSpPr>
          <a:xfrm flipH="1">
            <a:off x="6600110" y="-204788"/>
            <a:ext cx="2409465" cy="1032504"/>
            <a:chOff x="1928075" y="3261300"/>
            <a:chExt cx="1531375" cy="656225"/>
          </a:xfrm>
        </p:grpSpPr>
        <p:sp>
          <p:nvSpPr>
            <p:cNvPr id="371" name="Google Shape;371;p5"/>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5"/>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3" name="Google Shape;373;p5"/>
          <p:cNvSpPr txBox="1">
            <a:spLocks noGrp="1"/>
          </p:cNvSpPr>
          <p:nvPr>
            <p:ph type="title"/>
          </p:nvPr>
        </p:nvSpPr>
        <p:spPr>
          <a:xfrm>
            <a:off x="2135550" y="1664325"/>
            <a:ext cx="4872900" cy="157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13100">
                <a:solidFill>
                  <a:schemeClr val="dk2"/>
                </a:solidFill>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374" name="Google Shape;374;p5"/>
          <p:cNvSpPr txBox="1">
            <a:spLocks noGrp="1"/>
          </p:cNvSpPr>
          <p:nvPr>
            <p:ph type="subTitle" idx="1"/>
          </p:nvPr>
        </p:nvSpPr>
        <p:spPr>
          <a:xfrm>
            <a:off x="2135550" y="3240000"/>
            <a:ext cx="4872900" cy="801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375"/>
        <p:cNvGrpSpPr/>
        <p:nvPr/>
      </p:nvGrpSpPr>
      <p:grpSpPr>
        <a:xfrm>
          <a:off x="0" y="0"/>
          <a:ext cx="0" cy="0"/>
          <a:chOff x="0" y="0"/>
          <a:chExt cx="0" cy="0"/>
        </a:xfrm>
      </p:grpSpPr>
      <p:grpSp>
        <p:nvGrpSpPr>
          <p:cNvPr id="376" name="Google Shape;376;p6"/>
          <p:cNvGrpSpPr/>
          <p:nvPr/>
        </p:nvGrpSpPr>
        <p:grpSpPr>
          <a:xfrm rot="-1854008" flipH="1">
            <a:off x="-394640" y="-157853"/>
            <a:ext cx="2506950" cy="1074278"/>
            <a:chOff x="1928075" y="3261300"/>
            <a:chExt cx="1531375" cy="656225"/>
          </a:xfrm>
        </p:grpSpPr>
        <p:sp>
          <p:nvSpPr>
            <p:cNvPr id="377" name="Google Shape;377;p6"/>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6"/>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9" name="Google Shape;379;p6"/>
          <p:cNvGrpSpPr/>
          <p:nvPr/>
        </p:nvGrpSpPr>
        <p:grpSpPr>
          <a:xfrm rot="4500380">
            <a:off x="40179" y="4155462"/>
            <a:ext cx="1219949" cy="1395627"/>
            <a:chOff x="5397400" y="2614075"/>
            <a:chExt cx="753800" cy="862350"/>
          </a:xfrm>
        </p:grpSpPr>
        <p:sp>
          <p:nvSpPr>
            <p:cNvPr id="380" name="Google Shape;380;p6"/>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2" name="Google Shape;382;p6"/>
          <p:cNvGrpSpPr/>
          <p:nvPr/>
        </p:nvGrpSpPr>
        <p:grpSpPr>
          <a:xfrm rot="6623745">
            <a:off x="7650911" y="3993809"/>
            <a:ext cx="2288298" cy="1329063"/>
            <a:chOff x="2037450" y="1549075"/>
            <a:chExt cx="2214600" cy="1286375"/>
          </a:xfrm>
        </p:grpSpPr>
        <p:sp>
          <p:nvSpPr>
            <p:cNvPr id="383" name="Google Shape;383;p6"/>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6"/>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5" name="Google Shape;385;p6"/>
          <p:cNvSpPr txBox="1">
            <a:spLocks noGrp="1"/>
          </p:cNvSpPr>
          <p:nvPr>
            <p:ph type="title"/>
          </p:nvPr>
        </p:nvSpPr>
        <p:spPr>
          <a:xfrm>
            <a:off x="713100" y="2456438"/>
            <a:ext cx="2597700" cy="84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5000">
                <a:solidFill>
                  <a:schemeClr val="dk2"/>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86" name="Google Shape;386;p6"/>
          <p:cNvSpPr txBox="1">
            <a:spLocks noGrp="1"/>
          </p:cNvSpPr>
          <p:nvPr>
            <p:ph type="title" idx="2"/>
          </p:nvPr>
        </p:nvSpPr>
        <p:spPr>
          <a:xfrm>
            <a:off x="862725" y="1442363"/>
            <a:ext cx="914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387" name="Google Shape;387;p6"/>
          <p:cNvSpPr txBox="1">
            <a:spLocks noGrp="1"/>
          </p:cNvSpPr>
          <p:nvPr>
            <p:ph type="subTitle" idx="1"/>
          </p:nvPr>
        </p:nvSpPr>
        <p:spPr>
          <a:xfrm>
            <a:off x="713100" y="3298238"/>
            <a:ext cx="2597700" cy="515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88"/>
        <p:cNvGrpSpPr/>
        <p:nvPr/>
      </p:nvGrpSpPr>
      <p:grpSpPr>
        <a:xfrm>
          <a:off x="0" y="0"/>
          <a:ext cx="0" cy="0"/>
          <a:chOff x="0" y="0"/>
          <a:chExt cx="0" cy="0"/>
        </a:xfrm>
      </p:grpSpPr>
      <p:grpSp>
        <p:nvGrpSpPr>
          <p:cNvPr id="389" name="Google Shape;389;p7"/>
          <p:cNvGrpSpPr/>
          <p:nvPr/>
        </p:nvGrpSpPr>
        <p:grpSpPr>
          <a:xfrm rot="-8100000">
            <a:off x="-87905" y="-255784"/>
            <a:ext cx="2413013" cy="1034025"/>
            <a:chOff x="1928075" y="3261300"/>
            <a:chExt cx="1531375" cy="656225"/>
          </a:xfrm>
        </p:grpSpPr>
        <p:sp>
          <p:nvSpPr>
            <p:cNvPr id="390" name="Google Shape;390;p7"/>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7"/>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2" name="Google Shape;392;p7"/>
          <p:cNvGrpSpPr/>
          <p:nvPr/>
        </p:nvGrpSpPr>
        <p:grpSpPr>
          <a:xfrm rot="10800000">
            <a:off x="6663930" y="3991693"/>
            <a:ext cx="1203366" cy="1376656"/>
            <a:chOff x="5397400" y="2614075"/>
            <a:chExt cx="753800" cy="862350"/>
          </a:xfrm>
        </p:grpSpPr>
        <p:sp>
          <p:nvSpPr>
            <p:cNvPr id="393" name="Google Shape;393;p7"/>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7"/>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5" name="Google Shape;395;p7"/>
          <p:cNvGrpSpPr/>
          <p:nvPr/>
        </p:nvGrpSpPr>
        <p:grpSpPr>
          <a:xfrm rot="-8976402">
            <a:off x="6840317" y="91145"/>
            <a:ext cx="2716090" cy="1577671"/>
            <a:chOff x="2037450" y="1549075"/>
            <a:chExt cx="2214600" cy="1286375"/>
          </a:xfrm>
        </p:grpSpPr>
        <p:sp>
          <p:nvSpPr>
            <p:cNvPr id="396" name="Google Shape;396;p7"/>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7"/>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8" name="Google Shape;398;p7"/>
          <p:cNvGrpSpPr/>
          <p:nvPr/>
        </p:nvGrpSpPr>
        <p:grpSpPr>
          <a:xfrm rot="-9786012" flipH="1">
            <a:off x="-253057" y="4033395"/>
            <a:ext cx="2409542" cy="1032537"/>
            <a:chOff x="1928075" y="3261300"/>
            <a:chExt cx="1531375" cy="656225"/>
          </a:xfrm>
        </p:grpSpPr>
        <p:sp>
          <p:nvSpPr>
            <p:cNvPr id="399" name="Google Shape;399;p7"/>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7"/>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1" name="Google Shape;401;p7"/>
          <p:cNvGrpSpPr/>
          <p:nvPr/>
        </p:nvGrpSpPr>
        <p:grpSpPr>
          <a:xfrm rot="-1896622" flipH="1">
            <a:off x="7757291" y="2464735"/>
            <a:ext cx="1212292" cy="1354453"/>
            <a:chOff x="-7776150" y="-789500"/>
            <a:chExt cx="926525" cy="1035175"/>
          </a:xfrm>
        </p:grpSpPr>
        <p:sp>
          <p:nvSpPr>
            <p:cNvPr id="402" name="Google Shape;402;p7"/>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7"/>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7"/>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7"/>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7"/>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7"/>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7"/>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7"/>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7"/>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7"/>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7"/>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7"/>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7"/>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7"/>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7"/>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7"/>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7"/>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7"/>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7"/>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7"/>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7"/>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3" name="Google Shape;423;p7"/>
          <p:cNvGrpSpPr/>
          <p:nvPr/>
        </p:nvGrpSpPr>
        <p:grpSpPr>
          <a:xfrm>
            <a:off x="104454" y="1601582"/>
            <a:ext cx="956636" cy="1405430"/>
            <a:chOff x="2316550" y="1172425"/>
            <a:chExt cx="1293275" cy="1900000"/>
          </a:xfrm>
        </p:grpSpPr>
        <p:sp>
          <p:nvSpPr>
            <p:cNvPr id="424" name="Google Shape;424;p7"/>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7"/>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7"/>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7"/>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7"/>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7"/>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7"/>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7"/>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7"/>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7"/>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7"/>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7"/>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7"/>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7"/>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7"/>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7"/>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7"/>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7"/>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7"/>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7"/>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7"/>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7"/>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7"/>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7"/>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7"/>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7"/>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7"/>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7"/>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7"/>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7"/>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7"/>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7"/>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7"/>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7"/>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3" name="Google Shape;483;p7"/>
          <p:cNvSpPr txBox="1">
            <a:spLocks noGrp="1"/>
          </p:cNvSpPr>
          <p:nvPr>
            <p:ph type="title"/>
          </p:nvPr>
        </p:nvSpPr>
        <p:spPr>
          <a:xfrm>
            <a:off x="1864093" y="3215625"/>
            <a:ext cx="5415900" cy="64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dk2"/>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484" name="Google Shape;484;p7"/>
          <p:cNvSpPr txBox="1">
            <a:spLocks noGrp="1"/>
          </p:cNvSpPr>
          <p:nvPr>
            <p:ph type="subTitle" idx="1"/>
          </p:nvPr>
        </p:nvSpPr>
        <p:spPr>
          <a:xfrm>
            <a:off x="1864012" y="1737225"/>
            <a:ext cx="5415900" cy="147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2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4">
  <p:cSld name="CUSTOM_11_1_1_1">
    <p:spTree>
      <p:nvGrpSpPr>
        <p:cNvPr id="1" name="Shape 485"/>
        <p:cNvGrpSpPr/>
        <p:nvPr/>
      </p:nvGrpSpPr>
      <p:grpSpPr>
        <a:xfrm>
          <a:off x="0" y="0"/>
          <a:ext cx="0" cy="0"/>
          <a:chOff x="0" y="0"/>
          <a:chExt cx="0" cy="0"/>
        </a:xfrm>
      </p:grpSpPr>
      <p:grpSp>
        <p:nvGrpSpPr>
          <p:cNvPr id="486" name="Google Shape;486;p8"/>
          <p:cNvGrpSpPr/>
          <p:nvPr/>
        </p:nvGrpSpPr>
        <p:grpSpPr>
          <a:xfrm rot="5400000">
            <a:off x="2969354" y="-914101"/>
            <a:ext cx="2715985" cy="1577610"/>
            <a:chOff x="2037450" y="1549075"/>
            <a:chExt cx="2214600" cy="1286375"/>
          </a:xfrm>
        </p:grpSpPr>
        <p:sp>
          <p:nvSpPr>
            <p:cNvPr id="487" name="Google Shape;487;p8"/>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8"/>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9" name="Google Shape;489;p8"/>
          <p:cNvGrpSpPr/>
          <p:nvPr/>
        </p:nvGrpSpPr>
        <p:grpSpPr>
          <a:xfrm rot="8238005">
            <a:off x="-772559" y="177577"/>
            <a:ext cx="2409432" cy="1032490"/>
            <a:chOff x="1928075" y="3261300"/>
            <a:chExt cx="1531375" cy="656225"/>
          </a:xfrm>
        </p:grpSpPr>
        <p:sp>
          <p:nvSpPr>
            <p:cNvPr id="490" name="Google Shape;490;p8"/>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8"/>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2" name="Google Shape;492;p8"/>
          <p:cNvGrpSpPr/>
          <p:nvPr/>
        </p:nvGrpSpPr>
        <p:grpSpPr>
          <a:xfrm rot="-9545284">
            <a:off x="-227003" y="4189361"/>
            <a:ext cx="1976576" cy="847002"/>
            <a:chOff x="1928075" y="3261300"/>
            <a:chExt cx="1531375" cy="656225"/>
          </a:xfrm>
        </p:grpSpPr>
        <p:sp>
          <p:nvSpPr>
            <p:cNvPr id="493" name="Google Shape;493;p8"/>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8"/>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5" name="Google Shape;495;p8"/>
          <p:cNvGrpSpPr/>
          <p:nvPr/>
        </p:nvGrpSpPr>
        <p:grpSpPr>
          <a:xfrm rot="-3614422" flipH="1">
            <a:off x="7818590" y="354698"/>
            <a:ext cx="1552943" cy="1095839"/>
            <a:chOff x="-1931650" y="1578588"/>
            <a:chExt cx="2932000" cy="2068975"/>
          </a:xfrm>
        </p:grpSpPr>
        <p:sp>
          <p:nvSpPr>
            <p:cNvPr id="496" name="Google Shape;496;p8"/>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8"/>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8"/>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8"/>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8"/>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8"/>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8"/>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8"/>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8"/>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8"/>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8"/>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8"/>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8"/>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8"/>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8"/>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8"/>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8"/>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8"/>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8"/>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8"/>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8"/>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8"/>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8"/>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8"/>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8"/>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8"/>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8"/>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8"/>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8"/>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8"/>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8"/>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8"/>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8"/>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8"/>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8"/>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8"/>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8"/>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8"/>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8"/>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8"/>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8"/>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8"/>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8"/>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8"/>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8"/>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8"/>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8"/>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3" name="Google Shape;543;p8"/>
          <p:cNvSpPr txBox="1">
            <a:spLocks noGrp="1"/>
          </p:cNvSpPr>
          <p:nvPr>
            <p:ph type="title"/>
          </p:nvPr>
        </p:nvSpPr>
        <p:spPr>
          <a:xfrm>
            <a:off x="713100" y="2456450"/>
            <a:ext cx="30408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5000">
                <a:solidFill>
                  <a:schemeClr val="dk2"/>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44" name="Google Shape;544;p8"/>
          <p:cNvSpPr txBox="1">
            <a:spLocks noGrp="1"/>
          </p:cNvSpPr>
          <p:nvPr>
            <p:ph type="title" idx="2"/>
          </p:nvPr>
        </p:nvSpPr>
        <p:spPr>
          <a:xfrm>
            <a:off x="1776300" y="1442363"/>
            <a:ext cx="914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545" name="Google Shape;545;p8"/>
          <p:cNvSpPr txBox="1">
            <a:spLocks noGrp="1"/>
          </p:cNvSpPr>
          <p:nvPr>
            <p:ph type="subTitle" idx="1"/>
          </p:nvPr>
        </p:nvSpPr>
        <p:spPr>
          <a:xfrm>
            <a:off x="713100" y="3298250"/>
            <a:ext cx="3040800" cy="51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6"/>
        <p:cNvGrpSpPr/>
        <p:nvPr/>
      </p:nvGrpSpPr>
      <p:grpSpPr>
        <a:xfrm>
          <a:off x="0" y="0"/>
          <a:ext cx="0" cy="0"/>
          <a:chOff x="0" y="0"/>
          <a:chExt cx="0" cy="0"/>
        </a:xfrm>
      </p:grpSpPr>
      <p:grpSp>
        <p:nvGrpSpPr>
          <p:cNvPr id="547" name="Google Shape;547;p9"/>
          <p:cNvGrpSpPr/>
          <p:nvPr/>
        </p:nvGrpSpPr>
        <p:grpSpPr>
          <a:xfrm rot="-2700000" flipH="1">
            <a:off x="-87905" y="4162624"/>
            <a:ext cx="2413013" cy="1034025"/>
            <a:chOff x="1928075" y="3261300"/>
            <a:chExt cx="1531375" cy="656225"/>
          </a:xfrm>
        </p:grpSpPr>
        <p:sp>
          <p:nvSpPr>
            <p:cNvPr id="548" name="Google Shape;548;p9"/>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9"/>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0" name="Google Shape;550;p9"/>
          <p:cNvGrpSpPr/>
          <p:nvPr/>
        </p:nvGrpSpPr>
        <p:grpSpPr>
          <a:xfrm flipH="1">
            <a:off x="5595255" y="-357984"/>
            <a:ext cx="1203366" cy="1376656"/>
            <a:chOff x="5397400" y="2614075"/>
            <a:chExt cx="753800" cy="862350"/>
          </a:xfrm>
        </p:grpSpPr>
        <p:sp>
          <p:nvSpPr>
            <p:cNvPr id="551" name="Google Shape;551;p9"/>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9"/>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3" name="Google Shape;553;p9"/>
          <p:cNvGrpSpPr/>
          <p:nvPr/>
        </p:nvGrpSpPr>
        <p:grpSpPr>
          <a:xfrm rot="-1823598" flipH="1">
            <a:off x="6840317" y="3272048"/>
            <a:ext cx="2716090" cy="1577671"/>
            <a:chOff x="2037450" y="1549075"/>
            <a:chExt cx="2214600" cy="1286375"/>
          </a:xfrm>
        </p:grpSpPr>
        <p:sp>
          <p:nvSpPr>
            <p:cNvPr id="554" name="Google Shape;554;p9"/>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9"/>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6" name="Google Shape;556;p9"/>
          <p:cNvGrpSpPr/>
          <p:nvPr/>
        </p:nvGrpSpPr>
        <p:grpSpPr>
          <a:xfrm>
            <a:off x="-18538" y="-204788"/>
            <a:ext cx="2409465" cy="1032504"/>
            <a:chOff x="1928075" y="3261300"/>
            <a:chExt cx="1531375" cy="656225"/>
          </a:xfrm>
        </p:grpSpPr>
        <p:sp>
          <p:nvSpPr>
            <p:cNvPr id="557" name="Google Shape;557;p9"/>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9"/>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9" name="Google Shape;559;p9"/>
          <p:cNvGrpSpPr/>
          <p:nvPr/>
        </p:nvGrpSpPr>
        <p:grpSpPr>
          <a:xfrm rot="-575064">
            <a:off x="7855905" y="844852"/>
            <a:ext cx="1149992" cy="897161"/>
            <a:chOff x="3845050" y="297847"/>
            <a:chExt cx="914393" cy="713360"/>
          </a:xfrm>
        </p:grpSpPr>
        <p:sp>
          <p:nvSpPr>
            <p:cNvPr id="560" name="Google Shape;560;p9"/>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9"/>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9"/>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9"/>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9"/>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9"/>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9"/>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9"/>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9"/>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9"/>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9"/>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9"/>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9"/>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9"/>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9"/>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9"/>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9"/>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9"/>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9"/>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9"/>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9"/>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1" name="Google Shape;581;p9"/>
          <p:cNvGrpSpPr/>
          <p:nvPr/>
        </p:nvGrpSpPr>
        <p:grpSpPr>
          <a:xfrm>
            <a:off x="209175" y="1831500"/>
            <a:ext cx="886754" cy="841801"/>
            <a:chOff x="209175" y="1831500"/>
            <a:chExt cx="886754" cy="841801"/>
          </a:xfrm>
        </p:grpSpPr>
        <p:sp>
          <p:nvSpPr>
            <p:cNvPr id="582" name="Google Shape;582;p9"/>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9"/>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9"/>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9"/>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9"/>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9"/>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9"/>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9"/>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9"/>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9"/>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9"/>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9"/>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9"/>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9"/>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9"/>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9"/>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9"/>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9"/>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9"/>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9"/>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9"/>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9"/>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9"/>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9"/>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9"/>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9"/>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9"/>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9"/>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9"/>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1" name="Google Shape;611;p9"/>
          <p:cNvSpPr txBox="1">
            <a:spLocks noGrp="1"/>
          </p:cNvSpPr>
          <p:nvPr>
            <p:ph type="title"/>
          </p:nvPr>
        </p:nvSpPr>
        <p:spPr>
          <a:xfrm>
            <a:off x="2088300" y="1831500"/>
            <a:ext cx="4967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500">
                <a:solidFill>
                  <a:schemeClr val="dk2"/>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12" name="Google Shape;612;p9"/>
          <p:cNvSpPr txBox="1">
            <a:spLocks noGrp="1"/>
          </p:cNvSpPr>
          <p:nvPr>
            <p:ph type="subTitle" idx="1"/>
          </p:nvPr>
        </p:nvSpPr>
        <p:spPr>
          <a:xfrm>
            <a:off x="2088300" y="2673300"/>
            <a:ext cx="4967400" cy="107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3"/>
        <p:cNvGrpSpPr/>
        <p:nvPr/>
      </p:nvGrpSpPr>
      <p:grpSpPr>
        <a:xfrm>
          <a:off x="0" y="0"/>
          <a:ext cx="0" cy="0"/>
          <a:chOff x="0" y="0"/>
          <a:chExt cx="0" cy="0"/>
        </a:xfrm>
      </p:grpSpPr>
      <p:sp>
        <p:nvSpPr>
          <p:cNvPr id="614" name="Google Shape;614;p10"/>
          <p:cNvSpPr txBox="1">
            <a:spLocks noGrp="1"/>
          </p:cNvSpPr>
          <p:nvPr>
            <p:ph type="title"/>
          </p:nvPr>
        </p:nvSpPr>
        <p:spPr>
          <a:xfrm>
            <a:off x="4526625" y="2542825"/>
            <a:ext cx="39042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5000">
                <a:solidFill>
                  <a:schemeClr val="dk2"/>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15" name="Google Shape;615;p10"/>
          <p:cNvSpPr txBox="1">
            <a:spLocks noGrp="1"/>
          </p:cNvSpPr>
          <p:nvPr>
            <p:ph type="title" idx="2"/>
          </p:nvPr>
        </p:nvSpPr>
        <p:spPr>
          <a:xfrm>
            <a:off x="6021525" y="1518550"/>
            <a:ext cx="914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616" name="Google Shape;616;p10"/>
          <p:cNvSpPr txBox="1">
            <a:spLocks noGrp="1"/>
          </p:cNvSpPr>
          <p:nvPr>
            <p:ph type="subTitle" idx="1"/>
          </p:nvPr>
        </p:nvSpPr>
        <p:spPr>
          <a:xfrm>
            <a:off x="4526625" y="3384637"/>
            <a:ext cx="3904200" cy="35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617" name="Google Shape;617;p10"/>
          <p:cNvGrpSpPr/>
          <p:nvPr/>
        </p:nvGrpSpPr>
        <p:grpSpPr>
          <a:xfrm rot="-1853996" flipH="1">
            <a:off x="-411509" y="-34009"/>
            <a:ext cx="2074873" cy="889125"/>
            <a:chOff x="1928075" y="3261300"/>
            <a:chExt cx="1531375" cy="656225"/>
          </a:xfrm>
        </p:grpSpPr>
        <p:sp>
          <p:nvSpPr>
            <p:cNvPr id="618" name="Google Shape;618;p10"/>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10"/>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0" name="Google Shape;620;p10"/>
          <p:cNvGrpSpPr/>
          <p:nvPr/>
        </p:nvGrpSpPr>
        <p:grpSpPr>
          <a:xfrm rot="4500380">
            <a:off x="7955254" y="71937"/>
            <a:ext cx="1219949" cy="1395627"/>
            <a:chOff x="5397400" y="2614075"/>
            <a:chExt cx="753800" cy="862350"/>
          </a:xfrm>
        </p:grpSpPr>
        <p:sp>
          <p:nvSpPr>
            <p:cNvPr id="621" name="Google Shape;621;p10"/>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0"/>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3" name="Google Shape;623;p10"/>
          <p:cNvGrpSpPr/>
          <p:nvPr/>
        </p:nvGrpSpPr>
        <p:grpSpPr>
          <a:xfrm rot="8100000">
            <a:off x="6685297" y="3815288"/>
            <a:ext cx="2715999" cy="1577618"/>
            <a:chOff x="2037450" y="1549075"/>
            <a:chExt cx="2214600" cy="1286375"/>
          </a:xfrm>
        </p:grpSpPr>
        <p:sp>
          <p:nvSpPr>
            <p:cNvPr id="624" name="Google Shape;624;p10"/>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0"/>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200"/>
              <a:buFont typeface="Oswald Medium"/>
              <a:buNone/>
              <a:defRPr sz="3200" b="0" i="0" u="none" strike="noStrike" cap="none">
                <a:solidFill>
                  <a:schemeClr val="dk1"/>
                </a:solidFill>
                <a:latin typeface="Oswald Medium"/>
                <a:ea typeface="Oswald Medium"/>
                <a:cs typeface="Oswald Medium"/>
                <a:sym typeface="Oswald Medium"/>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15000"/>
              </a:lnSpc>
              <a:spcBef>
                <a:spcPts val="0"/>
              </a:spcBef>
              <a:spcAft>
                <a:spcPts val="0"/>
              </a:spcAft>
              <a:buClr>
                <a:schemeClr val="lt2"/>
              </a:buClr>
              <a:buSzPts val="1400"/>
              <a:buFont typeface="Rubik"/>
              <a:buChar char="●"/>
              <a:defRPr sz="1400" b="0" i="0" u="none" strike="noStrike" cap="none">
                <a:solidFill>
                  <a:schemeClr val="lt2"/>
                </a:solidFill>
                <a:latin typeface="Rubik"/>
                <a:ea typeface="Rubik"/>
                <a:cs typeface="Rubik"/>
                <a:sym typeface="Rubik"/>
              </a:defRPr>
            </a:lvl1pPr>
            <a:lvl2pPr marL="914400" marR="0" lvl="1" indent="-317500" algn="l" rtl="0">
              <a:lnSpc>
                <a:spcPct val="115000"/>
              </a:lnSpc>
              <a:spcBef>
                <a:spcPts val="1600"/>
              </a:spcBef>
              <a:spcAft>
                <a:spcPts val="0"/>
              </a:spcAft>
              <a:buClr>
                <a:schemeClr val="lt2"/>
              </a:buClr>
              <a:buSzPts val="1400"/>
              <a:buFont typeface="Rubik"/>
              <a:buChar char="○"/>
              <a:defRPr sz="1400" b="0" i="0" u="none" strike="noStrike" cap="none">
                <a:solidFill>
                  <a:schemeClr val="lt2"/>
                </a:solidFill>
                <a:latin typeface="Rubik"/>
                <a:ea typeface="Rubik"/>
                <a:cs typeface="Rubik"/>
                <a:sym typeface="Rubik"/>
              </a:defRPr>
            </a:lvl2pPr>
            <a:lvl3pPr marL="1371600" marR="0" lvl="2" indent="-317500" algn="l" rtl="0">
              <a:lnSpc>
                <a:spcPct val="115000"/>
              </a:lnSpc>
              <a:spcBef>
                <a:spcPts val="1600"/>
              </a:spcBef>
              <a:spcAft>
                <a:spcPts val="0"/>
              </a:spcAft>
              <a:buClr>
                <a:schemeClr val="lt2"/>
              </a:buClr>
              <a:buSzPts val="1400"/>
              <a:buFont typeface="Rubik"/>
              <a:buChar char="■"/>
              <a:defRPr sz="1400" b="0" i="0" u="none" strike="noStrike" cap="none">
                <a:solidFill>
                  <a:schemeClr val="lt2"/>
                </a:solidFill>
                <a:latin typeface="Rubik"/>
                <a:ea typeface="Rubik"/>
                <a:cs typeface="Rubik"/>
                <a:sym typeface="Rubik"/>
              </a:defRPr>
            </a:lvl3pPr>
            <a:lvl4pPr marL="1828800" marR="0" lvl="3" indent="-317500" algn="l" rtl="0">
              <a:lnSpc>
                <a:spcPct val="115000"/>
              </a:lnSpc>
              <a:spcBef>
                <a:spcPts val="1600"/>
              </a:spcBef>
              <a:spcAft>
                <a:spcPts val="0"/>
              </a:spcAft>
              <a:buClr>
                <a:schemeClr val="lt2"/>
              </a:buClr>
              <a:buSzPts val="1400"/>
              <a:buFont typeface="Rubik"/>
              <a:buChar char="●"/>
              <a:defRPr sz="1400" b="0" i="0" u="none" strike="noStrike" cap="none">
                <a:solidFill>
                  <a:schemeClr val="lt2"/>
                </a:solidFill>
                <a:latin typeface="Rubik"/>
                <a:ea typeface="Rubik"/>
                <a:cs typeface="Rubik"/>
                <a:sym typeface="Rubik"/>
              </a:defRPr>
            </a:lvl4pPr>
            <a:lvl5pPr marL="2286000" marR="0" lvl="4" indent="-317500" algn="l" rtl="0">
              <a:lnSpc>
                <a:spcPct val="115000"/>
              </a:lnSpc>
              <a:spcBef>
                <a:spcPts val="1600"/>
              </a:spcBef>
              <a:spcAft>
                <a:spcPts val="0"/>
              </a:spcAft>
              <a:buClr>
                <a:schemeClr val="lt2"/>
              </a:buClr>
              <a:buSzPts val="1400"/>
              <a:buFont typeface="Rubik"/>
              <a:buChar char="○"/>
              <a:defRPr sz="1400" b="0" i="0" u="none" strike="noStrike" cap="none">
                <a:solidFill>
                  <a:schemeClr val="lt2"/>
                </a:solidFill>
                <a:latin typeface="Rubik"/>
                <a:ea typeface="Rubik"/>
                <a:cs typeface="Rubik"/>
                <a:sym typeface="Rubik"/>
              </a:defRPr>
            </a:lvl5pPr>
            <a:lvl6pPr marL="2743200" marR="0" lvl="5" indent="-317500" algn="l" rtl="0">
              <a:lnSpc>
                <a:spcPct val="115000"/>
              </a:lnSpc>
              <a:spcBef>
                <a:spcPts val="1600"/>
              </a:spcBef>
              <a:spcAft>
                <a:spcPts val="0"/>
              </a:spcAft>
              <a:buClr>
                <a:schemeClr val="lt2"/>
              </a:buClr>
              <a:buSzPts val="1400"/>
              <a:buFont typeface="Rubik"/>
              <a:buChar char="■"/>
              <a:defRPr sz="1400" b="0" i="0" u="none" strike="noStrike" cap="none">
                <a:solidFill>
                  <a:schemeClr val="lt2"/>
                </a:solidFill>
                <a:latin typeface="Rubik"/>
                <a:ea typeface="Rubik"/>
                <a:cs typeface="Rubik"/>
                <a:sym typeface="Rubik"/>
              </a:defRPr>
            </a:lvl6pPr>
            <a:lvl7pPr marL="3200400" marR="0" lvl="6" indent="-317500" algn="l" rtl="0">
              <a:lnSpc>
                <a:spcPct val="115000"/>
              </a:lnSpc>
              <a:spcBef>
                <a:spcPts val="1600"/>
              </a:spcBef>
              <a:spcAft>
                <a:spcPts val="0"/>
              </a:spcAft>
              <a:buClr>
                <a:schemeClr val="lt2"/>
              </a:buClr>
              <a:buSzPts val="1400"/>
              <a:buFont typeface="Rubik"/>
              <a:buChar char="●"/>
              <a:defRPr sz="1400" b="0" i="0" u="none" strike="noStrike" cap="none">
                <a:solidFill>
                  <a:schemeClr val="lt2"/>
                </a:solidFill>
                <a:latin typeface="Rubik"/>
                <a:ea typeface="Rubik"/>
                <a:cs typeface="Rubik"/>
                <a:sym typeface="Rubik"/>
              </a:defRPr>
            </a:lvl7pPr>
            <a:lvl8pPr marL="3657600" marR="0" lvl="7" indent="-317500" algn="l" rtl="0">
              <a:lnSpc>
                <a:spcPct val="115000"/>
              </a:lnSpc>
              <a:spcBef>
                <a:spcPts val="1600"/>
              </a:spcBef>
              <a:spcAft>
                <a:spcPts val="0"/>
              </a:spcAft>
              <a:buClr>
                <a:schemeClr val="lt2"/>
              </a:buClr>
              <a:buSzPts val="1400"/>
              <a:buFont typeface="Rubik"/>
              <a:buChar char="○"/>
              <a:defRPr sz="1400" b="0" i="0" u="none" strike="noStrike" cap="none">
                <a:solidFill>
                  <a:schemeClr val="lt2"/>
                </a:solidFill>
                <a:latin typeface="Rubik"/>
                <a:ea typeface="Rubik"/>
                <a:cs typeface="Rubik"/>
                <a:sym typeface="Rubik"/>
              </a:defRPr>
            </a:lvl8pPr>
            <a:lvl9pPr marL="4114800" marR="0" lvl="8" indent="-317500" algn="l" rtl="0">
              <a:lnSpc>
                <a:spcPct val="115000"/>
              </a:lnSpc>
              <a:spcBef>
                <a:spcPts val="1600"/>
              </a:spcBef>
              <a:spcAft>
                <a:spcPts val="1600"/>
              </a:spcAft>
              <a:buClr>
                <a:schemeClr val="lt2"/>
              </a:buClr>
              <a:buSzPts val="1400"/>
              <a:buFont typeface="Rubik"/>
              <a:buChar char="■"/>
              <a:defRPr sz="1400" b="0" i="0" u="none" strike="noStrike" cap="none">
                <a:solidFill>
                  <a:schemeClr val="lt2"/>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19"/>
          <p:cNvSpPr txBox="1">
            <a:spLocks noGrp="1"/>
          </p:cNvSpPr>
          <p:nvPr>
            <p:ph type="ctrTitle"/>
          </p:nvPr>
        </p:nvSpPr>
        <p:spPr>
          <a:xfrm>
            <a:off x="163635" y="1367565"/>
            <a:ext cx="5084731" cy="223930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tr-TR" sz="7200"/>
              <a:t>AKR</a:t>
            </a:r>
            <a:r>
              <a:rPr lang="tr-TR" sz="7200">
                <a:solidFill>
                  <a:schemeClr val="dk1"/>
                </a:solidFill>
              </a:rPr>
              <a:t>A</a:t>
            </a:r>
            <a:r>
              <a:rPr lang="tr-TR" sz="7200"/>
              <a:t>N</a:t>
            </a:r>
            <a:br>
              <a:rPr lang="tr-TR" sz="7200"/>
            </a:br>
            <a:r>
              <a:rPr lang="tr-TR" sz="8800">
                <a:solidFill>
                  <a:schemeClr val="dk2"/>
                </a:solidFill>
              </a:rPr>
              <a:t>ZORBALIĞI</a:t>
            </a:r>
            <a:endParaRPr sz="8800">
              <a:solidFill>
                <a:schemeClr val="dk2"/>
              </a:solidFill>
            </a:endParaRPr>
          </a:p>
        </p:txBody>
      </p:sp>
      <p:sp>
        <p:nvSpPr>
          <p:cNvPr id="1221" name="Google Shape;1221;p19"/>
          <p:cNvSpPr txBox="1">
            <a:spLocks noGrp="1"/>
          </p:cNvSpPr>
          <p:nvPr>
            <p:ph type="subTitle" idx="1"/>
          </p:nvPr>
        </p:nvSpPr>
        <p:spPr>
          <a:xfrm>
            <a:off x="567665" y="3629579"/>
            <a:ext cx="4265400" cy="47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tr-TR" sz="1800"/>
              <a:t>Öğrenci Seminer Sunumu</a:t>
            </a:r>
            <a:endParaRPr sz="1800"/>
          </a:p>
        </p:txBody>
      </p:sp>
      <p:grpSp>
        <p:nvGrpSpPr>
          <p:cNvPr id="1222" name="Google Shape;1222;p19"/>
          <p:cNvGrpSpPr/>
          <p:nvPr/>
        </p:nvGrpSpPr>
        <p:grpSpPr>
          <a:xfrm>
            <a:off x="4978492" y="924671"/>
            <a:ext cx="3862548" cy="3294178"/>
            <a:chOff x="4978492" y="924659"/>
            <a:chExt cx="3862548" cy="3294178"/>
          </a:xfrm>
        </p:grpSpPr>
        <p:grpSp>
          <p:nvGrpSpPr>
            <p:cNvPr id="1223" name="Google Shape;1223;p19"/>
            <p:cNvGrpSpPr/>
            <p:nvPr/>
          </p:nvGrpSpPr>
          <p:grpSpPr>
            <a:xfrm>
              <a:off x="4978492" y="924659"/>
              <a:ext cx="3862548" cy="3294178"/>
              <a:chOff x="964425" y="518275"/>
              <a:chExt cx="5516350" cy="4704625"/>
            </a:xfrm>
          </p:grpSpPr>
          <p:sp>
            <p:nvSpPr>
              <p:cNvPr id="1224" name="Google Shape;1224;p19"/>
              <p:cNvSpPr/>
              <p:nvPr/>
            </p:nvSpPr>
            <p:spPr>
              <a:xfrm>
                <a:off x="1290225" y="523275"/>
                <a:ext cx="5190550" cy="4694250"/>
              </a:xfrm>
              <a:custGeom>
                <a:avLst/>
                <a:gdLst/>
                <a:ahLst/>
                <a:cxnLst/>
                <a:rect l="l" t="t" r="r" b="b"/>
                <a:pathLst>
                  <a:path w="207622" h="187770" extrusionOk="0">
                    <a:moveTo>
                      <a:pt x="102095" y="0"/>
                    </a:moveTo>
                    <a:cubicBezTo>
                      <a:pt x="58599" y="0"/>
                      <a:pt x="16706" y="33609"/>
                      <a:pt x="8598" y="76615"/>
                    </a:cubicBezTo>
                    <a:cubicBezTo>
                      <a:pt x="1" y="122179"/>
                      <a:pt x="30603" y="171753"/>
                      <a:pt x="75189" y="184510"/>
                    </a:cubicBezTo>
                    <a:cubicBezTo>
                      <a:pt x="82913" y="186720"/>
                      <a:pt x="90865" y="187769"/>
                      <a:pt x="98822" y="187769"/>
                    </a:cubicBezTo>
                    <a:cubicBezTo>
                      <a:pt x="136800" y="187769"/>
                      <a:pt x="174891" y="163863"/>
                      <a:pt x="188774" y="128119"/>
                    </a:cubicBezTo>
                    <a:cubicBezTo>
                      <a:pt x="207621" y="79572"/>
                      <a:pt x="178824" y="17015"/>
                      <a:pt x="126844" y="3807"/>
                    </a:cubicBezTo>
                    <a:cubicBezTo>
                      <a:pt x="118683" y="1214"/>
                      <a:pt x="110360" y="0"/>
                      <a:pt x="1020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19"/>
              <p:cNvSpPr/>
              <p:nvPr/>
            </p:nvSpPr>
            <p:spPr>
              <a:xfrm>
                <a:off x="1449375" y="518275"/>
                <a:ext cx="4714350" cy="4704400"/>
              </a:xfrm>
              <a:custGeom>
                <a:avLst/>
                <a:gdLst/>
                <a:ahLst/>
                <a:cxnLst/>
                <a:rect l="l" t="t" r="r" b="b"/>
                <a:pathLst>
                  <a:path w="188574" h="188176" extrusionOk="0">
                    <a:moveTo>
                      <a:pt x="95589" y="421"/>
                    </a:moveTo>
                    <a:cubicBezTo>
                      <a:pt x="103568" y="421"/>
                      <a:pt x="111533" y="1539"/>
                      <a:pt x="119175" y="3832"/>
                    </a:cubicBezTo>
                    <a:cubicBezTo>
                      <a:pt x="123661" y="5185"/>
                      <a:pt x="128122" y="6438"/>
                      <a:pt x="132433" y="8293"/>
                    </a:cubicBezTo>
                    <a:cubicBezTo>
                      <a:pt x="136593" y="10097"/>
                      <a:pt x="140603" y="12228"/>
                      <a:pt x="144413" y="14684"/>
                    </a:cubicBezTo>
                    <a:cubicBezTo>
                      <a:pt x="152032" y="19571"/>
                      <a:pt x="158824" y="25661"/>
                      <a:pt x="164613" y="32579"/>
                    </a:cubicBezTo>
                    <a:cubicBezTo>
                      <a:pt x="170453" y="39521"/>
                      <a:pt x="175265" y="47291"/>
                      <a:pt x="178999" y="55561"/>
                    </a:cubicBezTo>
                    <a:cubicBezTo>
                      <a:pt x="182759" y="63832"/>
                      <a:pt x="185390" y="72604"/>
                      <a:pt x="186819" y="81576"/>
                    </a:cubicBezTo>
                    <a:cubicBezTo>
                      <a:pt x="188223" y="90474"/>
                      <a:pt x="188398" y="99622"/>
                      <a:pt x="187220" y="108569"/>
                    </a:cubicBezTo>
                    <a:cubicBezTo>
                      <a:pt x="185992" y="117792"/>
                      <a:pt x="183310" y="126790"/>
                      <a:pt x="179175" y="135136"/>
                    </a:cubicBezTo>
                    <a:cubicBezTo>
                      <a:pt x="174864" y="143782"/>
                      <a:pt x="169075" y="151652"/>
                      <a:pt x="162257" y="158494"/>
                    </a:cubicBezTo>
                    <a:cubicBezTo>
                      <a:pt x="155390" y="165361"/>
                      <a:pt x="147495" y="171176"/>
                      <a:pt x="138974" y="175762"/>
                    </a:cubicBezTo>
                    <a:cubicBezTo>
                      <a:pt x="130428" y="180374"/>
                      <a:pt x="121230" y="183757"/>
                      <a:pt x="111706" y="185737"/>
                    </a:cubicBezTo>
                    <a:cubicBezTo>
                      <a:pt x="105373" y="187074"/>
                      <a:pt x="98907" y="187765"/>
                      <a:pt x="92441" y="187765"/>
                    </a:cubicBezTo>
                    <a:cubicBezTo>
                      <a:pt x="89208" y="187765"/>
                      <a:pt x="85975" y="187592"/>
                      <a:pt x="82758" y="187241"/>
                    </a:cubicBezTo>
                    <a:cubicBezTo>
                      <a:pt x="78074" y="186715"/>
                      <a:pt x="73439" y="185813"/>
                      <a:pt x="68880" y="184511"/>
                    </a:cubicBezTo>
                    <a:lnTo>
                      <a:pt x="68880" y="184511"/>
                    </a:lnTo>
                    <a:cubicBezTo>
                      <a:pt x="68878" y="184511"/>
                      <a:pt x="68876" y="184510"/>
                      <a:pt x="68873" y="184509"/>
                    </a:cubicBezTo>
                    <a:lnTo>
                      <a:pt x="68873" y="184509"/>
                    </a:lnTo>
                    <a:cubicBezTo>
                      <a:pt x="68873" y="184509"/>
                      <a:pt x="68873" y="184509"/>
                      <a:pt x="68873" y="184509"/>
                    </a:cubicBezTo>
                    <a:cubicBezTo>
                      <a:pt x="68872" y="184509"/>
                      <a:pt x="68870" y="184508"/>
                      <a:pt x="68868" y="184508"/>
                    </a:cubicBezTo>
                    <a:lnTo>
                      <a:pt x="68868" y="184508"/>
                    </a:lnTo>
                    <a:cubicBezTo>
                      <a:pt x="59421" y="181801"/>
                      <a:pt x="50501" y="177390"/>
                      <a:pt x="42482" y="171702"/>
                    </a:cubicBezTo>
                    <a:cubicBezTo>
                      <a:pt x="34387" y="165938"/>
                      <a:pt x="27244" y="158895"/>
                      <a:pt x="21254" y="150975"/>
                    </a:cubicBezTo>
                    <a:cubicBezTo>
                      <a:pt x="15289" y="143106"/>
                      <a:pt x="10477" y="134359"/>
                      <a:pt x="7019" y="125111"/>
                    </a:cubicBezTo>
                    <a:cubicBezTo>
                      <a:pt x="3585" y="115887"/>
                      <a:pt x="1505" y="106163"/>
                      <a:pt x="1079" y="96338"/>
                    </a:cubicBezTo>
                    <a:cubicBezTo>
                      <a:pt x="653" y="86589"/>
                      <a:pt x="1881" y="76789"/>
                      <a:pt x="4788" y="67441"/>
                    </a:cubicBezTo>
                    <a:cubicBezTo>
                      <a:pt x="7645" y="58343"/>
                      <a:pt x="12031" y="49722"/>
                      <a:pt x="17570" y="41952"/>
                    </a:cubicBezTo>
                    <a:cubicBezTo>
                      <a:pt x="23184" y="34108"/>
                      <a:pt x="29951" y="27115"/>
                      <a:pt x="37545" y="21200"/>
                    </a:cubicBezTo>
                    <a:cubicBezTo>
                      <a:pt x="45189" y="15260"/>
                      <a:pt x="53660" y="10373"/>
                      <a:pt x="62658" y="6839"/>
                    </a:cubicBezTo>
                    <a:cubicBezTo>
                      <a:pt x="71530" y="3355"/>
                      <a:pt x="80954" y="1175"/>
                      <a:pt x="90478" y="574"/>
                    </a:cubicBezTo>
                    <a:cubicBezTo>
                      <a:pt x="92180" y="472"/>
                      <a:pt x="93885" y="421"/>
                      <a:pt x="95589" y="421"/>
                    </a:cubicBezTo>
                    <a:close/>
                    <a:moveTo>
                      <a:pt x="95739" y="1"/>
                    </a:moveTo>
                    <a:cubicBezTo>
                      <a:pt x="88982" y="1"/>
                      <a:pt x="82225" y="808"/>
                      <a:pt x="75640" y="2353"/>
                    </a:cubicBezTo>
                    <a:cubicBezTo>
                      <a:pt x="66242" y="4558"/>
                      <a:pt x="57194" y="8218"/>
                      <a:pt x="48848" y="13055"/>
                    </a:cubicBezTo>
                    <a:cubicBezTo>
                      <a:pt x="40477" y="17917"/>
                      <a:pt x="32783" y="23982"/>
                      <a:pt x="26091" y="31000"/>
                    </a:cubicBezTo>
                    <a:cubicBezTo>
                      <a:pt x="19475" y="37942"/>
                      <a:pt x="13861" y="45862"/>
                      <a:pt x="9575" y="54459"/>
                    </a:cubicBezTo>
                    <a:cubicBezTo>
                      <a:pt x="5289" y="63080"/>
                      <a:pt x="2407" y="72378"/>
                      <a:pt x="1229" y="81952"/>
                    </a:cubicBezTo>
                    <a:cubicBezTo>
                      <a:pt x="1" y="91802"/>
                      <a:pt x="552" y="101827"/>
                      <a:pt x="2607" y="111501"/>
                    </a:cubicBezTo>
                    <a:cubicBezTo>
                      <a:pt x="4688" y="121226"/>
                      <a:pt x="8297" y="130624"/>
                      <a:pt x="13134" y="139296"/>
                    </a:cubicBezTo>
                    <a:cubicBezTo>
                      <a:pt x="17996" y="147993"/>
                      <a:pt x="24111" y="155988"/>
                      <a:pt x="31254" y="162905"/>
                    </a:cubicBezTo>
                    <a:cubicBezTo>
                      <a:pt x="38347" y="169747"/>
                      <a:pt x="46492" y="175537"/>
                      <a:pt x="55365" y="179798"/>
                    </a:cubicBezTo>
                    <a:cubicBezTo>
                      <a:pt x="59701" y="181878"/>
                      <a:pt x="64162" y="183582"/>
                      <a:pt x="68773" y="184910"/>
                    </a:cubicBezTo>
                    <a:cubicBezTo>
                      <a:pt x="68773" y="184910"/>
                      <a:pt x="68773" y="184910"/>
                      <a:pt x="68773" y="184910"/>
                    </a:cubicBezTo>
                    <a:lnTo>
                      <a:pt x="68773" y="184910"/>
                    </a:lnTo>
                    <a:cubicBezTo>
                      <a:pt x="68775" y="184911"/>
                      <a:pt x="68777" y="184912"/>
                      <a:pt x="68780" y="184912"/>
                    </a:cubicBezTo>
                    <a:lnTo>
                      <a:pt x="68780" y="184912"/>
                    </a:lnTo>
                    <a:cubicBezTo>
                      <a:pt x="76470" y="187106"/>
                      <a:pt x="84446" y="188175"/>
                      <a:pt x="92433" y="188175"/>
                    </a:cubicBezTo>
                    <a:cubicBezTo>
                      <a:pt x="94204" y="188175"/>
                      <a:pt x="95976" y="188123"/>
                      <a:pt x="97746" y="188018"/>
                    </a:cubicBezTo>
                    <a:cubicBezTo>
                      <a:pt x="107495" y="187467"/>
                      <a:pt x="117144" y="185361"/>
                      <a:pt x="126292" y="181953"/>
                    </a:cubicBezTo>
                    <a:cubicBezTo>
                      <a:pt x="135440" y="178569"/>
                      <a:pt x="144087" y="173858"/>
                      <a:pt x="151881" y="168018"/>
                    </a:cubicBezTo>
                    <a:cubicBezTo>
                      <a:pt x="159626" y="162203"/>
                      <a:pt x="166543" y="155286"/>
                      <a:pt x="172207" y="147441"/>
                    </a:cubicBezTo>
                    <a:cubicBezTo>
                      <a:pt x="177821" y="139647"/>
                      <a:pt x="182157" y="130925"/>
                      <a:pt x="184864" y="121702"/>
                    </a:cubicBezTo>
                    <a:cubicBezTo>
                      <a:pt x="187446" y="112955"/>
                      <a:pt x="188573" y="103807"/>
                      <a:pt x="188398" y="94709"/>
                    </a:cubicBezTo>
                    <a:cubicBezTo>
                      <a:pt x="188223" y="85612"/>
                      <a:pt x="186719" y="76564"/>
                      <a:pt x="184087" y="67842"/>
                    </a:cubicBezTo>
                    <a:cubicBezTo>
                      <a:pt x="181405" y="59095"/>
                      <a:pt x="177596" y="50674"/>
                      <a:pt x="172684" y="42930"/>
                    </a:cubicBezTo>
                    <a:cubicBezTo>
                      <a:pt x="167821" y="35235"/>
                      <a:pt x="161882" y="28168"/>
                      <a:pt x="155014" y="22153"/>
                    </a:cubicBezTo>
                    <a:cubicBezTo>
                      <a:pt x="148197" y="16188"/>
                      <a:pt x="140453" y="11250"/>
                      <a:pt x="132107" y="7716"/>
                    </a:cubicBezTo>
                    <a:cubicBezTo>
                      <a:pt x="127696" y="5862"/>
                      <a:pt x="123159" y="4558"/>
                      <a:pt x="118573" y="3230"/>
                    </a:cubicBezTo>
                    <a:cubicBezTo>
                      <a:pt x="113936" y="1877"/>
                      <a:pt x="109200" y="949"/>
                      <a:pt x="104387" y="448"/>
                    </a:cubicBezTo>
                    <a:cubicBezTo>
                      <a:pt x="101514" y="148"/>
                      <a:pt x="98626" y="1"/>
                      <a:pt x="9573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19"/>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19"/>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19"/>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19"/>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19"/>
              <p:cNvSpPr/>
              <p:nvPr/>
            </p:nvSpPr>
            <p:spPr>
              <a:xfrm>
                <a:off x="2719450" y="641225"/>
                <a:ext cx="670450" cy="596425"/>
              </a:xfrm>
              <a:custGeom>
                <a:avLst/>
                <a:gdLst/>
                <a:ahLst/>
                <a:cxnLst/>
                <a:rect l="l" t="t" r="r" b="b"/>
                <a:pathLst>
                  <a:path w="26818" h="23857" extrusionOk="0">
                    <a:moveTo>
                      <a:pt x="17666" y="1"/>
                    </a:moveTo>
                    <a:cubicBezTo>
                      <a:pt x="17290" y="1"/>
                      <a:pt x="16915" y="23"/>
                      <a:pt x="16542" y="67"/>
                    </a:cubicBezTo>
                    <a:cubicBezTo>
                      <a:pt x="12381" y="543"/>
                      <a:pt x="9223" y="3801"/>
                      <a:pt x="7669" y="7510"/>
                    </a:cubicBezTo>
                    <a:cubicBezTo>
                      <a:pt x="6892" y="9415"/>
                      <a:pt x="6341" y="11646"/>
                      <a:pt x="6842" y="13676"/>
                    </a:cubicBezTo>
                    <a:cubicBezTo>
                      <a:pt x="7118" y="14703"/>
                      <a:pt x="7669" y="15605"/>
                      <a:pt x="8471" y="16282"/>
                    </a:cubicBezTo>
                    <a:cubicBezTo>
                      <a:pt x="9324" y="16959"/>
                      <a:pt x="10351" y="17360"/>
                      <a:pt x="11404" y="17611"/>
                    </a:cubicBezTo>
                    <a:cubicBezTo>
                      <a:pt x="12033" y="17746"/>
                      <a:pt x="12687" y="17818"/>
                      <a:pt x="13343" y="17818"/>
                    </a:cubicBezTo>
                    <a:cubicBezTo>
                      <a:pt x="14751" y="17818"/>
                      <a:pt x="16164" y="17486"/>
                      <a:pt x="17344" y="16733"/>
                    </a:cubicBezTo>
                    <a:cubicBezTo>
                      <a:pt x="18998" y="15706"/>
                      <a:pt x="20000" y="13876"/>
                      <a:pt x="19925" y="11921"/>
                    </a:cubicBezTo>
                    <a:cubicBezTo>
                      <a:pt x="19875" y="10994"/>
                      <a:pt x="19549" y="10092"/>
                      <a:pt x="18948" y="9390"/>
                    </a:cubicBezTo>
                    <a:cubicBezTo>
                      <a:pt x="18421" y="8788"/>
                      <a:pt x="17720" y="8412"/>
                      <a:pt x="16943" y="8262"/>
                    </a:cubicBezTo>
                    <a:cubicBezTo>
                      <a:pt x="16679" y="8208"/>
                      <a:pt x="16406" y="8181"/>
                      <a:pt x="16133" y="8181"/>
                    </a:cubicBezTo>
                    <a:cubicBezTo>
                      <a:pt x="15004" y="8181"/>
                      <a:pt x="13859" y="8642"/>
                      <a:pt x="13233" y="9590"/>
                    </a:cubicBezTo>
                    <a:cubicBezTo>
                      <a:pt x="13309" y="9565"/>
                      <a:pt x="13359" y="9565"/>
                      <a:pt x="13434" y="9565"/>
                    </a:cubicBezTo>
                    <a:cubicBezTo>
                      <a:pt x="13618" y="9556"/>
                      <a:pt x="13807" y="9550"/>
                      <a:pt x="13997" y="9550"/>
                    </a:cubicBezTo>
                    <a:cubicBezTo>
                      <a:pt x="14787" y="9550"/>
                      <a:pt x="15609" y="9653"/>
                      <a:pt x="16316" y="10016"/>
                    </a:cubicBezTo>
                    <a:cubicBezTo>
                      <a:pt x="16767" y="10217"/>
                      <a:pt x="17143" y="10568"/>
                      <a:pt x="17319" y="11044"/>
                    </a:cubicBezTo>
                    <a:cubicBezTo>
                      <a:pt x="17544" y="11621"/>
                      <a:pt x="17394" y="12297"/>
                      <a:pt x="17193" y="12849"/>
                    </a:cubicBezTo>
                    <a:cubicBezTo>
                      <a:pt x="16578" y="14387"/>
                      <a:pt x="14888" y="15170"/>
                      <a:pt x="13292" y="15170"/>
                    </a:cubicBezTo>
                    <a:cubicBezTo>
                      <a:pt x="12938" y="15170"/>
                      <a:pt x="12588" y="15131"/>
                      <a:pt x="12256" y="15054"/>
                    </a:cubicBezTo>
                    <a:cubicBezTo>
                      <a:pt x="11304" y="14854"/>
                      <a:pt x="10451" y="14302"/>
                      <a:pt x="9975" y="13450"/>
                    </a:cubicBezTo>
                    <a:cubicBezTo>
                      <a:pt x="9349" y="12322"/>
                      <a:pt x="9499" y="10944"/>
                      <a:pt x="9875" y="9766"/>
                    </a:cubicBezTo>
                    <a:cubicBezTo>
                      <a:pt x="10852" y="6683"/>
                      <a:pt x="13309" y="3651"/>
                      <a:pt x="16692" y="3325"/>
                    </a:cubicBezTo>
                    <a:cubicBezTo>
                      <a:pt x="16895" y="3304"/>
                      <a:pt x="17098" y="3294"/>
                      <a:pt x="17299" y="3294"/>
                    </a:cubicBezTo>
                    <a:cubicBezTo>
                      <a:pt x="19752" y="3294"/>
                      <a:pt x="22006" y="4816"/>
                      <a:pt x="22933" y="7109"/>
                    </a:cubicBezTo>
                    <a:cubicBezTo>
                      <a:pt x="23534" y="8513"/>
                      <a:pt x="23534" y="10067"/>
                      <a:pt x="23309" y="11545"/>
                    </a:cubicBezTo>
                    <a:cubicBezTo>
                      <a:pt x="23058" y="13174"/>
                      <a:pt x="22456" y="14778"/>
                      <a:pt x="21604" y="16207"/>
                    </a:cubicBezTo>
                    <a:cubicBezTo>
                      <a:pt x="19900" y="19089"/>
                      <a:pt x="16993" y="21295"/>
                      <a:pt x="13559" y="21320"/>
                    </a:cubicBezTo>
                    <a:cubicBezTo>
                      <a:pt x="10000" y="21320"/>
                      <a:pt x="6617" y="19265"/>
                      <a:pt x="4837" y="16232"/>
                    </a:cubicBezTo>
                    <a:cubicBezTo>
                      <a:pt x="3359" y="13651"/>
                      <a:pt x="2882" y="10493"/>
                      <a:pt x="3183" y="7560"/>
                    </a:cubicBezTo>
                    <a:cubicBezTo>
                      <a:pt x="3258" y="6758"/>
                      <a:pt x="3409" y="6006"/>
                      <a:pt x="3584" y="5229"/>
                    </a:cubicBezTo>
                    <a:cubicBezTo>
                      <a:pt x="3584" y="5204"/>
                      <a:pt x="3584" y="5179"/>
                      <a:pt x="3584" y="5154"/>
                    </a:cubicBezTo>
                    <a:cubicBezTo>
                      <a:pt x="2757" y="5580"/>
                      <a:pt x="1905" y="6006"/>
                      <a:pt x="1078" y="6458"/>
                    </a:cubicBezTo>
                    <a:cubicBezTo>
                      <a:pt x="301" y="8463"/>
                      <a:pt x="0" y="10693"/>
                      <a:pt x="226" y="12824"/>
                    </a:cubicBezTo>
                    <a:cubicBezTo>
                      <a:pt x="426" y="14603"/>
                      <a:pt x="978" y="16357"/>
                      <a:pt x="1930" y="17861"/>
                    </a:cubicBezTo>
                    <a:cubicBezTo>
                      <a:pt x="2857" y="19390"/>
                      <a:pt x="4186" y="20693"/>
                      <a:pt x="5689" y="21646"/>
                    </a:cubicBezTo>
                    <a:cubicBezTo>
                      <a:pt x="7919" y="23083"/>
                      <a:pt x="10582" y="23856"/>
                      <a:pt x="13241" y="23856"/>
                    </a:cubicBezTo>
                    <a:cubicBezTo>
                      <a:pt x="14198" y="23856"/>
                      <a:pt x="15155" y="23756"/>
                      <a:pt x="16091" y="23550"/>
                    </a:cubicBezTo>
                    <a:cubicBezTo>
                      <a:pt x="19725" y="22748"/>
                      <a:pt x="22707" y="20317"/>
                      <a:pt x="24487" y="17059"/>
                    </a:cubicBezTo>
                    <a:cubicBezTo>
                      <a:pt x="26266" y="13851"/>
                      <a:pt x="26817" y="9916"/>
                      <a:pt x="25765" y="6382"/>
                    </a:cubicBezTo>
                    <a:cubicBezTo>
                      <a:pt x="25138" y="4327"/>
                      <a:pt x="23985" y="2347"/>
                      <a:pt x="22131" y="1194"/>
                    </a:cubicBezTo>
                    <a:cubicBezTo>
                      <a:pt x="20796" y="386"/>
                      <a:pt x="19233" y="1"/>
                      <a:pt x="176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19"/>
              <p:cNvSpPr/>
              <p:nvPr/>
            </p:nvSpPr>
            <p:spPr>
              <a:xfrm>
                <a:off x="2706900" y="630500"/>
                <a:ext cx="691775" cy="617675"/>
              </a:xfrm>
              <a:custGeom>
                <a:avLst/>
                <a:gdLst/>
                <a:ahLst/>
                <a:cxnLst/>
                <a:rect l="l" t="t" r="r" b="b"/>
                <a:pathLst>
                  <a:path w="27671" h="24707" extrusionOk="0">
                    <a:moveTo>
                      <a:pt x="18171" y="1"/>
                    </a:moveTo>
                    <a:cubicBezTo>
                      <a:pt x="17977" y="1"/>
                      <a:pt x="17783" y="7"/>
                      <a:pt x="17595" y="19"/>
                    </a:cubicBezTo>
                    <a:cubicBezTo>
                      <a:pt x="15816" y="621"/>
                      <a:pt x="14036" y="1247"/>
                      <a:pt x="12282" y="1924"/>
                    </a:cubicBezTo>
                    <a:cubicBezTo>
                      <a:pt x="10728" y="3052"/>
                      <a:pt x="9475" y="4556"/>
                      <a:pt x="8547" y="6235"/>
                    </a:cubicBezTo>
                    <a:cubicBezTo>
                      <a:pt x="7495" y="8115"/>
                      <a:pt x="6743" y="10320"/>
                      <a:pt x="6743" y="12476"/>
                    </a:cubicBezTo>
                    <a:cubicBezTo>
                      <a:pt x="6743" y="13553"/>
                      <a:pt x="6968" y="14656"/>
                      <a:pt x="7495" y="15608"/>
                    </a:cubicBezTo>
                    <a:cubicBezTo>
                      <a:pt x="8046" y="16561"/>
                      <a:pt x="8898" y="17288"/>
                      <a:pt x="9901" y="17764"/>
                    </a:cubicBezTo>
                    <a:cubicBezTo>
                      <a:pt x="11072" y="18346"/>
                      <a:pt x="12447" y="18649"/>
                      <a:pt x="13820" y="18649"/>
                    </a:cubicBezTo>
                    <a:cubicBezTo>
                      <a:pt x="16706" y="18649"/>
                      <a:pt x="19584" y="17310"/>
                      <a:pt x="20552" y="14405"/>
                    </a:cubicBezTo>
                    <a:cubicBezTo>
                      <a:pt x="21129" y="12626"/>
                      <a:pt x="20878" y="10420"/>
                      <a:pt x="19374" y="9167"/>
                    </a:cubicBezTo>
                    <a:cubicBezTo>
                      <a:pt x="18616" y="8517"/>
                      <a:pt x="17618" y="8192"/>
                      <a:pt x="16618" y="8192"/>
                    </a:cubicBezTo>
                    <a:cubicBezTo>
                      <a:pt x="15999" y="8192"/>
                      <a:pt x="15378" y="8317"/>
                      <a:pt x="14813" y="8566"/>
                    </a:cubicBezTo>
                    <a:cubicBezTo>
                      <a:pt x="14111" y="8892"/>
                      <a:pt x="13510" y="9443"/>
                      <a:pt x="13184" y="10145"/>
                    </a:cubicBezTo>
                    <a:cubicBezTo>
                      <a:pt x="13113" y="10263"/>
                      <a:pt x="13176" y="10448"/>
                      <a:pt x="13330" y="10448"/>
                    </a:cubicBezTo>
                    <a:cubicBezTo>
                      <a:pt x="13339" y="10448"/>
                      <a:pt x="13349" y="10447"/>
                      <a:pt x="13359" y="10445"/>
                    </a:cubicBezTo>
                    <a:cubicBezTo>
                      <a:pt x="13660" y="10408"/>
                      <a:pt x="13967" y="10389"/>
                      <a:pt x="14274" y="10389"/>
                    </a:cubicBezTo>
                    <a:cubicBezTo>
                      <a:pt x="14581" y="10389"/>
                      <a:pt x="14888" y="10408"/>
                      <a:pt x="15189" y="10445"/>
                    </a:cubicBezTo>
                    <a:cubicBezTo>
                      <a:pt x="16016" y="10521"/>
                      <a:pt x="17169" y="10771"/>
                      <a:pt x="17445" y="11674"/>
                    </a:cubicBezTo>
                    <a:cubicBezTo>
                      <a:pt x="17745" y="12601"/>
                      <a:pt x="17144" y="13704"/>
                      <a:pt x="16442" y="14305"/>
                    </a:cubicBezTo>
                    <a:cubicBezTo>
                      <a:pt x="15740" y="14857"/>
                      <a:pt x="14813" y="15157"/>
                      <a:pt x="13936" y="15182"/>
                    </a:cubicBezTo>
                    <a:cubicBezTo>
                      <a:pt x="13892" y="15184"/>
                      <a:pt x="13849" y="15184"/>
                      <a:pt x="13805" y="15184"/>
                    </a:cubicBezTo>
                    <a:cubicBezTo>
                      <a:pt x="12967" y="15184"/>
                      <a:pt x="12098" y="14953"/>
                      <a:pt x="11455" y="14405"/>
                    </a:cubicBezTo>
                    <a:cubicBezTo>
                      <a:pt x="10678" y="13754"/>
                      <a:pt x="10427" y="12751"/>
                      <a:pt x="10477" y="11749"/>
                    </a:cubicBezTo>
                    <a:cubicBezTo>
                      <a:pt x="10603" y="10095"/>
                      <a:pt x="11455" y="8440"/>
                      <a:pt x="12407" y="7137"/>
                    </a:cubicBezTo>
                    <a:cubicBezTo>
                      <a:pt x="13309" y="5909"/>
                      <a:pt x="14512" y="4907"/>
                      <a:pt x="15966" y="4430"/>
                    </a:cubicBezTo>
                    <a:cubicBezTo>
                      <a:pt x="16543" y="4242"/>
                      <a:pt x="17141" y="4151"/>
                      <a:pt x="17736" y="4151"/>
                    </a:cubicBezTo>
                    <a:cubicBezTo>
                      <a:pt x="19595" y="4151"/>
                      <a:pt x="21425" y="5041"/>
                      <a:pt x="22507" y="6636"/>
                    </a:cubicBezTo>
                    <a:cubicBezTo>
                      <a:pt x="24136" y="9067"/>
                      <a:pt x="23610" y="12425"/>
                      <a:pt x="22507" y="14957"/>
                    </a:cubicBezTo>
                    <a:cubicBezTo>
                      <a:pt x="21254" y="17839"/>
                      <a:pt x="18923" y="20395"/>
                      <a:pt x="15791" y="21122"/>
                    </a:cubicBezTo>
                    <a:cubicBezTo>
                      <a:pt x="15195" y="21261"/>
                      <a:pt x="14588" y="21327"/>
                      <a:pt x="13982" y="21327"/>
                    </a:cubicBezTo>
                    <a:cubicBezTo>
                      <a:pt x="11198" y="21327"/>
                      <a:pt x="8417" y="19934"/>
                      <a:pt x="6668" y="17814"/>
                    </a:cubicBezTo>
                    <a:cubicBezTo>
                      <a:pt x="4788" y="15558"/>
                      <a:pt x="4036" y="12526"/>
                      <a:pt x="4011" y="9618"/>
                    </a:cubicBezTo>
                    <a:cubicBezTo>
                      <a:pt x="4011" y="8165"/>
                      <a:pt x="4262" y="6761"/>
                      <a:pt x="4562" y="5333"/>
                    </a:cubicBezTo>
                    <a:lnTo>
                      <a:pt x="4562" y="5333"/>
                    </a:lnTo>
                    <a:cubicBezTo>
                      <a:pt x="4412" y="5408"/>
                      <a:pt x="4262" y="5508"/>
                      <a:pt x="4086" y="5583"/>
                    </a:cubicBezTo>
                    <a:cubicBezTo>
                      <a:pt x="4086" y="5608"/>
                      <a:pt x="4086" y="5633"/>
                      <a:pt x="4086" y="5658"/>
                    </a:cubicBezTo>
                    <a:cubicBezTo>
                      <a:pt x="3911" y="6435"/>
                      <a:pt x="3760" y="7187"/>
                      <a:pt x="3685" y="7964"/>
                    </a:cubicBezTo>
                    <a:cubicBezTo>
                      <a:pt x="3384" y="10922"/>
                      <a:pt x="3861" y="14080"/>
                      <a:pt x="5339" y="16661"/>
                    </a:cubicBezTo>
                    <a:cubicBezTo>
                      <a:pt x="7119" y="19694"/>
                      <a:pt x="10502" y="21749"/>
                      <a:pt x="14061" y="21749"/>
                    </a:cubicBezTo>
                    <a:cubicBezTo>
                      <a:pt x="17495" y="21724"/>
                      <a:pt x="20402" y="19518"/>
                      <a:pt x="22106" y="16636"/>
                    </a:cubicBezTo>
                    <a:cubicBezTo>
                      <a:pt x="22958" y="15207"/>
                      <a:pt x="23560" y="13603"/>
                      <a:pt x="23811" y="11974"/>
                    </a:cubicBezTo>
                    <a:cubicBezTo>
                      <a:pt x="24036" y="10496"/>
                      <a:pt x="24036" y="8942"/>
                      <a:pt x="23435" y="7538"/>
                    </a:cubicBezTo>
                    <a:cubicBezTo>
                      <a:pt x="22508" y="5245"/>
                      <a:pt x="20254" y="3723"/>
                      <a:pt x="17801" y="3723"/>
                    </a:cubicBezTo>
                    <a:cubicBezTo>
                      <a:pt x="17600" y="3723"/>
                      <a:pt x="17397" y="3733"/>
                      <a:pt x="17194" y="3754"/>
                    </a:cubicBezTo>
                    <a:cubicBezTo>
                      <a:pt x="13811" y="4080"/>
                      <a:pt x="11354" y="7112"/>
                      <a:pt x="10377" y="10195"/>
                    </a:cubicBezTo>
                    <a:cubicBezTo>
                      <a:pt x="10001" y="11373"/>
                      <a:pt x="9851" y="12751"/>
                      <a:pt x="10477" y="13879"/>
                    </a:cubicBezTo>
                    <a:cubicBezTo>
                      <a:pt x="10953" y="14731"/>
                      <a:pt x="11806" y="15283"/>
                      <a:pt x="12758" y="15483"/>
                    </a:cubicBezTo>
                    <a:cubicBezTo>
                      <a:pt x="13090" y="15560"/>
                      <a:pt x="13440" y="15599"/>
                      <a:pt x="13794" y="15599"/>
                    </a:cubicBezTo>
                    <a:cubicBezTo>
                      <a:pt x="15390" y="15599"/>
                      <a:pt x="17080" y="14816"/>
                      <a:pt x="17695" y="13278"/>
                    </a:cubicBezTo>
                    <a:cubicBezTo>
                      <a:pt x="17896" y="12726"/>
                      <a:pt x="18046" y="12050"/>
                      <a:pt x="17821" y="11473"/>
                    </a:cubicBezTo>
                    <a:cubicBezTo>
                      <a:pt x="17645" y="10997"/>
                      <a:pt x="17269" y="10646"/>
                      <a:pt x="16818" y="10445"/>
                    </a:cubicBezTo>
                    <a:cubicBezTo>
                      <a:pt x="16111" y="10082"/>
                      <a:pt x="15289" y="9979"/>
                      <a:pt x="14499" y="9979"/>
                    </a:cubicBezTo>
                    <a:cubicBezTo>
                      <a:pt x="14309" y="9979"/>
                      <a:pt x="14120" y="9985"/>
                      <a:pt x="13936" y="9994"/>
                    </a:cubicBezTo>
                    <a:cubicBezTo>
                      <a:pt x="13861" y="9994"/>
                      <a:pt x="13811" y="9994"/>
                      <a:pt x="13735" y="10019"/>
                    </a:cubicBezTo>
                    <a:cubicBezTo>
                      <a:pt x="14361" y="9071"/>
                      <a:pt x="15506" y="8610"/>
                      <a:pt x="16635" y="8610"/>
                    </a:cubicBezTo>
                    <a:cubicBezTo>
                      <a:pt x="16908" y="8610"/>
                      <a:pt x="17181" y="8637"/>
                      <a:pt x="17445" y="8691"/>
                    </a:cubicBezTo>
                    <a:cubicBezTo>
                      <a:pt x="18222" y="8841"/>
                      <a:pt x="18923" y="9217"/>
                      <a:pt x="19450" y="9819"/>
                    </a:cubicBezTo>
                    <a:cubicBezTo>
                      <a:pt x="20051" y="10521"/>
                      <a:pt x="20377" y="11423"/>
                      <a:pt x="20427" y="12350"/>
                    </a:cubicBezTo>
                    <a:cubicBezTo>
                      <a:pt x="20502" y="14305"/>
                      <a:pt x="19500" y="16135"/>
                      <a:pt x="17846" y="17162"/>
                    </a:cubicBezTo>
                    <a:cubicBezTo>
                      <a:pt x="16666" y="17915"/>
                      <a:pt x="15253" y="18247"/>
                      <a:pt x="13845" y="18247"/>
                    </a:cubicBezTo>
                    <a:cubicBezTo>
                      <a:pt x="13189" y="18247"/>
                      <a:pt x="12535" y="18175"/>
                      <a:pt x="11906" y="18040"/>
                    </a:cubicBezTo>
                    <a:cubicBezTo>
                      <a:pt x="10853" y="17789"/>
                      <a:pt x="9826" y="17388"/>
                      <a:pt x="8973" y="16711"/>
                    </a:cubicBezTo>
                    <a:cubicBezTo>
                      <a:pt x="8171" y="16034"/>
                      <a:pt x="7620" y="15132"/>
                      <a:pt x="7344" y="14105"/>
                    </a:cubicBezTo>
                    <a:cubicBezTo>
                      <a:pt x="6843" y="12075"/>
                      <a:pt x="7394" y="9844"/>
                      <a:pt x="8171" y="7939"/>
                    </a:cubicBezTo>
                    <a:cubicBezTo>
                      <a:pt x="9725" y="4230"/>
                      <a:pt x="12883" y="972"/>
                      <a:pt x="17044" y="496"/>
                    </a:cubicBezTo>
                    <a:cubicBezTo>
                      <a:pt x="17417" y="452"/>
                      <a:pt x="17792" y="430"/>
                      <a:pt x="18168" y="430"/>
                    </a:cubicBezTo>
                    <a:cubicBezTo>
                      <a:pt x="19735" y="430"/>
                      <a:pt x="21298" y="815"/>
                      <a:pt x="22633" y="1623"/>
                    </a:cubicBezTo>
                    <a:cubicBezTo>
                      <a:pt x="24487" y="2776"/>
                      <a:pt x="25640" y="4756"/>
                      <a:pt x="26267" y="6811"/>
                    </a:cubicBezTo>
                    <a:cubicBezTo>
                      <a:pt x="27319" y="10345"/>
                      <a:pt x="26768" y="14280"/>
                      <a:pt x="24989" y="17488"/>
                    </a:cubicBezTo>
                    <a:cubicBezTo>
                      <a:pt x="23209" y="20746"/>
                      <a:pt x="20227" y="23177"/>
                      <a:pt x="16593" y="23979"/>
                    </a:cubicBezTo>
                    <a:cubicBezTo>
                      <a:pt x="15657" y="24185"/>
                      <a:pt x="14700" y="24285"/>
                      <a:pt x="13743" y="24285"/>
                    </a:cubicBezTo>
                    <a:cubicBezTo>
                      <a:pt x="11084" y="24285"/>
                      <a:pt x="8421" y="23512"/>
                      <a:pt x="6191" y="22075"/>
                    </a:cubicBezTo>
                    <a:cubicBezTo>
                      <a:pt x="4688" y="21122"/>
                      <a:pt x="3359" y="19819"/>
                      <a:pt x="2432" y="18290"/>
                    </a:cubicBezTo>
                    <a:cubicBezTo>
                      <a:pt x="1480" y="16761"/>
                      <a:pt x="928" y="15032"/>
                      <a:pt x="728" y="13253"/>
                    </a:cubicBezTo>
                    <a:cubicBezTo>
                      <a:pt x="502" y="11122"/>
                      <a:pt x="803" y="8892"/>
                      <a:pt x="1580" y="6887"/>
                    </a:cubicBezTo>
                    <a:lnTo>
                      <a:pt x="1580" y="6887"/>
                    </a:lnTo>
                    <a:cubicBezTo>
                      <a:pt x="1404" y="6987"/>
                      <a:pt x="1229" y="7087"/>
                      <a:pt x="1029" y="7187"/>
                    </a:cubicBezTo>
                    <a:cubicBezTo>
                      <a:pt x="628" y="8340"/>
                      <a:pt x="377" y="9568"/>
                      <a:pt x="277" y="10821"/>
                    </a:cubicBezTo>
                    <a:cubicBezTo>
                      <a:pt x="1" y="14606"/>
                      <a:pt x="1329" y="18415"/>
                      <a:pt x="4136" y="21022"/>
                    </a:cubicBezTo>
                    <a:cubicBezTo>
                      <a:pt x="6735" y="23412"/>
                      <a:pt x="10279" y="24706"/>
                      <a:pt x="13793" y="24706"/>
                    </a:cubicBezTo>
                    <a:cubicBezTo>
                      <a:pt x="14075" y="24706"/>
                      <a:pt x="14357" y="24698"/>
                      <a:pt x="14638" y="24681"/>
                    </a:cubicBezTo>
                    <a:cubicBezTo>
                      <a:pt x="16542" y="24556"/>
                      <a:pt x="18422" y="24030"/>
                      <a:pt x="20101" y="23102"/>
                    </a:cubicBezTo>
                    <a:cubicBezTo>
                      <a:pt x="21781" y="22175"/>
                      <a:pt x="23234" y="20847"/>
                      <a:pt x="24362" y="19268"/>
                    </a:cubicBezTo>
                    <a:cubicBezTo>
                      <a:pt x="26643" y="16135"/>
                      <a:pt x="27670" y="12075"/>
                      <a:pt x="27019" y="8240"/>
                    </a:cubicBezTo>
                    <a:cubicBezTo>
                      <a:pt x="26668" y="6085"/>
                      <a:pt x="25766" y="3904"/>
                      <a:pt x="24212" y="2350"/>
                    </a:cubicBezTo>
                    <a:cubicBezTo>
                      <a:pt x="22758" y="922"/>
                      <a:pt x="20778" y="145"/>
                      <a:pt x="18748" y="19"/>
                    </a:cubicBezTo>
                    <a:cubicBezTo>
                      <a:pt x="18560" y="7"/>
                      <a:pt x="18366" y="1"/>
                      <a:pt x="1817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19"/>
              <p:cNvSpPr/>
              <p:nvPr/>
            </p:nvSpPr>
            <p:spPr>
              <a:xfrm>
                <a:off x="4345400" y="2683175"/>
                <a:ext cx="674200" cy="596475"/>
              </a:xfrm>
              <a:custGeom>
                <a:avLst/>
                <a:gdLst/>
                <a:ahLst/>
                <a:cxnLst/>
                <a:rect l="l" t="t" r="r" b="b"/>
                <a:pathLst>
                  <a:path w="26968" h="23859" extrusionOk="0">
                    <a:moveTo>
                      <a:pt x="17798" y="0"/>
                    </a:moveTo>
                    <a:cubicBezTo>
                      <a:pt x="17411" y="0"/>
                      <a:pt x="17025" y="23"/>
                      <a:pt x="16642" y="68"/>
                    </a:cubicBezTo>
                    <a:cubicBezTo>
                      <a:pt x="12481" y="569"/>
                      <a:pt x="9298" y="3853"/>
                      <a:pt x="7795" y="7587"/>
                    </a:cubicBezTo>
                    <a:cubicBezTo>
                      <a:pt x="7018" y="9492"/>
                      <a:pt x="6466" y="11722"/>
                      <a:pt x="7018" y="13778"/>
                    </a:cubicBezTo>
                    <a:cubicBezTo>
                      <a:pt x="7268" y="14780"/>
                      <a:pt x="7845" y="15682"/>
                      <a:pt x="8672" y="16334"/>
                    </a:cubicBezTo>
                    <a:cubicBezTo>
                      <a:pt x="9524" y="16986"/>
                      <a:pt x="10552" y="17387"/>
                      <a:pt x="11579" y="17612"/>
                    </a:cubicBezTo>
                    <a:cubicBezTo>
                      <a:pt x="12193" y="17744"/>
                      <a:pt x="12832" y="17814"/>
                      <a:pt x="13472" y="17814"/>
                    </a:cubicBezTo>
                    <a:cubicBezTo>
                      <a:pt x="14895" y="17814"/>
                      <a:pt x="16326" y="17471"/>
                      <a:pt x="17519" y="16710"/>
                    </a:cubicBezTo>
                    <a:cubicBezTo>
                      <a:pt x="19148" y="15682"/>
                      <a:pt x="20151" y="13853"/>
                      <a:pt x="20050" y="11898"/>
                    </a:cubicBezTo>
                    <a:cubicBezTo>
                      <a:pt x="20000" y="10996"/>
                      <a:pt x="19700" y="10068"/>
                      <a:pt x="19073" y="9392"/>
                    </a:cubicBezTo>
                    <a:cubicBezTo>
                      <a:pt x="18572" y="8790"/>
                      <a:pt x="17845" y="8439"/>
                      <a:pt x="17093" y="8264"/>
                    </a:cubicBezTo>
                    <a:cubicBezTo>
                      <a:pt x="16824" y="8210"/>
                      <a:pt x="16549" y="8183"/>
                      <a:pt x="16273" y="8183"/>
                    </a:cubicBezTo>
                    <a:cubicBezTo>
                      <a:pt x="15137" y="8183"/>
                      <a:pt x="14004" y="8644"/>
                      <a:pt x="13359" y="9592"/>
                    </a:cubicBezTo>
                    <a:cubicBezTo>
                      <a:pt x="13434" y="9567"/>
                      <a:pt x="13509" y="9567"/>
                      <a:pt x="13584" y="9567"/>
                    </a:cubicBezTo>
                    <a:cubicBezTo>
                      <a:pt x="13749" y="9558"/>
                      <a:pt x="13917" y="9553"/>
                      <a:pt x="14086" y="9553"/>
                    </a:cubicBezTo>
                    <a:cubicBezTo>
                      <a:pt x="14896" y="9553"/>
                      <a:pt x="15741" y="9666"/>
                      <a:pt x="16466" y="10018"/>
                    </a:cubicBezTo>
                    <a:cubicBezTo>
                      <a:pt x="16892" y="10244"/>
                      <a:pt x="17268" y="10570"/>
                      <a:pt x="17444" y="11046"/>
                    </a:cubicBezTo>
                    <a:cubicBezTo>
                      <a:pt x="17669" y="11622"/>
                      <a:pt x="17544" y="12299"/>
                      <a:pt x="17319" y="12850"/>
                    </a:cubicBezTo>
                    <a:cubicBezTo>
                      <a:pt x="16724" y="14389"/>
                      <a:pt x="15038" y="15172"/>
                      <a:pt x="13428" y="15172"/>
                    </a:cubicBezTo>
                    <a:cubicBezTo>
                      <a:pt x="13071" y="15172"/>
                      <a:pt x="12718" y="15133"/>
                      <a:pt x="12381" y="15056"/>
                    </a:cubicBezTo>
                    <a:cubicBezTo>
                      <a:pt x="11454" y="14855"/>
                      <a:pt x="10577" y="14304"/>
                      <a:pt x="10126" y="13452"/>
                    </a:cubicBezTo>
                    <a:cubicBezTo>
                      <a:pt x="9499" y="12324"/>
                      <a:pt x="9649" y="10945"/>
                      <a:pt x="10025" y="9768"/>
                    </a:cubicBezTo>
                    <a:cubicBezTo>
                      <a:pt x="11003" y="6685"/>
                      <a:pt x="13434" y="3652"/>
                      <a:pt x="16842" y="3326"/>
                    </a:cubicBezTo>
                    <a:cubicBezTo>
                      <a:pt x="17028" y="3309"/>
                      <a:pt x="17213" y="3300"/>
                      <a:pt x="17396" y="3300"/>
                    </a:cubicBezTo>
                    <a:cubicBezTo>
                      <a:pt x="19848" y="3300"/>
                      <a:pt x="22127" y="4826"/>
                      <a:pt x="23083" y="7111"/>
                    </a:cubicBezTo>
                    <a:cubicBezTo>
                      <a:pt x="23659" y="8514"/>
                      <a:pt x="23659" y="10068"/>
                      <a:pt x="23434" y="11547"/>
                    </a:cubicBezTo>
                    <a:cubicBezTo>
                      <a:pt x="23183" y="13201"/>
                      <a:pt x="22607" y="14780"/>
                      <a:pt x="21755" y="16209"/>
                    </a:cubicBezTo>
                    <a:cubicBezTo>
                      <a:pt x="20050" y="19091"/>
                      <a:pt x="17143" y="21296"/>
                      <a:pt x="13684" y="21321"/>
                    </a:cubicBezTo>
                    <a:cubicBezTo>
                      <a:pt x="10151" y="21321"/>
                      <a:pt x="6742" y="19266"/>
                      <a:pt x="4988" y="16234"/>
                    </a:cubicBezTo>
                    <a:cubicBezTo>
                      <a:pt x="3484" y="13652"/>
                      <a:pt x="3033" y="10494"/>
                      <a:pt x="3308" y="7562"/>
                    </a:cubicBezTo>
                    <a:cubicBezTo>
                      <a:pt x="3384" y="6760"/>
                      <a:pt x="3559" y="6008"/>
                      <a:pt x="3709" y="5231"/>
                    </a:cubicBezTo>
                    <a:cubicBezTo>
                      <a:pt x="3910" y="4304"/>
                      <a:pt x="4110" y="3376"/>
                      <a:pt x="4386" y="2474"/>
                    </a:cubicBezTo>
                    <a:cubicBezTo>
                      <a:pt x="4461" y="2173"/>
                      <a:pt x="4537" y="1873"/>
                      <a:pt x="4637" y="1572"/>
                    </a:cubicBezTo>
                    <a:lnTo>
                      <a:pt x="4637" y="1572"/>
                    </a:lnTo>
                    <a:cubicBezTo>
                      <a:pt x="4186" y="1948"/>
                      <a:pt x="3760" y="2374"/>
                      <a:pt x="3359" y="2825"/>
                    </a:cubicBezTo>
                    <a:cubicBezTo>
                      <a:pt x="1028" y="5532"/>
                      <a:pt x="0" y="9291"/>
                      <a:pt x="376" y="12825"/>
                    </a:cubicBezTo>
                    <a:cubicBezTo>
                      <a:pt x="552" y="14605"/>
                      <a:pt x="1128" y="16359"/>
                      <a:pt x="2055" y="17863"/>
                    </a:cubicBezTo>
                    <a:cubicBezTo>
                      <a:pt x="3008" y="19417"/>
                      <a:pt x="4336" y="20720"/>
                      <a:pt x="5865" y="21672"/>
                    </a:cubicBezTo>
                    <a:cubicBezTo>
                      <a:pt x="8093" y="23090"/>
                      <a:pt x="10740" y="23859"/>
                      <a:pt x="13379" y="23859"/>
                    </a:cubicBezTo>
                    <a:cubicBezTo>
                      <a:pt x="14332" y="23859"/>
                      <a:pt x="15285" y="23758"/>
                      <a:pt x="16216" y="23552"/>
                    </a:cubicBezTo>
                    <a:cubicBezTo>
                      <a:pt x="19875" y="22750"/>
                      <a:pt x="22882" y="20294"/>
                      <a:pt x="24637" y="17036"/>
                    </a:cubicBezTo>
                    <a:cubicBezTo>
                      <a:pt x="26416" y="13828"/>
                      <a:pt x="26968" y="9893"/>
                      <a:pt x="25890" y="6359"/>
                    </a:cubicBezTo>
                    <a:cubicBezTo>
                      <a:pt x="25263" y="4304"/>
                      <a:pt x="24111" y="2349"/>
                      <a:pt x="22256" y="1221"/>
                    </a:cubicBezTo>
                    <a:cubicBezTo>
                      <a:pt x="20930" y="377"/>
                      <a:pt x="19362" y="0"/>
                      <a:pt x="17798"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19"/>
              <p:cNvSpPr/>
              <p:nvPr/>
            </p:nvSpPr>
            <p:spPr>
              <a:xfrm>
                <a:off x="4336625" y="2672675"/>
                <a:ext cx="691125" cy="617625"/>
              </a:xfrm>
              <a:custGeom>
                <a:avLst/>
                <a:gdLst/>
                <a:ahLst/>
                <a:cxnLst/>
                <a:rect l="l" t="t" r="r" b="b"/>
                <a:pathLst>
                  <a:path w="27645" h="24705" extrusionOk="0">
                    <a:moveTo>
                      <a:pt x="18149" y="420"/>
                    </a:moveTo>
                    <a:cubicBezTo>
                      <a:pt x="19713" y="420"/>
                      <a:pt x="21281" y="797"/>
                      <a:pt x="22607" y="1641"/>
                    </a:cubicBezTo>
                    <a:cubicBezTo>
                      <a:pt x="24462" y="2769"/>
                      <a:pt x="25614" y="4724"/>
                      <a:pt x="26241" y="6779"/>
                    </a:cubicBezTo>
                    <a:cubicBezTo>
                      <a:pt x="27319" y="10313"/>
                      <a:pt x="26767" y="14248"/>
                      <a:pt x="24988" y="17456"/>
                    </a:cubicBezTo>
                    <a:cubicBezTo>
                      <a:pt x="23233" y="20714"/>
                      <a:pt x="20226" y="23170"/>
                      <a:pt x="16567" y="23972"/>
                    </a:cubicBezTo>
                    <a:cubicBezTo>
                      <a:pt x="15636" y="24178"/>
                      <a:pt x="14683" y="24279"/>
                      <a:pt x="13730" y="24279"/>
                    </a:cubicBezTo>
                    <a:cubicBezTo>
                      <a:pt x="11091" y="24279"/>
                      <a:pt x="8444" y="23510"/>
                      <a:pt x="6216" y="22092"/>
                    </a:cubicBezTo>
                    <a:cubicBezTo>
                      <a:pt x="4687" y="21140"/>
                      <a:pt x="3359" y="19837"/>
                      <a:pt x="2406" y="18283"/>
                    </a:cubicBezTo>
                    <a:cubicBezTo>
                      <a:pt x="1479" y="16779"/>
                      <a:pt x="903" y="15025"/>
                      <a:pt x="727" y="13245"/>
                    </a:cubicBezTo>
                    <a:cubicBezTo>
                      <a:pt x="351" y="9711"/>
                      <a:pt x="1379" y="5952"/>
                      <a:pt x="3710" y="3245"/>
                    </a:cubicBezTo>
                    <a:cubicBezTo>
                      <a:pt x="4111" y="2794"/>
                      <a:pt x="4537" y="2368"/>
                      <a:pt x="4988" y="1992"/>
                    </a:cubicBezTo>
                    <a:lnTo>
                      <a:pt x="4988" y="1992"/>
                    </a:lnTo>
                    <a:cubicBezTo>
                      <a:pt x="4888" y="2293"/>
                      <a:pt x="4812" y="2619"/>
                      <a:pt x="4737" y="2894"/>
                    </a:cubicBezTo>
                    <a:cubicBezTo>
                      <a:pt x="4461" y="3796"/>
                      <a:pt x="4261" y="4724"/>
                      <a:pt x="4060" y="5651"/>
                    </a:cubicBezTo>
                    <a:cubicBezTo>
                      <a:pt x="3910" y="6428"/>
                      <a:pt x="3760" y="7180"/>
                      <a:pt x="3659" y="7982"/>
                    </a:cubicBezTo>
                    <a:cubicBezTo>
                      <a:pt x="3384" y="10914"/>
                      <a:pt x="3835" y="14072"/>
                      <a:pt x="5339" y="16654"/>
                    </a:cubicBezTo>
                    <a:cubicBezTo>
                      <a:pt x="7093" y="19686"/>
                      <a:pt x="10502" y="21741"/>
                      <a:pt x="14035" y="21741"/>
                    </a:cubicBezTo>
                    <a:cubicBezTo>
                      <a:pt x="17494" y="21716"/>
                      <a:pt x="20401" y="19511"/>
                      <a:pt x="22106" y="16629"/>
                    </a:cubicBezTo>
                    <a:cubicBezTo>
                      <a:pt x="22958" y="15200"/>
                      <a:pt x="23534" y="13621"/>
                      <a:pt x="23785" y="11967"/>
                    </a:cubicBezTo>
                    <a:cubicBezTo>
                      <a:pt x="24010" y="10488"/>
                      <a:pt x="24010" y="8934"/>
                      <a:pt x="23434" y="7531"/>
                    </a:cubicBezTo>
                    <a:cubicBezTo>
                      <a:pt x="22478" y="5246"/>
                      <a:pt x="20199" y="3720"/>
                      <a:pt x="17747" y="3720"/>
                    </a:cubicBezTo>
                    <a:cubicBezTo>
                      <a:pt x="17564" y="3720"/>
                      <a:pt x="17379" y="3729"/>
                      <a:pt x="17193" y="3746"/>
                    </a:cubicBezTo>
                    <a:cubicBezTo>
                      <a:pt x="13785" y="4072"/>
                      <a:pt x="11354" y="7105"/>
                      <a:pt x="10376" y="10188"/>
                    </a:cubicBezTo>
                    <a:cubicBezTo>
                      <a:pt x="10000" y="11365"/>
                      <a:pt x="9850" y="12744"/>
                      <a:pt x="10477" y="13872"/>
                    </a:cubicBezTo>
                    <a:cubicBezTo>
                      <a:pt x="10928" y="14724"/>
                      <a:pt x="11805" y="15275"/>
                      <a:pt x="12732" y="15476"/>
                    </a:cubicBezTo>
                    <a:cubicBezTo>
                      <a:pt x="13069" y="15553"/>
                      <a:pt x="13422" y="15592"/>
                      <a:pt x="13779" y="15592"/>
                    </a:cubicBezTo>
                    <a:cubicBezTo>
                      <a:pt x="15389" y="15592"/>
                      <a:pt x="17075" y="14809"/>
                      <a:pt x="17670" y="13270"/>
                    </a:cubicBezTo>
                    <a:cubicBezTo>
                      <a:pt x="17895" y="12719"/>
                      <a:pt x="18020" y="12042"/>
                      <a:pt x="17795" y="11466"/>
                    </a:cubicBezTo>
                    <a:cubicBezTo>
                      <a:pt x="17619" y="10990"/>
                      <a:pt x="17243" y="10664"/>
                      <a:pt x="16817" y="10438"/>
                    </a:cubicBezTo>
                    <a:cubicBezTo>
                      <a:pt x="16092" y="10086"/>
                      <a:pt x="15247" y="9973"/>
                      <a:pt x="14437" y="9973"/>
                    </a:cubicBezTo>
                    <a:cubicBezTo>
                      <a:pt x="14268" y="9973"/>
                      <a:pt x="14100" y="9978"/>
                      <a:pt x="13935" y="9987"/>
                    </a:cubicBezTo>
                    <a:cubicBezTo>
                      <a:pt x="13860" y="9987"/>
                      <a:pt x="13785" y="9987"/>
                      <a:pt x="13710" y="10012"/>
                    </a:cubicBezTo>
                    <a:cubicBezTo>
                      <a:pt x="14355" y="9064"/>
                      <a:pt x="15488" y="8603"/>
                      <a:pt x="16624" y="8603"/>
                    </a:cubicBezTo>
                    <a:cubicBezTo>
                      <a:pt x="16900" y="8603"/>
                      <a:pt x="17175" y="8630"/>
                      <a:pt x="17444" y="8684"/>
                    </a:cubicBezTo>
                    <a:cubicBezTo>
                      <a:pt x="18196" y="8859"/>
                      <a:pt x="18923" y="9210"/>
                      <a:pt x="19424" y="9812"/>
                    </a:cubicBezTo>
                    <a:cubicBezTo>
                      <a:pt x="20051" y="10488"/>
                      <a:pt x="20351" y="11416"/>
                      <a:pt x="20401" y="12318"/>
                    </a:cubicBezTo>
                    <a:cubicBezTo>
                      <a:pt x="20502" y="14273"/>
                      <a:pt x="19499" y="16102"/>
                      <a:pt x="17870" y="17130"/>
                    </a:cubicBezTo>
                    <a:cubicBezTo>
                      <a:pt x="16677" y="17891"/>
                      <a:pt x="15246" y="18234"/>
                      <a:pt x="13823" y="18234"/>
                    </a:cubicBezTo>
                    <a:cubicBezTo>
                      <a:pt x="13183" y="18234"/>
                      <a:pt x="12544" y="18164"/>
                      <a:pt x="11930" y="18032"/>
                    </a:cubicBezTo>
                    <a:cubicBezTo>
                      <a:pt x="10903" y="17807"/>
                      <a:pt x="9875" y="17406"/>
                      <a:pt x="9023" y="16754"/>
                    </a:cubicBezTo>
                    <a:cubicBezTo>
                      <a:pt x="8196" y="16102"/>
                      <a:pt x="7619" y="15200"/>
                      <a:pt x="7369" y="14198"/>
                    </a:cubicBezTo>
                    <a:cubicBezTo>
                      <a:pt x="6817" y="12142"/>
                      <a:pt x="7369" y="9912"/>
                      <a:pt x="8146" y="8007"/>
                    </a:cubicBezTo>
                    <a:cubicBezTo>
                      <a:pt x="9649" y="4273"/>
                      <a:pt x="12832" y="989"/>
                      <a:pt x="16993" y="488"/>
                    </a:cubicBezTo>
                    <a:cubicBezTo>
                      <a:pt x="17376" y="443"/>
                      <a:pt x="17762" y="420"/>
                      <a:pt x="18149" y="420"/>
                    </a:cubicBezTo>
                    <a:close/>
                    <a:moveTo>
                      <a:pt x="18190" y="0"/>
                    </a:moveTo>
                    <a:cubicBezTo>
                      <a:pt x="16276" y="0"/>
                      <a:pt x="14401" y="548"/>
                      <a:pt x="12782" y="1566"/>
                    </a:cubicBezTo>
                    <a:cubicBezTo>
                      <a:pt x="10978" y="2719"/>
                      <a:pt x="9549" y="4398"/>
                      <a:pt x="8497" y="6278"/>
                    </a:cubicBezTo>
                    <a:cubicBezTo>
                      <a:pt x="7469" y="8157"/>
                      <a:pt x="6717" y="10388"/>
                      <a:pt x="6742" y="12568"/>
                    </a:cubicBezTo>
                    <a:cubicBezTo>
                      <a:pt x="6742" y="13646"/>
                      <a:pt x="6968" y="14724"/>
                      <a:pt x="7519" y="15676"/>
                    </a:cubicBezTo>
                    <a:cubicBezTo>
                      <a:pt x="8071" y="16604"/>
                      <a:pt x="8948" y="17305"/>
                      <a:pt x="9925" y="17782"/>
                    </a:cubicBezTo>
                    <a:cubicBezTo>
                      <a:pt x="11089" y="18348"/>
                      <a:pt x="12446" y="18642"/>
                      <a:pt x="13800" y="18642"/>
                    </a:cubicBezTo>
                    <a:cubicBezTo>
                      <a:pt x="16703" y="18642"/>
                      <a:pt x="19595" y="17288"/>
                      <a:pt x="20552" y="14348"/>
                    </a:cubicBezTo>
                    <a:cubicBezTo>
                      <a:pt x="21103" y="12594"/>
                      <a:pt x="20853" y="10413"/>
                      <a:pt x="19399" y="9185"/>
                    </a:cubicBezTo>
                    <a:cubicBezTo>
                      <a:pt x="18622" y="8517"/>
                      <a:pt x="17615" y="8186"/>
                      <a:pt x="16608" y="8186"/>
                    </a:cubicBezTo>
                    <a:cubicBezTo>
                      <a:pt x="15991" y="8186"/>
                      <a:pt x="15375" y="8311"/>
                      <a:pt x="14812" y="8558"/>
                    </a:cubicBezTo>
                    <a:cubicBezTo>
                      <a:pt x="14086" y="8884"/>
                      <a:pt x="13509" y="9436"/>
                      <a:pt x="13158" y="10137"/>
                    </a:cubicBezTo>
                    <a:cubicBezTo>
                      <a:pt x="13111" y="10255"/>
                      <a:pt x="13153" y="10440"/>
                      <a:pt x="13305" y="10440"/>
                    </a:cubicBezTo>
                    <a:cubicBezTo>
                      <a:pt x="13314" y="10440"/>
                      <a:pt x="13324" y="10440"/>
                      <a:pt x="13334" y="10438"/>
                    </a:cubicBezTo>
                    <a:cubicBezTo>
                      <a:pt x="13634" y="10401"/>
                      <a:pt x="13948" y="10382"/>
                      <a:pt x="14261" y="10382"/>
                    </a:cubicBezTo>
                    <a:cubicBezTo>
                      <a:pt x="14574" y="10382"/>
                      <a:pt x="14888" y="10401"/>
                      <a:pt x="15188" y="10438"/>
                    </a:cubicBezTo>
                    <a:cubicBezTo>
                      <a:pt x="15990" y="10513"/>
                      <a:pt x="17143" y="10764"/>
                      <a:pt x="17419" y="11666"/>
                    </a:cubicBezTo>
                    <a:cubicBezTo>
                      <a:pt x="17720" y="12619"/>
                      <a:pt x="17143" y="13696"/>
                      <a:pt x="16416" y="14298"/>
                    </a:cubicBezTo>
                    <a:cubicBezTo>
                      <a:pt x="15715" y="14849"/>
                      <a:pt x="14812" y="15150"/>
                      <a:pt x="13910" y="15175"/>
                    </a:cubicBezTo>
                    <a:cubicBezTo>
                      <a:pt x="13862" y="15176"/>
                      <a:pt x="13814" y="15177"/>
                      <a:pt x="13766" y="15177"/>
                    </a:cubicBezTo>
                    <a:cubicBezTo>
                      <a:pt x="12933" y="15177"/>
                      <a:pt x="12070" y="14968"/>
                      <a:pt x="11454" y="14423"/>
                    </a:cubicBezTo>
                    <a:cubicBezTo>
                      <a:pt x="10652" y="13746"/>
                      <a:pt x="10401" y="12744"/>
                      <a:pt x="10477" y="11741"/>
                    </a:cubicBezTo>
                    <a:cubicBezTo>
                      <a:pt x="10602" y="10087"/>
                      <a:pt x="11429" y="8433"/>
                      <a:pt x="12406" y="7130"/>
                    </a:cubicBezTo>
                    <a:cubicBezTo>
                      <a:pt x="13284" y="5927"/>
                      <a:pt x="14512" y="4899"/>
                      <a:pt x="15940" y="4423"/>
                    </a:cubicBezTo>
                    <a:cubicBezTo>
                      <a:pt x="16523" y="4235"/>
                      <a:pt x="17124" y="4144"/>
                      <a:pt x="17721" y="4144"/>
                    </a:cubicBezTo>
                    <a:cubicBezTo>
                      <a:pt x="19583" y="4144"/>
                      <a:pt x="21399" y="5034"/>
                      <a:pt x="22482" y="6629"/>
                    </a:cubicBezTo>
                    <a:cubicBezTo>
                      <a:pt x="24136" y="9060"/>
                      <a:pt x="23584" y="12418"/>
                      <a:pt x="22482" y="14974"/>
                    </a:cubicBezTo>
                    <a:cubicBezTo>
                      <a:pt x="21254" y="17832"/>
                      <a:pt x="18898" y="20388"/>
                      <a:pt x="15765" y="21115"/>
                    </a:cubicBezTo>
                    <a:cubicBezTo>
                      <a:pt x="15173" y="21254"/>
                      <a:pt x="14570" y="21320"/>
                      <a:pt x="13966" y="21320"/>
                    </a:cubicBezTo>
                    <a:cubicBezTo>
                      <a:pt x="11189" y="21320"/>
                      <a:pt x="8391" y="19927"/>
                      <a:pt x="6642" y="17807"/>
                    </a:cubicBezTo>
                    <a:cubicBezTo>
                      <a:pt x="4762" y="15551"/>
                      <a:pt x="4010" y="12518"/>
                      <a:pt x="4010" y="9611"/>
                    </a:cubicBezTo>
                    <a:cubicBezTo>
                      <a:pt x="4010" y="8132"/>
                      <a:pt x="4261" y="6729"/>
                      <a:pt x="4562" y="5275"/>
                    </a:cubicBezTo>
                    <a:cubicBezTo>
                      <a:pt x="4837" y="4072"/>
                      <a:pt x="5113" y="2844"/>
                      <a:pt x="5564" y="1666"/>
                    </a:cubicBezTo>
                    <a:cubicBezTo>
                      <a:pt x="5589" y="1591"/>
                      <a:pt x="5614" y="1516"/>
                      <a:pt x="5690" y="1416"/>
                    </a:cubicBezTo>
                    <a:cubicBezTo>
                      <a:pt x="5740" y="1315"/>
                      <a:pt x="5715" y="1240"/>
                      <a:pt x="5639" y="1165"/>
                    </a:cubicBezTo>
                    <a:cubicBezTo>
                      <a:pt x="5610" y="1121"/>
                      <a:pt x="5564" y="1094"/>
                      <a:pt x="5511" y="1094"/>
                    </a:cubicBezTo>
                    <a:cubicBezTo>
                      <a:pt x="5473" y="1094"/>
                      <a:pt x="5431" y="1108"/>
                      <a:pt x="5389" y="1140"/>
                    </a:cubicBezTo>
                    <a:cubicBezTo>
                      <a:pt x="5389" y="1140"/>
                      <a:pt x="5364" y="1140"/>
                      <a:pt x="5364" y="1165"/>
                    </a:cubicBezTo>
                    <a:cubicBezTo>
                      <a:pt x="2306" y="3395"/>
                      <a:pt x="527" y="7055"/>
                      <a:pt x="276" y="10814"/>
                    </a:cubicBezTo>
                    <a:cubicBezTo>
                      <a:pt x="0" y="14624"/>
                      <a:pt x="1329" y="18408"/>
                      <a:pt x="4136" y="21015"/>
                    </a:cubicBezTo>
                    <a:cubicBezTo>
                      <a:pt x="6715" y="23410"/>
                      <a:pt x="10225" y="24704"/>
                      <a:pt x="13714" y="24704"/>
                    </a:cubicBezTo>
                    <a:cubicBezTo>
                      <a:pt x="14022" y="24704"/>
                      <a:pt x="14330" y="24694"/>
                      <a:pt x="14637" y="24674"/>
                    </a:cubicBezTo>
                    <a:cubicBezTo>
                      <a:pt x="16542" y="24548"/>
                      <a:pt x="18421" y="24022"/>
                      <a:pt x="20076" y="23095"/>
                    </a:cubicBezTo>
                    <a:cubicBezTo>
                      <a:pt x="21780" y="22168"/>
                      <a:pt x="23233" y="20814"/>
                      <a:pt x="24361" y="19235"/>
                    </a:cubicBezTo>
                    <a:cubicBezTo>
                      <a:pt x="26642" y="16102"/>
                      <a:pt x="27645" y="12067"/>
                      <a:pt x="27018" y="8233"/>
                    </a:cubicBezTo>
                    <a:cubicBezTo>
                      <a:pt x="26642" y="6077"/>
                      <a:pt x="25740" y="3872"/>
                      <a:pt x="24161" y="2318"/>
                    </a:cubicBezTo>
                    <a:cubicBezTo>
                      <a:pt x="22707" y="889"/>
                      <a:pt x="20702" y="112"/>
                      <a:pt x="18672" y="12"/>
                    </a:cubicBezTo>
                    <a:cubicBezTo>
                      <a:pt x="18511" y="4"/>
                      <a:pt x="18350" y="0"/>
                      <a:pt x="1819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19"/>
              <p:cNvSpPr/>
              <p:nvPr/>
            </p:nvSpPr>
            <p:spPr>
              <a:xfrm>
                <a:off x="5586625" y="1834325"/>
                <a:ext cx="368450" cy="445350"/>
              </a:xfrm>
              <a:custGeom>
                <a:avLst/>
                <a:gdLst/>
                <a:ahLst/>
                <a:cxnLst/>
                <a:rect l="l" t="t" r="r" b="b"/>
                <a:pathLst>
                  <a:path w="14738" h="17814" extrusionOk="0">
                    <a:moveTo>
                      <a:pt x="11212" y="0"/>
                    </a:moveTo>
                    <a:cubicBezTo>
                      <a:pt x="10867" y="0"/>
                      <a:pt x="10521" y="20"/>
                      <a:pt x="10176" y="62"/>
                    </a:cubicBezTo>
                    <a:cubicBezTo>
                      <a:pt x="6016" y="563"/>
                      <a:pt x="2858" y="3872"/>
                      <a:pt x="1329" y="7606"/>
                    </a:cubicBezTo>
                    <a:cubicBezTo>
                      <a:pt x="552" y="9511"/>
                      <a:pt x="1" y="11741"/>
                      <a:pt x="552" y="13771"/>
                    </a:cubicBezTo>
                    <a:cubicBezTo>
                      <a:pt x="828" y="14799"/>
                      <a:pt x="1379" y="15676"/>
                      <a:pt x="2206" y="16328"/>
                    </a:cubicBezTo>
                    <a:cubicBezTo>
                      <a:pt x="3058" y="17005"/>
                      <a:pt x="4086" y="17406"/>
                      <a:pt x="5138" y="17606"/>
                    </a:cubicBezTo>
                    <a:cubicBezTo>
                      <a:pt x="5768" y="17741"/>
                      <a:pt x="6420" y="17814"/>
                      <a:pt x="7072" y="17814"/>
                    </a:cubicBezTo>
                    <a:cubicBezTo>
                      <a:pt x="8472" y="17814"/>
                      <a:pt x="9873" y="17481"/>
                      <a:pt x="11053" y="16729"/>
                    </a:cubicBezTo>
                    <a:cubicBezTo>
                      <a:pt x="12682" y="15701"/>
                      <a:pt x="13685" y="13847"/>
                      <a:pt x="13585" y="11892"/>
                    </a:cubicBezTo>
                    <a:cubicBezTo>
                      <a:pt x="13534" y="10989"/>
                      <a:pt x="13234" y="10087"/>
                      <a:pt x="12632" y="9385"/>
                    </a:cubicBezTo>
                    <a:cubicBezTo>
                      <a:pt x="12106" y="8809"/>
                      <a:pt x="11379" y="8433"/>
                      <a:pt x="10627" y="8283"/>
                    </a:cubicBezTo>
                    <a:cubicBezTo>
                      <a:pt x="10348" y="8221"/>
                      <a:pt x="10060" y="8190"/>
                      <a:pt x="9770" y="8190"/>
                    </a:cubicBezTo>
                    <a:cubicBezTo>
                      <a:pt x="8657" y="8190"/>
                      <a:pt x="7535" y="8651"/>
                      <a:pt x="6918" y="9586"/>
                    </a:cubicBezTo>
                    <a:cubicBezTo>
                      <a:pt x="6968" y="9586"/>
                      <a:pt x="7043" y="9586"/>
                      <a:pt x="7118" y="9561"/>
                    </a:cubicBezTo>
                    <a:cubicBezTo>
                      <a:pt x="7244" y="9558"/>
                      <a:pt x="7371" y="9556"/>
                      <a:pt x="7500" y="9556"/>
                    </a:cubicBezTo>
                    <a:cubicBezTo>
                      <a:pt x="8345" y="9556"/>
                      <a:pt x="9239" y="9642"/>
                      <a:pt x="10001" y="10012"/>
                    </a:cubicBezTo>
                    <a:cubicBezTo>
                      <a:pt x="10452" y="10238"/>
                      <a:pt x="10828" y="10588"/>
                      <a:pt x="11003" y="11040"/>
                    </a:cubicBezTo>
                    <a:cubicBezTo>
                      <a:pt x="11204" y="11641"/>
                      <a:pt x="11078" y="12293"/>
                      <a:pt x="10853" y="12869"/>
                    </a:cubicBezTo>
                    <a:cubicBezTo>
                      <a:pt x="10255" y="14415"/>
                      <a:pt x="8555" y="15182"/>
                      <a:pt x="6938" y="15182"/>
                    </a:cubicBezTo>
                    <a:cubicBezTo>
                      <a:pt x="6589" y="15182"/>
                      <a:pt x="6244" y="15146"/>
                      <a:pt x="5915" y="15075"/>
                    </a:cubicBezTo>
                    <a:cubicBezTo>
                      <a:pt x="4988" y="14849"/>
                      <a:pt x="4136" y="14298"/>
                      <a:pt x="3660" y="13446"/>
                    </a:cubicBezTo>
                    <a:cubicBezTo>
                      <a:pt x="3033" y="12318"/>
                      <a:pt x="3184" y="10964"/>
                      <a:pt x="3559" y="9761"/>
                    </a:cubicBezTo>
                    <a:cubicBezTo>
                      <a:pt x="4537" y="6679"/>
                      <a:pt x="6968" y="3671"/>
                      <a:pt x="10377" y="3320"/>
                    </a:cubicBezTo>
                    <a:cubicBezTo>
                      <a:pt x="10562" y="3303"/>
                      <a:pt x="10747" y="3294"/>
                      <a:pt x="10932" y="3294"/>
                    </a:cubicBezTo>
                    <a:cubicBezTo>
                      <a:pt x="12316" y="3294"/>
                      <a:pt x="13654" y="3783"/>
                      <a:pt x="14737" y="4624"/>
                    </a:cubicBezTo>
                    <a:cubicBezTo>
                      <a:pt x="14086" y="3095"/>
                      <a:pt x="13384" y="1591"/>
                      <a:pt x="12657" y="112"/>
                    </a:cubicBezTo>
                    <a:cubicBezTo>
                      <a:pt x="12175" y="39"/>
                      <a:pt x="11694" y="0"/>
                      <a:pt x="11212"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19"/>
              <p:cNvSpPr/>
              <p:nvPr/>
            </p:nvSpPr>
            <p:spPr>
              <a:xfrm>
                <a:off x="5424975" y="1873450"/>
                <a:ext cx="630975" cy="557550"/>
              </a:xfrm>
              <a:custGeom>
                <a:avLst/>
                <a:gdLst/>
                <a:ahLst/>
                <a:cxnLst/>
                <a:rect l="l" t="t" r="r" b="b"/>
                <a:pathLst>
                  <a:path w="25239" h="22302" extrusionOk="0">
                    <a:moveTo>
                      <a:pt x="4637" y="1"/>
                    </a:moveTo>
                    <a:lnTo>
                      <a:pt x="4637" y="1"/>
                    </a:lnTo>
                    <a:cubicBezTo>
                      <a:pt x="4186" y="402"/>
                      <a:pt x="3760" y="803"/>
                      <a:pt x="3384" y="1254"/>
                    </a:cubicBezTo>
                    <a:cubicBezTo>
                      <a:pt x="1028" y="3986"/>
                      <a:pt x="0" y="7720"/>
                      <a:pt x="376" y="11279"/>
                    </a:cubicBezTo>
                    <a:cubicBezTo>
                      <a:pt x="577" y="13034"/>
                      <a:pt x="1128" y="14788"/>
                      <a:pt x="2081" y="16317"/>
                    </a:cubicBezTo>
                    <a:cubicBezTo>
                      <a:pt x="3008" y="17846"/>
                      <a:pt x="4336" y="19149"/>
                      <a:pt x="5865" y="20126"/>
                    </a:cubicBezTo>
                    <a:cubicBezTo>
                      <a:pt x="8097" y="21547"/>
                      <a:pt x="10750" y="22302"/>
                      <a:pt x="13394" y="22302"/>
                    </a:cubicBezTo>
                    <a:cubicBezTo>
                      <a:pt x="14342" y="22302"/>
                      <a:pt x="15290" y="22205"/>
                      <a:pt x="16216" y="22006"/>
                    </a:cubicBezTo>
                    <a:cubicBezTo>
                      <a:pt x="19875" y="21204"/>
                      <a:pt x="22883" y="18723"/>
                      <a:pt x="24662" y="15490"/>
                    </a:cubicBezTo>
                    <a:cubicBezTo>
                      <a:pt x="24863" y="15089"/>
                      <a:pt x="25063" y="14688"/>
                      <a:pt x="25239" y="14262"/>
                    </a:cubicBezTo>
                    <a:cubicBezTo>
                      <a:pt x="25188" y="14061"/>
                      <a:pt x="25113" y="13861"/>
                      <a:pt x="25063" y="13635"/>
                    </a:cubicBezTo>
                    <a:cubicBezTo>
                      <a:pt x="24587" y="12106"/>
                      <a:pt x="24086" y="10577"/>
                      <a:pt x="23534" y="9074"/>
                    </a:cubicBezTo>
                    <a:cubicBezTo>
                      <a:pt x="23509" y="9374"/>
                      <a:pt x="23484" y="9675"/>
                      <a:pt x="23434" y="9976"/>
                    </a:cubicBezTo>
                    <a:cubicBezTo>
                      <a:pt x="23183" y="11630"/>
                      <a:pt x="22607" y="13234"/>
                      <a:pt x="21755" y="14663"/>
                    </a:cubicBezTo>
                    <a:cubicBezTo>
                      <a:pt x="20051" y="17520"/>
                      <a:pt x="17143" y="19750"/>
                      <a:pt x="13685" y="19750"/>
                    </a:cubicBezTo>
                    <a:cubicBezTo>
                      <a:pt x="13663" y="19751"/>
                      <a:pt x="13642" y="19751"/>
                      <a:pt x="13621" y="19751"/>
                    </a:cubicBezTo>
                    <a:cubicBezTo>
                      <a:pt x="10110" y="19751"/>
                      <a:pt x="6757" y="17702"/>
                      <a:pt x="4988" y="14688"/>
                    </a:cubicBezTo>
                    <a:cubicBezTo>
                      <a:pt x="3484" y="12081"/>
                      <a:pt x="3033" y="8948"/>
                      <a:pt x="3334" y="5991"/>
                    </a:cubicBezTo>
                    <a:cubicBezTo>
                      <a:pt x="3409" y="5214"/>
                      <a:pt x="3559" y="4437"/>
                      <a:pt x="3710" y="3685"/>
                    </a:cubicBezTo>
                    <a:cubicBezTo>
                      <a:pt x="3910" y="2758"/>
                      <a:pt x="4136" y="1830"/>
                      <a:pt x="4386" y="928"/>
                    </a:cubicBezTo>
                    <a:cubicBezTo>
                      <a:pt x="4462" y="627"/>
                      <a:pt x="4537" y="302"/>
                      <a:pt x="4637" y="1"/>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19"/>
              <p:cNvSpPr/>
              <p:nvPr/>
            </p:nvSpPr>
            <p:spPr>
              <a:xfrm>
                <a:off x="5584125" y="1824150"/>
                <a:ext cx="380350" cy="466100"/>
              </a:xfrm>
              <a:custGeom>
                <a:avLst/>
                <a:gdLst/>
                <a:ahLst/>
                <a:cxnLst/>
                <a:rect l="l" t="t" r="r" b="b"/>
                <a:pathLst>
                  <a:path w="15214" h="18644" extrusionOk="0">
                    <a:moveTo>
                      <a:pt x="11374" y="1"/>
                    </a:moveTo>
                    <a:cubicBezTo>
                      <a:pt x="9495" y="1"/>
                      <a:pt x="7659" y="549"/>
                      <a:pt x="6091" y="1572"/>
                    </a:cubicBezTo>
                    <a:cubicBezTo>
                      <a:pt x="4261" y="2725"/>
                      <a:pt x="2832" y="4379"/>
                      <a:pt x="1805" y="6259"/>
                    </a:cubicBezTo>
                    <a:cubicBezTo>
                      <a:pt x="752" y="8163"/>
                      <a:pt x="0" y="10369"/>
                      <a:pt x="25" y="12549"/>
                    </a:cubicBezTo>
                    <a:cubicBezTo>
                      <a:pt x="25" y="13627"/>
                      <a:pt x="251" y="14730"/>
                      <a:pt x="802" y="15657"/>
                    </a:cubicBezTo>
                    <a:cubicBezTo>
                      <a:pt x="1379" y="16584"/>
                      <a:pt x="2231" y="17311"/>
                      <a:pt x="3208" y="17788"/>
                    </a:cubicBezTo>
                    <a:cubicBezTo>
                      <a:pt x="4367" y="18351"/>
                      <a:pt x="5717" y="18643"/>
                      <a:pt x="7065" y="18643"/>
                    </a:cubicBezTo>
                    <a:cubicBezTo>
                      <a:pt x="9974" y="18643"/>
                      <a:pt x="12876" y="17283"/>
                      <a:pt x="13835" y="14354"/>
                    </a:cubicBezTo>
                    <a:cubicBezTo>
                      <a:pt x="14386" y="12600"/>
                      <a:pt x="14136" y="10419"/>
                      <a:pt x="12682" y="9166"/>
                    </a:cubicBezTo>
                    <a:cubicBezTo>
                      <a:pt x="11906" y="8514"/>
                      <a:pt x="10900" y="8180"/>
                      <a:pt x="9896" y="8180"/>
                    </a:cubicBezTo>
                    <a:cubicBezTo>
                      <a:pt x="9277" y="8180"/>
                      <a:pt x="8659" y="8307"/>
                      <a:pt x="8096" y="8564"/>
                    </a:cubicBezTo>
                    <a:cubicBezTo>
                      <a:pt x="7369" y="8865"/>
                      <a:pt x="6792" y="9417"/>
                      <a:pt x="6441" y="10118"/>
                    </a:cubicBezTo>
                    <a:cubicBezTo>
                      <a:pt x="6394" y="10237"/>
                      <a:pt x="6459" y="10446"/>
                      <a:pt x="6594" y="10446"/>
                    </a:cubicBezTo>
                    <a:cubicBezTo>
                      <a:pt x="6601" y="10446"/>
                      <a:pt x="6609" y="10445"/>
                      <a:pt x="6617" y="10444"/>
                    </a:cubicBezTo>
                    <a:cubicBezTo>
                      <a:pt x="6962" y="10403"/>
                      <a:pt x="7307" y="10384"/>
                      <a:pt x="7647" y="10384"/>
                    </a:cubicBezTo>
                    <a:cubicBezTo>
                      <a:pt x="7926" y="10384"/>
                      <a:pt x="8201" y="10397"/>
                      <a:pt x="8472" y="10419"/>
                    </a:cubicBezTo>
                    <a:cubicBezTo>
                      <a:pt x="9299" y="10519"/>
                      <a:pt x="10426" y="10745"/>
                      <a:pt x="10727" y="11647"/>
                    </a:cubicBezTo>
                    <a:cubicBezTo>
                      <a:pt x="11003" y="12600"/>
                      <a:pt x="10426" y="13702"/>
                      <a:pt x="9700" y="14279"/>
                    </a:cubicBezTo>
                    <a:cubicBezTo>
                      <a:pt x="9023" y="14855"/>
                      <a:pt x="8096" y="15131"/>
                      <a:pt x="7193" y="15156"/>
                    </a:cubicBezTo>
                    <a:cubicBezTo>
                      <a:pt x="7117" y="15160"/>
                      <a:pt x="7040" y="15163"/>
                      <a:pt x="6962" y="15163"/>
                    </a:cubicBezTo>
                    <a:cubicBezTo>
                      <a:pt x="6177" y="15163"/>
                      <a:pt x="5353" y="14929"/>
                      <a:pt x="4737" y="14404"/>
                    </a:cubicBezTo>
                    <a:cubicBezTo>
                      <a:pt x="3960" y="13727"/>
                      <a:pt x="3685" y="12725"/>
                      <a:pt x="3760" y="11747"/>
                    </a:cubicBezTo>
                    <a:cubicBezTo>
                      <a:pt x="3885" y="10093"/>
                      <a:pt x="4712" y="8439"/>
                      <a:pt x="5690" y="7111"/>
                    </a:cubicBezTo>
                    <a:cubicBezTo>
                      <a:pt x="6567" y="5908"/>
                      <a:pt x="7795" y="4905"/>
                      <a:pt x="9223" y="4429"/>
                    </a:cubicBezTo>
                    <a:cubicBezTo>
                      <a:pt x="9818" y="4233"/>
                      <a:pt x="10430" y="4139"/>
                      <a:pt x="11035" y="4139"/>
                    </a:cubicBezTo>
                    <a:cubicBezTo>
                      <a:pt x="12602" y="4139"/>
                      <a:pt x="14129" y="4769"/>
                      <a:pt x="15213" y="5908"/>
                    </a:cubicBezTo>
                    <a:cubicBezTo>
                      <a:pt x="15088" y="5632"/>
                      <a:pt x="14963" y="5331"/>
                      <a:pt x="14837" y="5031"/>
                    </a:cubicBezTo>
                    <a:cubicBezTo>
                      <a:pt x="13754" y="4190"/>
                      <a:pt x="12416" y="3701"/>
                      <a:pt x="11032" y="3701"/>
                    </a:cubicBezTo>
                    <a:cubicBezTo>
                      <a:pt x="10847" y="3701"/>
                      <a:pt x="10662" y="3710"/>
                      <a:pt x="10477" y="3727"/>
                    </a:cubicBezTo>
                    <a:cubicBezTo>
                      <a:pt x="7068" y="4078"/>
                      <a:pt x="4637" y="7086"/>
                      <a:pt x="3659" y="10168"/>
                    </a:cubicBezTo>
                    <a:cubicBezTo>
                      <a:pt x="3284" y="11371"/>
                      <a:pt x="3133" y="12725"/>
                      <a:pt x="3760" y="13853"/>
                    </a:cubicBezTo>
                    <a:cubicBezTo>
                      <a:pt x="4236" y="14705"/>
                      <a:pt x="5088" y="15256"/>
                      <a:pt x="6015" y="15482"/>
                    </a:cubicBezTo>
                    <a:cubicBezTo>
                      <a:pt x="6344" y="15553"/>
                      <a:pt x="6689" y="15589"/>
                      <a:pt x="7038" y="15589"/>
                    </a:cubicBezTo>
                    <a:cubicBezTo>
                      <a:pt x="8655" y="15589"/>
                      <a:pt x="10355" y="14822"/>
                      <a:pt x="10953" y="13276"/>
                    </a:cubicBezTo>
                    <a:cubicBezTo>
                      <a:pt x="11178" y="12700"/>
                      <a:pt x="11304" y="12048"/>
                      <a:pt x="11103" y="11447"/>
                    </a:cubicBezTo>
                    <a:cubicBezTo>
                      <a:pt x="10928" y="10995"/>
                      <a:pt x="10552" y="10645"/>
                      <a:pt x="10101" y="10419"/>
                    </a:cubicBezTo>
                    <a:cubicBezTo>
                      <a:pt x="9339" y="10049"/>
                      <a:pt x="8445" y="9963"/>
                      <a:pt x="7600" y="9963"/>
                    </a:cubicBezTo>
                    <a:cubicBezTo>
                      <a:pt x="7471" y="9963"/>
                      <a:pt x="7344" y="9965"/>
                      <a:pt x="7218" y="9968"/>
                    </a:cubicBezTo>
                    <a:cubicBezTo>
                      <a:pt x="7143" y="9993"/>
                      <a:pt x="7068" y="9993"/>
                      <a:pt x="7018" y="9993"/>
                    </a:cubicBezTo>
                    <a:cubicBezTo>
                      <a:pt x="7635" y="9058"/>
                      <a:pt x="8757" y="8597"/>
                      <a:pt x="9870" y="8597"/>
                    </a:cubicBezTo>
                    <a:cubicBezTo>
                      <a:pt x="10160" y="8597"/>
                      <a:pt x="10448" y="8628"/>
                      <a:pt x="10727" y="8690"/>
                    </a:cubicBezTo>
                    <a:cubicBezTo>
                      <a:pt x="11479" y="8840"/>
                      <a:pt x="12206" y="9216"/>
                      <a:pt x="12732" y="9792"/>
                    </a:cubicBezTo>
                    <a:cubicBezTo>
                      <a:pt x="13334" y="10494"/>
                      <a:pt x="13634" y="11396"/>
                      <a:pt x="13685" y="12299"/>
                    </a:cubicBezTo>
                    <a:cubicBezTo>
                      <a:pt x="13785" y="14254"/>
                      <a:pt x="12782" y="16108"/>
                      <a:pt x="11153" y="17136"/>
                    </a:cubicBezTo>
                    <a:cubicBezTo>
                      <a:pt x="9973" y="17888"/>
                      <a:pt x="8572" y="18221"/>
                      <a:pt x="7172" y="18221"/>
                    </a:cubicBezTo>
                    <a:cubicBezTo>
                      <a:pt x="6520" y="18221"/>
                      <a:pt x="5868" y="18148"/>
                      <a:pt x="5238" y="18013"/>
                    </a:cubicBezTo>
                    <a:cubicBezTo>
                      <a:pt x="4186" y="17813"/>
                      <a:pt x="3158" y="17412"/>
                      <a:pt x="2306" y="16735"/>
                    </a:cubicBezTo>
                    <a:cubicBezTo>
                      <a:pt x="1479" y="16083"/>
                      <a:pt x="928" y="15206"/>
                      <a:pt x="652" y="14178"/>
                    </a:cubicBezTo>
                    <a:cubicBezTo>
                      <a:pt x="101" y="12148"/>
                      <a:pt x="652" y="9918"/>
                      <a:pt x="1429" y="8013"/>
                    </a:cubicBezTo>
                    <a:cubicBezTo>
                      <a:pt x="2958" y="4279"/>
                      <a:pt x="6116" y="970"/>
                      <a:pt x="10276" y="469"/>
                    </a:cubicBezTo>
                    <a:cubicBezTo>
                      <a:pt x="10621" y="427"/>
                      <a:pt x="10967" y="407"/>
                      <a:pt x="11312" y="407"/>
                    </a:cubicBezTo>
                    <a:cubicBezTo>
                      <a:pt x="11794" y="407"/>
                      <a:pt x="12275" y="446"/>
                      <a:pt x="12757" y="519"/>
                    </a:cubicBezTo>
                    <a:cubicBezTo>
                      <a:pt x="12682" y="369"/>
                      <a:pt x="12607" y="218"/>
                      <a:pt x="12532" y="68"/>
                    </a:cubicBezTo>
                    <a:cubicBezTo>
                      <a:pt x="12356" y="43"/>
                      <a:pt x="12156" y="18"/>
                      <a:pt x="11955" y="18"/>
                    </a:cubicBezTo>
                    <a:cubicBezTo>
                      <a:pt x="11761" y="6"/>
                      <a:pt x="11568" y="1"/>
                      <a:pt x="1137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19"/>
              <p:cNvSpPr/>
              <p:nvPr/>
            </p:nvSpPr>
            <p:spPr>
              <a:xfrm>
                <a:off x="5416200" y="1851225"/>
                <a:ext cx="644150" cy="590075"/>
              </a:xfrm>
              <a:custGeom>
                <a:avLst/>
                <a:gdLst/>
                <a:ahLst/>
                <a:cxnLst/>
                <a:rect l="l" t="t" r="r" b="b"/>
                <a:pathLst>
                  <a:path w="25766" h="23603" extrusionOk="0">
                    <a:moveTo>
                      <a:pt x="5492" y="1"/>
                    </a:moveTo>
                    <a:cubicBezTo>
                      <a:pt x="5459" y="1"/>
                      <a:pt x="5424" y="12"/>
                      <a:pt x="5389" y="38"/>
                    </a:cubicBezTo>
                    <a:cubicBezTo>
                      <a:pt x="5389" y="63"/>
                      <a:pt x="5389" y="63"/>
                      <a:pt x="5364" y="63"/>
                    </a:cubicBezTo>
                    <a:cubicBezTo>
                      <a:pt x="2306" y="2318"/>
                      <a:pt x="552" y="5978"/>
                      <a:pt x="276" y="9737"/>
                    </a:cubicBezTo>
                    <a:cubicBezTo>
                      <a:pt x="0" y="13522"/>
                      <a:pt x="1329" y="17331"/>
                      <a:pt x="4136" y="19938"/>
                    </a:cubicBezTo>
                    <a:cubicBezTo>
                      <a:pt x="6715" y="22309"/>
                      <a:pt x="10225" y="23602"/>
                      <a:pt x="13733" y="23602"/>
                    </a:cubicBezTo>
                    <a:cubicBezTo>
                      <a:pt x="14043" y="23602"/>
                      <a:pt x="14353" y="23592"/>
                      <a:pt x="14662" y="23572"/>
                    </a:cubicBezTo>
                    <a:cubicBezTo>
                      <a:pt x="16542" y="23446"/>
                      <a:pt x="18422" y="22945"/>
                      <a:pt x="20076" y="22018"/>
                    </a:cubicBezTo>
                    <a:cubicBezTo>
                      <a:pt x="21780" y="21065"/>
                      <a:pt x="23234" y="19712"/>
                      <a:pt x="24362" y="18158"/>
                    </a:cubicBezTo>
                    <a:cubicBezTo>
                      <a:pt x="24913" y="17406"/>
                      <a:pt x="25389" y="16604"/>
                      <a:pt x="25765" y="15777"/>
                    </a:cubicBezTo>
                    <a:cubicBezTo>
                      <a:pt x="25715" y="15577"/>
                      <a:pt x="25665" y="15376"/>
                      <a:pt x="25590" y="15151"/>
                    </a:cubicBezTo>
                    <a:cubicBezTo>
                      <a:pt x="25414" y="15577"/>
                      <a:pt x="25214" y="15978"/>
                      <a:pt x="25013" y="16379"/>
                    </a:cubicBezTo>
                    <a:cubicBezTo>
                      <a:pt x="23234" y="19612"/>
                      <a:pt x="20226" y="22093"/>
                      <a:pt x="16567" y="22895"/>
                    </a:cubicBezTo>
                    <a:cubicBezTo>
                      <a:pt x="15641" y="23094"/>
                      <a:pt x="14693" y="23191"/>
                      <a:pt x="13745" y="23191"/>
                    </a:cubicBezTo>
                    <a:cubicBezTo>
                      <a:pt x="11101" y="23191"/>
                      <a:pt x="8448" y="22436"/>
                      <a:pt x="6216" y="21015"/>
                    </a:cubicBezTo>
                    <a:cubicBezTo>
                      <a:pt x="4687" y="20038"/>
                      <a:pt x="3359" y="18735"/>
                      <a:pt x="2432" y="17206"/>
                    </a:cubicBezTo>
                    <a:cubicBezTo>
                      <a:pt x="1479" y="15677"/>
                      <a:pt x="928" y="13923"/>
                      <a:pt x="727" y="12168"/>
                    </a:cubicBezTo>
                    <a:cubicBezTo>
                      <a:pt x="351" y="8609"/>
                      <a:pt x="1379" y="4875"/>
                      <a:pt x="3710" y="2143"/>
                    </a:cubicBezTo>
                    <a:cubicBezTo>
                      <a:pt x="4111" y="1692"/>
                      <a:pt x="4537" y="1291"/>
                      <a:pt x="4988" y="890"/>
                    </a:cubicBezTo>
                    <a:lnTo>
                      <a:pt x="4988" y="890"/>
                    </a:lnTo>
                    <a:cubicBezTo>
                      <a:pt x="4888" y="1191"/>
                      <a:pt x="4813" y="1516"/>
                      <a:pt x="4737" y="1817"/>
                    </a:cubicBezTo>
                    <a:cubicBezTo>
                      <a:pt x="4487" y="2719"/>
                      <a:pt x="4261" y="3647"/>
                      <a:pt x="4061" y="4574"/>
                    </a:cubicBezTo>
                    <a:cubicBezTo>
                      <a:pt x="3910" y="5326"/>
                      <a:pt x="3760" y="6103"/>
                      <a:pt x="3685" y="6880"/>
                    </a:cubicBezTo>
                    <a:cubicBezTo>
                      <a:pt x="3384" y="9837"/>
                      <a:pt x="3835" y="12970"/>
                      <a:pt x="5339" y="15577"/>
                    </a:cubicBezTo>
                    <a:cubicBezTo>
                      <a:pt x="7108" y="18591"/>
                      <a:pt x="10461" y="20640"/>
                      <a:pt x="13972" y="20640"/>
                    </a:cubicBezTo>
                    <a:cubicBezTo>
                      <a:pt x="13993" y="20640"/>
                      <a:pt x="14014" y="20640"/>
                      <a:pt x="14036" y="20639"/>
                    </a:cubicBezTo>
                    <a:cubicBezTo>
                      <a:pt x="17494" y="20639"/>
                      <a:pt x="20402" y="18409"/>
                      <a:pt x="22106" y="15552"/>
                    </a:cubicBezTo>
                    <a:cubicBezTo>
                      <a:pt x="22958" y="14123"/>
                      <a:pt x="23534" y="12519"/>
                      <a:pt x="23785" y="10865"/>
                    </a:cubicBezTo>
                    <a:cubicBezTo>
                      <a:pt x="23835" y="10564"/>
                      <a:pt x="23860" y="10263"/>
                      <a:pt x="23885" y="9963"/>
                    </a:cubicBezTo>
                    <a:cubicBezTo>
                      <a:pt x="23760" y="9612"/>
                      <a:pt x="23635" y="9261"/>
                      <a:pt x="23509" y="8910"/>
                    </a:cubicBezTo>
                    <a:lnTo>
                      <a:pt x="23509" y="8910"/>
                    </a:lnTo>
                    <a:cubicBezTo>
                      <a:pt x="23585" y="10614"/>
                      <a:pt x="23133" y="12394"/>
                      <a:pt x="22482" y="13872"/>
                    </a:cubicBezTo>
                    <a:cubicBezTo>
                      <a:pt x="21254" y="16730"/>
                      <a:pt x="18898" y="19311"/>
                      <a:pt x="15765" y="20038"/>
                    </a:cubicBezTo>
                    <a:cubicBezTo>
                      <a:pt x="15187" y="20169"/>
                      <a:pt x="14599" y="20232"/>
                      <a:pt x="14010" y="20232"/>
                    </a:cubicBezTo>
                    <a:cubicBezTo>
                      <a:pt x="11225" y="20232"/>
                      <a:pt x="8421" y="18835"/>
                      <a:pt x="6642" y="16705"/>
                    </a:cubicBezTo>
                    <a:cubicBezTo>
                      <a:pt x="4762" y="14449"/>
                      <a:pt x="4011" y="11416"/>
                      <a:pt x="4011" y="8534"/>
                    </a:cubicBezTo>
                    <a:cubicBezTo>
                      <a:pt x="4011" y="7055"/>
                      <a:pt x="4261" y="5627"/>
                      <a:pt x="4562" y="4198"/>
                    </a:cubicBezTo>
                    <a:cubicBezTo>
                      <a:pt x="4838" y="2995"/>
                      <a:pt x="5113" y="1742"/>
                      <a:pt x="5564" y="589"/>
                    </a:cubicBezTo>
                    <a:cubicBezTo>
                      <a:pt x="5589" y="514"/>
                      <a:pt x="5615" y="439"/>
                      <a:pt x="5690" y="339"/>
                    </a:cubicBezTo>
                    <a:cubicBezTo>
                      <a:pt x="5740" y="238"/>
                      <a:pt x="5715" y="138"/>
                      <a:pt x="5640" y="88"/>
                    </a:cubicBezTo>
                    <a:cubicBezTo>
                      <a:pt x="5607" y="39"/>
                      <a:pt x="5553" y="1"/>
                      <a:pt x="549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19"/>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19"/>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19"/>
              <p:cNvSpPr/>
              <p:nvPr/>
            </p:nvSpPr>
            <p:spPr>
              <a:xfrm>
                <a:off x="2608550" y="3985450"/>
                <a:ext cx="711800" cy="654975"/>
              </a:xfrm>
              <a:custGeom>
                <a:avLst/>
                <a:gdLst/>
                <a:ahLst/>
                <a:cxnLst/>
                <a:rect l="l" t="t" r="r" b="b"/>
                <a:pathLst>
                  <a:path w="28472" h="26199" extrusionOk="0">
                    <a:moveTo>
                      <a:pt x="16867" y="0"/>
                    </a:moveTo>
                    <a:cubicBezTo>
                      <a:pt x="14225" y="0"/>
                      <a:pt x="11625" y="941"/>
                      <a:pt x="9323" y="2163"/>
                    </a:cubicBezTo>
                    <a:cubicBezTo>
                      <a:pt x="6416" y="3717"/>
                      <a:pt x="3734" y="5847"/>
                      <a:pt x="2005" y="8679"/>
                    </a:cubicBezTo>
                    <a:cubicBezTo>
                      <a:pt x="702" y="10810"/>
                      <a:pt x="0" y="13291"/>
                      <a:pt x="50" y="15797"/>
                    </a:cubicBezTo>
                    <a:cubicBezTo>
                      <a:pt x="100" y="17902"/>
                      <a:pt x="677" y="20033"/>
                      <a:pt x="1805" y="21837"/>
                    </a:cubicBezTo>
                    <a:cubicBezTo>
                      <a:pt x="2807" y="23466"/>
                      <a:pt x="4286" y="24544"/>
                      <a:pt x="6015" y="25371"/>
                    </a:cubicBezTo>
                    <a:cubicBezTo>
                      <a:pt x="6692" y="25672"/>
                      <a:pt x="7419" y="25973"/>
                      <a:pt x="8171" y="26198"/>
                    </a:cubicBezTo>
                    <a:cubicBezTo>
                      <a:pt x="11579" y="25547"/>
                      <a:pt x="14988" y="24895"/>
                      <a:pt x="18396" y="24268"/>
                    </a:cubicBezTo>
                    <a:cubicBezTo>
                      <a:pt x="20151" y="22113"/>
                      <a:pt x="20527" y="19030"/>
                      <a:pt x="20326" y="16374"/>
                    </a:cubicBezTo>
                    <a:cubicBezTo>
                      <a:pt x="20176" y="14093"/>
                      <a:pt x="19349" y="11587"/>
                      <a:pt x="17218" y="10434"/>
                    </a:cubicBezTo>
                    <a:cubicBezTo>
                      <a:pt x="16412" y="9991"/>
                      <a:pt x="15533" y="9790"/>
                      <a:pt x="14650" y="9790"/>
                    </a:cubicBezTo>
                    <a:cubicBezTo>
                      <a:pt x="11884" y="9790"/>
                      <a:pt x="9075" y="11759"/>
                      <a:pt x="8296" y="14419"/>
                    </a:cubicBezTo>
                    <a:cubicBezTo>
                      <a:pt x="7770" y="16273"/>
                      <a:pt x="7895" y="19657"/>
                      <a:pt x="10326" y="20008"/>
                    </a:cubicBezTo>
                    <a:cubicBezTo>
                      <a:pt x="10475" y="20030"/>
                      <a:pt x="10627" y="20041"/>
                      <a:pt x="10781" y="20041"/>
                    </a:cubicBezTo>
                    <a:cubicBezTo>
                      <a:pt x="12187" y="20041"/>
                      <a:pt x="13769" y="19147"/>
                      <a:pt x="14537" y="17927"/>
                    </a:cubicBezTo>
                    <a:lnTo>
                      <a:pt x="14537" y="17927"/>
                    </a:lnTo>
                    <a:cubicBezTo>
                      <a:pt x="14010" y="18178"/>
                      <a:pt x="13434" y="18328"/>
                      <a:pt x="12882" y="18328"/>
                    </a:cubicBezTo>
                    <a:cubicBezTo>
                      <a:pt x="12856" y="18329"/>
                      <a:pt x="12830" y="18330"/>
                      <a:pt x="12804" y="18330"/>
                    </a:cubicBezTo>
                    <a:cubicBezTo>
                      <a:pt x="11311" y="18330"/>
                      <a:pt x="10802" y="16927"/>
                      <a:pt x="10802" y="15597"/>
                    </a:cubicBezTo>
                    <a:cubicBezTo>
                      <a:pt x="10827" y="14143"/>
                      <a:pt x="12130" y="13241"/>
                      <a:pt x="13459" y="13015"/>
                    </a:cubicBezTo>
                    <a:cubicBezTo>
                      <a:pt x="13706" y="12973"/>
                      <a:pt x="13953" y="12952"/>
                      <a:pt x="14196" y="12952"/>
                    </a:cubicBezTo>
                    <a:cubicBezTo>
                      <a:pt x="15532" y="12952"/>
                      <a:pt x="16769" y="13586"/>
                      <a:pt x="17469" y="14795"/>
                    </a:cubicBezTo>
                    <a:cubicBezTo>
                      <a:pt x="18446" y="16424"/>
                      <a:pt x="18296" y="18579"/>
                      <a:pt x="17444" y="20233"/>
                    </a:cubicBezTo>
                    <a:cubicBezTo>
                      <a:pt x="16183" y="22696"/>
                      <a:pt x="13404" y="24013"/>
                      <a:pt x="10690" y="24013"/>
                    </a:cubicBezTo>
                    <a:cubicBezTo>
                      <a:pt x="9952" y="24013"/>
                      <a:pt x="9218" y="23915"/>
                      <a:pt x="8521" y="23717"/>
                    </a:cubicBezTo>
                    <a:cubicBezTo>
                      <a:pt x="4562" y="22564"/>
                      <a:pt x="2757" y="18203"/>
                      <a:pt x="3434" y="14343"/>
                    </a:cubicBezTo>
                    <a:cubicBezTo>
                      <a:pt x="4211" y="10058"/>
                      <a:pt x="7719" y="6474"/>
                      <a:pt x="11679" y="4895"/>
                    </a:cubicBezTo>
                    <a:cubicBezTo>
                      <a:pt x="13044" y="4356"/>
                      <a:pt x="14524" y="4036"/>
                      <a:pt x="16000" y="4036"/>
                    </a:cubicBezTo>
                    <a:cubicBezTo>
                      <a:pt x="16585" y="4036"/>
                      <a:pt x="17169" y="4086"/>
                      <a:pt x="17745" y="4193"/>
                    </a:cubicBezTo>
                    <a:cubicBezTo>
                      <a:pt x="19800" y="4544"/>
                      <a:pt x="21604" y="5697"/>
                      <a:pt x="22807" y="7376"/>
                    </a:cubicBezTo>
                    <a:cubicBezTo>
                      <a:pt x="25715" y="11361"/>
                      <a:pt x="24837" y="16649"/>
                      <a:pt x="22732" y="20760"/>
                    </a:cubicBezTo>
                    <a:cubicBezTo>
                      <a:pt x="22181" y="21812"/>
                      <a:pt x="21529" y="22840"/>
                      <a:pt x="20827" y="23792"/>
                    </a:cubicBezTo>
                    <a:cubicBezTo>
                      <a:pt x="22506" y="23491"/>
                      <a:pt x="24211" y="23166"/>
                      <a:pt x="25890" y="22840"/>
                    </a:cubicBezTo>
                    <a:cubicBezTo>
                      <a:pt x="26216" y="22063"/>
                      <a:pt x="26517" y="21286"/>
                      <a:pt x="26767" y="20509"/>
                    </a:cubicBezTo>
                    <a:cubicBezTo>
                      <a:pt x="28471" y="15246"/>
                      <a:pt x="28221" y="8780"/>
                      <a:pt x="24887" y="4193"/>
                    </a:cubicBezTo>
                    <a:cubicBezTo>
                      <a:pt x="23384" y="2138"/>
                      <a:pt x="21228" y="634"/>
                      <a:pt x="18697" y="158"/>
                    </a:cubicBezTo>
                    <a:cubicBezTo>
                      <a:pt x="18087" y="50"/>
                      <a:pt x="17476" y="0"/>
                      <a:pt x="16867"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19"/>
              <p:cNvSpPr/>
              <p:nvPr/>
            </p:nvSpPr>
            <p:spPr>
              <a:xfrm>
                <a:off x="1474450" y="2734875"/>
                <a:ext cx="452400" cy="757050"/>
              </a:xfrm>
              <a:custGeom>
                <a:avLst/>
                <a:gdLst/>
                <a:ahLst/>
                <a:cxnLst/>
                <a:rect l="l" t="t" r="r" b="b"/>
                <a:pathLst>
                  <a:path w="18096" h="30282" extrusionOk="0">
                    <a:moveTo>
                      <a:pt x="12305" y="1"/>
                    </a:moveTo>
                    <a:cubicBezTo>
                      <a:pt x="10483" y="1"/>
                      <a:pt x="8674" y="1019"/>
                      <a:pt x="7294" y="2136"/>
                    </a:cubicBezTo>
                    <a:cubicBezTo>
                      <a:pt x="4061" y="4792"/>
                      <a:pt x="1880" y="8652"/>
                      <a:pt x="0" y="12361"/>
                    </a:cubicBezTo>
                    <a:cubicBezTo>
                      <a:pt x="101" y="13414"/>
                      <a:pt x="226" y="14466"/>
                      <a:pt x="351" y="15519"/>
                    </a:cubicBezTo>
                    <a:cubicBezTo>
                      <a:pt x="1279" y="14216"/>
                      <a:pt x="2206" y="12938"/>
                      <a:pt x="3208" y="11684"/>
                    </a:cubicBezTo>
                    <a:cubicBezTo>
                      <a:pt x="4587" y="9905"/>
                      <a:pt x="6066" y="8151"/>
                      <a:pt x="7770" y="6697"/>
                    </a:cubicBezTo>
                    <a:cubicBezTo>
                      <a:pt x="8724" y="5883"/>
                      <a:pt x="10002" y="4874"/>
                      <a:pt x="11343" y="4874"/>
                    </a:cubicBezTo>
                    <a:cubicBezTo>
                      <a:pt x="11447" y="4874"/>
                      <a:pt x="11550" y="4880"/>
                      <a:pt x="11655" y="4892"/>
                    </a:cubicBezTo>
                    <a:cubicBezTo>
                      <a:pt x="12206" y="4968"/>
                      <a:pt x="12732" y="5243"/>
                      <a:pt x="13008" y="5745"/>
                    </a:cubicBezTo>
                    <a:cubicBezTo>
                      <a:pt x="13284" y="6271"/>
                      <a:pt x="13234" y="6923"/>
                      <a:pt x="13108" y="7474"/>
                    </a:cubicBezTo>
                    <a:cubicBezTo>
                      <a:pt x="12933" y="8351"/>
                      <a:pt x="12557" y="9178"/>
                      <a:pt x="12156" y="9955"/>
                    </a:cubicBezTo>
                    <a:cubicBezTo>
                      <a:pt x="11630" y="11033"/>
                      <a:pt x="11003" y="12060"/>
                      <a:pt x="10376" y="13063"/>
                    </a:cubicBezTo>
                    <a:cubicBezTo>
                      <a:pt x="7745" y="17223"/>
                      <a:pt x="4787" y="21133"/>
                      <a:pt x="2181" y="25269"/>
                    </a:cubicBezTo>
                    <a:cubicBezTo>
                      <a:pt x="2582" y="26948"/>
                      <a:pt x="3033" y="28627"/>
                      <a:pt x="3509" y="30281"/>
                    </a:cubicBezTo>
                    <a:cubicBezTo>
                      <a:pt x="3559" y="30206"/>
                      <a:pt x="3584" y="30131"/>
                      <a:pt x="3635" y="30056"/>
                    </a:cubicBezTo>
                    <a:cubicBezTo>
                      <a:pt x="5940" y="25795"/>
                      <a:pt x="9574" y="22512"/>
                      <a:pt x="12582" y="18752"/>
                    </a:cubicBezTo>
                    <a:cubicBezTo>
                      <a:pt x="15489" y="15118"/>
                      <a:pt x="18096" y="10406"/>
                      <a:pt x="17344" y="5569"/>
                    </a:cubicBezTo>
                    <a:cubicBezTo>
                      <a:pt x="17018" y="3364"/>
                      <a:pt x="15915" y="857"/>
                      <a:pt x="13584" y="181"/>
                    </a:cubicBezTo>
                    <a:cubicBezTo>
                      <a:pt x="13161" y="57"/>
                      <a:pt x="12733" y="1"/>
                      <a:pt x="123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19"/>
              <p:cNvSpPr/>
              <p:nvPr/>
            </p:nvSpPr>
            <p:spPr>
              <a:xfrm>
                <a:off x="1854150" y="3982125"/>
                <a:ext cx="683600" cy="732850"/>
              </a:xfrm>
              <a:custGeom>
                <a:avLst/>
                <a:gdLst/>
                <a:ahLst/>
                <a:cxnLst/>
                <a:rect l="l" t="t" r="r" b="b"/>
                <a:pathLst>
                  <a:path w="27344" h="29314" extrusionOk="0">
                    <a:moveTo>
                      <a:pt x="21921" y="1"/>
                    </a:moveTo>
                    <a:cubicBezTo>
                      <a:pt x="20696" y="1"/>
                      <a:pt x="19452" y="216"/>
                      <a:pt x="18321" y="491"/>
                    </a:cubicBezTo>
                    <a:cubicBezTo>
                      <a:pt x="13986" y="1544"/>
                      <a:pt x="10126" y="3950"/>
                      <a:pt x="5840" y="5203"/>
                    </a:cubicBezTo>
                    <a:cubicBezTo>
                      <a:pt x="4323" y="5648"/>
                      <a:pt x="2741" y="5930"/>
                      <a:pt x="1146" y="5930"/>
                    </a:cubicBezTo>
                    <a:cubicBezTo>
                      <a:pt x="765" y="5930"/>
                      <a:pt x="383" y="5914"/>
                      <a:pt x="1" y="5880"/>
                    </a:cubicBezTo>
                    <a:lnTo>
                      <a:pt x="1" y="5880"/>
                    </a:lnTo>
                    <a:cubicBezTo>
                      <a:pt x="803" y="7108"/>
                      <a:pt x="1605" y="8336"/>
                      <a:pt x="2432" y="9514"/>
                    </a:cubicBezTo>
                    <a:cubicBezTo>
                      <a:pt x="2757" y="9489"/>
                      <a:pt x="3058" y="9439"/>
                      <a:pt x="3384" y="9389"/>
                    </a:cubicBezTo>
                    <a:cubicBezTo>
                      <a:pt x="6943" y="8862"/>
                      <a:pt x="10276" y="7459"/>
                      <a:pt x="13484" y="5855"/>
                    </a:cubicBezTo>
                    <a:cubicBezTo>
                      <a:pt x="15138" y="5028"/>
                      <a:pt x="16717" y="4050"/>
                      <a:pt x="18422" y="3374"/>
                    </a:cubicBezTo>
                    <a:cubicBezTo>
                      <a:pt x="19110" y="3098"/>
                      <a:pt x="19917" y="2835"/>
                      <a:pt x="20696" y="2835"/>
                    </a:cubicBezTo>
                    <a:cubicBezTo>
                      <a:pt x="21051" y="2835"/>
                      <a:pt x="21400" y="2889"/>
                      <a:pt x="21730" y="3023"/>
                    </a:cubicBezTo>
                    <a:cubicBezTo>
                      <a:pt x="23660" y="3800"/>
                      <a:pt x="23309" y="6632"/>
                      <a:pt x="23033" y="8261"/>
                    </a:cubicBezTo>
                    <a:cubicBezTo>
                      <a:pt x="22808" y="9689"/>
                      <a:pt x="22407" y="11068"/>
                      <a:pt x="21956" y="12446"/>
                    </a:cubicBezTo>
                    <a:cubicBezTo>
                      <a:pt x="21555" y="13574"/>
                      <a:pt x="21078" y="14677"/>
                      <a:pt x="20752" y="15830"/>
                    </a:cubicBezTo>
                    <a:cubicBezTo>
                      <a:pt x="20151" y="17885"/>
                      <a:pt x="19925" y="20065"/>
                      <a:pt x="20101" y="22221"/>
                    </a:cubicBezTo>
                    <a:cubicBezTo>
                      <a:pt x="20251" y="24577"/>
                      <a:pt x="20903" y="26908"/>
                      <a:pt x="22206" y="28863"/>
                    </a:cubicBezTo>
                    <a:cubicBezTo>
                      <a:pt x="22331" y="29013"/>
                      <a:pt x="22432" y="29163"/>
                      <a:pt x="22532" y="29314"/>
                    </a:cubicBezTo>
                    <a:cubicBezTo>
                      <a:pt x="24061" y="29038"/>
                      <a:pt x="25565" y="28737"/>
                      <a:pt x="27093" y="28462"/>
                    </a:cubicBezTo>
                    <a:cubicBezTo>
                      <a:pt x="26467" y="27960"/>
                      <a:pt x="25890" y="27384"/>
                      <a:pt x="25414" y="26757"/>
                    </a:cubicBezTo>
                    <a:cubicBezTo>
                      <a:pt x="23961" y="24827"/>
                      <a:pt x="23635" y="22321"/>
                      <a:pt x="23860" y="19965"/>
                    </a:cubicBezTo>
                    <a:cubicBezTo>
                      <a:pt x="24336" y="15354"/>
                      <a:pt x="26868" y="11193"/>
                      <a:pt x="27244" y="6557"/>
                    </a:cubicBezTo>
                    <a:cubicBezTo>
                      <a:pt x="27344" y="5404"/>
                      <a:pt x="27319" y="4176"/>
                      <a:pt x="27018" y="3023"/>
                    </a:cubicBezTo>
                    <a:cubicBezTo>
                      <a:pt x="26692" y="1845"/>
                      <a:pt x="25940" y="993"/>
                      <a:pt x="24813" y="517"/>
                    </a:cubicBezTo>
                    <a:cubicBezTo>
                      <a:pt x="23911" y="144"/>
                      <a:pt x="22922" y="1"/>
                      <a:pt x="21921" y="1"/>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19"/>
              <p:cNvSpPr/>
              <p:nvPr/>
            </p:nvSpPr>
            <p:spPr>
              <a:xfrm>
                <a:off x="1914925" y="4052975"/>
                <a:ext cx="530725" cy="664500"/>
              </a:xfrm>
              <a:custGeom>
                <a:avLst/>
                <a:gdLst/>
                <a:ahLst/>
                <a:cxnLst/>
                <a:rect l="l" t="t" r="r" b="b"/>
                <a:pathLst>
                  <a:path w="21229" h="26580" extrusionOk="0">
                    <a:moveTo>
                      <a:pt x="18265" y="1"/>
                    </a:moveTo>
                    <a:cubicBezTo>
                      <a:pt x="17486" y="1"/>
                      <a:pt x="16679" y="264"/>
                      <a:pt x="15991" y="540"/>
                    </a:cubicBezTo>
                    <a:cubicBezTo>
                      <a:pt x="14286" y="1216"/>
                      <a:pt x="12707" y="2194"/>
                      <a:pt x="11053" y="3021"/>
                    </a:cubicBezTo>
                    <a:cubicBezTo>
                      <a:pt x="7845" y="4625"/>
                      <a:pt x="4512" y="6028"/>
                      <a:pt x="953" y="6555"/>
                    </a:cubicBezTo>
                    <a:cubicBezTo>
                      <a:pt x="627" y="6605"/>
                      <a:pt x="326" y="6655"/>
                      <a:pt x="1" y="6680"/>
                    </a:cubicBezTo>
                    <a:cubicBezTo>
                      <a:pt x="101" y="6805"/>
                      <a:pt x="176" y="6931"/>
                      <a:pt x="251" y="7056"/>
                    </a:cubicBezTo>
                    <a:cubicBezTo>
                      <a:pt x="2206" y="6830"/>
                      <a:pt x="4111" y="6354"/>
                      <a:pt x="5991" y="5703"/>
                    </a:cubicBezTo>
                    <a:cubicBezTo>
                      <a:pt x="7695" y="5076"/>
                      <a:pt x="9349" y="4324"/>
                      <a:pt x="11003" y="3522"/>
                    </a:cubicBezTo>
                    <a:cubicBezTo>
                      <a:pt x="11855" y="3071"/>
                      <a:pt x="12707" y="2645"/>
                      <a:pt x="13585" y="2194"/>
                    </a:cubicBezTo>
                    <a:cubicBezTo>
                      <a:pt x="14437" y="1743"/>
                      <a:pt x="15289" y="1266"/>
                      <a:pt x="16191" y="916"/>
                    </a:cubicBezTo>
                    <a:cubicBezTo>
                      <a:pt x="16793" y="678"/>
                      <a:pt x="17566" y="410"/>
                      <a:pt x="18294" y="410"/>
                    </a:cubicBezTo>
                    <a:cubicBezTo>
                      <a:pt x="18717" y="410"/>
                      <a:pt x="19124" y="501"/>
                      <a:pt x="19474" y="740"/>
                    </a:cubicBezTo>
                    <a:cubicBezTo>
                      <a:pt x="20226" y="1266"/>
                      <a:pt x="20377" y="2344"/>
                      <a:pt x="20402" y="3221"/>
                    </a:cubicBezTo>
                    <a:cubicBezTo>
                      <a:pt x="20427" y="4525"/>
                      <a:pt x="20151" y="5853"/>
                      <a:pt x="19825" y="7131"/>
                    </a:cubicBezTo>
                    <a:cubicBezTo>
                      <a:pt x="19449" y="8610"/>
                      <a:pt x="18948" y="10064"/>
                      <a:pt x="18397" y="11467"/>
                    </a:cubicBezTo>
                    <a:cubicBezTo>
                      <a:pt x="17620" y="13472"/>
                      <a:pt x="17244" y="15577"/>
                      <a:pt x="17194" y="17708"/>
                    </a:cubicBezTo>
                    <a:cubicBezTo>
                      <a:pt x="17144" y="20039"/>
                      <a:pt x="17519" y="22394"/>
                      <a:pt x="18472" y="24525"/>
                    </a:cubicBezTo>
                    <a:cubicBezTo>
                      <a:pt x="18798" y="25252"/>
                      <a:pt x="19199" y="25928"/>
                      <a:pt x="19675" y="26580"/>
                    </a:cubicBezTo>
                    <a:cubicBezTo>
                      <a:pt x="19825" y="26530"/>
                      <a:pt x="19976" y="26505"/>
                      <a:pt x="20101" y="26480"/>
                    </a:cubicBezTo>
                    <a:cubicBezTo>
                      <a:pt x="20001" y="26329"/>
                      <a:pt x="19900" y="26204"/>
                      <a:pt x="19775" y="26029"/>
                    </a:cubicBezTo>
                    <a:cubicBezTo>
                      <a:pt x="18472" y="24074"/>
                      <a:pt x="17820" y="21743"/>
                      <a:pt x="17670" y="19387"/>
                    </a:cubicBezTo>
                    <a:cubicBezTo>
                      <a:pt x="17494" y="17231"/>
                      <a:pt x="17720" y="15051"/>
                      <a:pt x="18321" y="12996"/>
                    </a:cubicBezTo>
                    <a:cubicBezTo>
                      <a:pt x="18647" y="11843"/>
                      <a:pt x="19124" y="10740"/>
                      <a:pt x="19525" y="9612"/>
                    </a:cubicBezTo>
                    <a:cubicBezTo>
                      <a:pt x="19976" y="8234"/>
                      <a:pt x="20377" y="6855"/>
                      <a:pt x="20602" y="5427"/>
                    </a:cubicBezTo>
                    <a:cubicBezTo>
                      <a:pt x="20878" y="3798"/>
                      <a:pt x="21229" y="966"/>
                      <a:pt x="19299" y="189"/>
                    </a:cubicBezTo>
                    <a:cubicBezTo>
                      <a:pt x="18969" y="55"/>
                      <a:pt x="18620" y="1"/>
                      <a:pt x="1826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19"/>
              <p:cNvSpPr/>
              <p:nvPr/>
            </p:nvSpPr>
            <p:spPr>
              <a:xfrm>
                <a:off x="1472575" y="2725100"/>
                <a:ext cx="454275" cy="780600"/>
              </a:xfrm>
              <a:custGeom>
                <a:avLst/>
                <a:gdLst/>
                <a:ahLst/>
                <a:cxnLst/>
                <a:rect l="l" t="t" r="r" b="b"/>
                <a:pathLst>
                  <a:path w="18171" h="31224" extrusionOk="0">
                    <a:moveTo>
                      <a:pt x="12358" y="0"/>
                    </a:moveTo>
                    <a:cubicBezTo>
                      <a:pt x="12029" y="0"/>
                      <a:pt x="11694" y="32"/>
                      <a:pt x="11354" y="95"/>
                    </a:cubicBezTo>
                    <a:cubicBezTo>
                      <a:pt x="9299" y="471"/>
                      <a:pt x="7469" y="1750"/>
                      <a:pt x="6015" y="3203"/>
                    </a:cubicBezTo>
                    <a:cubicBezTo>
                      <a:pt x="4537" y="4707"/>
                      <a:pt x="3258" y="6386"/>
                      <a:pt x="2156" y="8166"/>
                    </a:cubicBezTo>
                    <a:cubicBezTo>
                      <a:pt x="1379" y="9419"/>
                      <a:pt x="677" y="10697"/>
                      <a:pt x="0" y="12000"/>
                    </a:cubicBezTo>
                    <a:cubicBezTo>
                      <a:pt x="25" y="12251"/>
                      <a:pt x="50" y="12502"/>
                      <a:pt x="75" y="12752"/>
                    </a:cubicBezTo>
                    <a:cubicBezTo>
                      <a:pt x="1955" y="9043"/>
                      <a:pt x="4136" y="5183"/>
                      <a:pt x="7369" y="2527"/>
                    </a:cubicBezTo>
                    <a:cubicBezTo>
                      <a:pt x="8749" y="1410"/>
                      <a:pt x="10558" y="392"/>
                      <a:pt x="12380" y="392"/>
                    </a:cubicBezTo>
                    <a:cubicBezTo>
                      <a:pt x="12808" y="392"/>
                      <a:pt x="13236" y="448"/>
                      <a:pt x="13659" y="572"/>
                    </a:cubicBezTo>
                    <a:cubicBezTo>
                      <a:pt x="15990" y="1248"/>
                      <a:pt x="17093" y="3755"/>
                      <a:pt x="17419" y="5960"/>
                    </a:cubicBezTo>
                    <a:cubicBezTo>
                      <a:pt x="18171" y="10797"/>
                      <a:pt x="15564" y="15509"/>
                      <a:pt x="12657" y="19143"/>
                    </a:cubicBezTo>
                    <a:cubicBezTo>
                      <a:pt x="9649" y="22903"/>
                      <a:pt x="6015" y="26186"/>
                      <a:pt x="3710" y="30447"/>
                    </a:cubicBezTo>
                    <a:cubicBezTo>
                      <a:pt x="3659" y="30522"/>
                      <a:pt x="3634" y="30597"/>
                      <a:pt x="3584" y="30672"/>
                    </a:cubicBezTo>
                    <a:cubicBezTo>
                      <a:pt x="3634" y="30848"/>
                      <a:pt x="3710" y="31048"/>
                      <a:pt x="3760" y="31223"/>
                    </a:cubicBezTo>
                    <a:cubicBezTo>
                      <a:pt x="5890" y="27013"/>
                      <a:pt x="9374" y="23755"/>
                      <a:pt x="12356" y="20171"/>
                    </a:cubicBezTo>
                    <a:cubicBezTo>
                      <a:pt x="15188" y="16762"/>
                      <a:pt x="17720" y="12727"/>
                      <a:pt x="17945" y="8191"/>
                    </a:cubicBezTo>
                    <a:cubicBezTo>
                      <a:pt x="18045" y="6111"/>
                      <a:pt x="17644" y="3830"/>
                      <a:pt x="16416" y="2126"/>
                    </a:cubicBezTo>
                    <a:cubicBezTo>
                      <a:pt x="15417" y="752"/>
                      <a:pt x="13969" y="0"/>
                      <a:pt x="1235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19"/>
              <p:cNvSpPr/>
              <p:nvPr/>
            </p:nvSpPr>
            <p:spPr>
              <a:xfrm>
                <a:off x="2677475" y="4086350"/>
                <a:ext cx="573950" cy="505825"/>
              </a:xfrm>
              <a:custGeom>
                <a:avLst/>
                <a:gdLst/>
                <a:ahLst/>
                <a:cxnLst/>
                <a:rect l="l" t="t" r="r" b="b"/>
                <a:pathLst>
                  <a:path w="22958" h="20233" extrusionOk="0">
                    <a:moveTo>
                      <a:pt x="13243" y="0"/>
                    </a:moveTo>
                    <a:cubicBezTo>
                      <a:pt x="11767" y="0"/>
                      <a:pt x="10287" y="320"/>
                      <a:pt x="8922" y="859"/>
                    </a:cubicBezTo>
                    <a:cubicBezTo>
                      <a:pt x="4962" y="2438"/>
                      <a:pt x="1454" y="6022"/>
                      <a:pt x="677" y="10307"/>
                    </a:cubicBezTo>
                    <a:cubicBezTo>
                      <a:pt x="0" y="14167"/>
                      <a:pt x="1805" y="18528"/>
                      <a:pt x="5764" y="19681"/>
                    </a:cubicBezTo>
                    <a:cubicBezTo>
                      <a:pt x="6461" y="19879"/>
                      <a:pt x="7195" y="19977"/>
                      <a:pt x="7933" y="19977"/>
                    </a:cubicBezTo>
                    <a:cubicBezTo>
                      <a:pt x="10647" y="19977"/>
                      <a:pt x="13426" y="18660"/>
                      <a:pt x="14687" y="16197"/>
                    </a:cubicBezTo>
                    <a:cubicBezTo>
                      <a:pt x="15539" y="14543"/>
                      <a:pt x="15689" y="12388"/>
                      <a:pt x="14712" y="10759"/>
                    </a:cubicBezTo>
                    <a:cubicBezTo>
                      <a:pt x="14012" y="9550"/>
                      <a:pt x="12775" y="8916"/>
                      <a:pt x="11439" y="8916"/>
                    </a:cubicBezTo>
                    <a:cubicBezTo>
                      <a:pt x="11196" y="8916"/>
                      <a:pt x="10949" y="8937"/>
                      <a:pt x="10702" y="8979"/>
                    </a:cubicBezTo>
                    <a:cubicBezTo>
                      <a:pt x="9373" y="9205"/>
                      <a:pt x="8070" y="10107"/>
                      <a:pt x="8045" y="11561"/>
                    </a:cubicBezTo>
                    <a:cubicBezTo>
                      <a:pt x="8045" y="12891"/>
                      <a:pt x="8554" y="14294"/>
                      <a:pt x="10047" y="14294"/>
                    </a:cubicBezTo>
                    <a:cubicBezTo>
                      <a:pt x="10073" y="14294"/>
                      <a:pt x="10099" y="14293"/>
                      <a:pt x="10125" y="14292"/>
                    </a:cubicBezTo>
                    <a:cubicBezTo>
                      <a:pt x="10677" y="14292"/>
                      <a:pt x="11253" y="14142"/>
                      <a:pt x="11780" y="13891"/>
                    </a:cubicBezTo>
                    <a:lnTo>
                      <a:pt x="11780" y="13891"/>
                    </a:lnTo>
                    <a:cubicBezTo>
                      <a:pt x="11012" y="15111"/>
                      <a:pt x="9430" y="16005"/>
                      <a:pt x="8024" y="16005"/>
                    </a:cubicBezTo>
                    <a:cubicBezTo>
                      <a:pt x="7870" y="16005"/>
                      <a:pt x="7718" y="15994"/>
                      <a:pt x="7569" y="15972"/>
                    </a:cubicBezTo>
                    <a:cubicBezTo>
                      <a:pt x="5138" y="15621"/>
                      <a:pt x="5013" y="12237"/>
                      <a:pt x="5539" y="10383"/>
                    </a:cubicBezTo>
                    <a:cubicBezTo>
                      <a:pt x="6318" y="7723"/>
                      <a:pt x="9127" y="5754"/>
                      <a:pt x="11893" y="5754"/>
                    </a:cubicBezTo>
                    <a:cubicBezTo>
                      <a:pt x="12776" y="5754"/>
                      <a:pt x="13655" y="5955"/>
                      <a:pt x="14461" y="6398"/>
                    </a:cubicBezTo>
                    <a:cubicBezTo>
                      <a:pt x="16592" y="7551"/>
                      <a:pt x="17419" y="10057"/>
                      <a:pt x="17569" y="12338"/>
                    </a:cubicBezTo>
                    <a:cubicBezTo>
                      <a:pt x="17770" y="14994"/>
                      <a:pt x="17394" y="18077"/>
                      <a:pt x="15639" y="20232"/>
                    </a:cubicBezTo>
                    <a:cubicBezTo>
                      <a:pt x="15815" y="20182"/>
                      <a:pt x="16015" y="20157"/>
                      <a:pt x="16216" y="20107"/>
                    </a:cubicBezTo>
                    <a:cubicBezTo>
                      <a:pt x="16692" y="19455"/>
                      <a:pt x="17068" y="18729"/>
                      <a:pt x="17343" y="17927"/>
                    </a:cubicBezTo>
                    <a:cubicBezTo>
                      <a:pt x="17870" y="16423"/>
                      <a:pt x="18045" y="14794"/>
                      <a:pt x="18020" y="13190"/>
                    </a:cubicBezTo>
                    <a:cubicBezTo>
                      <a:pt x="17995" y="11786"/>
                      <a:pt x="17820" y="10333"/>
                      <a:pt x="17243" y="9029"/>
                    </a:cubicBezTo>
                    <a:cubicBezTo>
                      <a:pt x="16466" y="7150"/>
                      <a:pt x="14887" y="5721"/>
                      <a:pt x="12857" y="5420"/>
                    </a:cubicBezTo>
                    <a:cubicBezTo>
                      <a:pt x="12548" y="5374"/>
                      <a:pt x="12237" y="5352"/>
                      <a:pt x="11926" y="5352"/>
                    </a:cubicBezTo>
                    <a:cubicBezTo>
                      <a:pt x="10372" y="5352"/>
                      <a:pt x="8826" y="5909"/>
                      <a:pt x="7594" y="6849"/>
                    </a:cubicBezTo>
                    <a:cubicBezTo>
                      <a:pt x="6015" y="8027"/>
                      <a:pt x="4988" y="9806"/>
                      <a:pt x="4887" y="11811"/>
                    </a:cubicBezTo>
                    <a:cubicBezTo>
                      <a:pt x="4837" y="13064"/>
                      <a:pt x="4988" y="14518"/>
                      <a:pt x="5840" y="15495"/>
                    </a:cubicBezTo>
                    <a:cubicBezTo>
                      <a:pt x="6377" y="16123"/>
                      <a:pt x="7156" y="16410"/>
                      <a:pt x="7959" y="16410"/>
                    </a:cubicBezTo>
                    <a:cubicBezTo>
                      <a:pt x="8054" y="16410"/>
                      <a:pt x="8150" y="16406"/>
                      <a:pt x="8246" y="16398"/>
                    </a:cubicBezTo>
                    <a:cubicBezTo>
                      <a:pt x="9950" y="16272"/>
                      <a:pt x="11830" y="15094"/>
                      <a:pt x="12456" y="13465"/>
                    </a:cubicBezTo>
                    <a:cubicBezTo>
                      <a:pt x="12495" y="13329"/>
                      <a:pt x="12367" y="13208"/>
                      <a:pt x="12238" y="13208"/>
                    </a:cubicBezTo>
                    <a:cubicBezTo>
                      <a:pt x="12201" y="13208"/>
                      <a:pt x="12164" y="13218"/>
                      <a:pt x="12130" y="13240"/>
                    </a:cubicBezTo>
                    <a:cubicBezTo>
                      <a:pt x="11604" y="13566"/>
                      <a:pt x="10978" y="13791"/>
                      <a:pt x="10376" y="13866"/>
                    </a:cubicBezTo>
                    <a:cubicBezTo>
                      <a:pt x="10276" y="13877"/>
                      <a:pt x="10175" y="13883"/>
                      <a:pt x="10076" y="13883"/>
                    </a:cubicBezTo>
                    <a:cubicBezTo>
                      <a:pt x="9704" y="13883"/>
                      <a:pt x="9350" y="13798"/>
                      <a:pt x="9073" y="13541"/>
                    </a:cubicBezTo>
                    <a:cubicBezTo>
                      <a:pt x="8546" y="13064"/>
                      <a:pt x="8471" y="12237"/>
                      <a:pt x="8471" y="11561"/>
                    </a:cubicBezTo>
                    <a:cubicBezTo>
                      <a:pt x="8494" y="10035"/>
                      <a:pt x="10117" y="9340"/>
                      <a:pt x="11470" y="9340"/>
                    </a:cubicBezTo>
                    <a:cubicBezTo>
                      <a:pt x="11584" y="9340"/>
                      <a:pt x="11696" y="9345"/>
                      <a:pt x="11805" y="9355"/>
                    </a:cubicBezTo>
                    <a:cubicBezTo>
                      <a:pt x="13759" y="9505"/>
                      <a:pt x="14887" y="11235"/>
                      <a:pt x="14962" y="13089"/>
                    </a:cubicBezTo>
                    <a:cubicBezTo>
                      <a:pt x="15135" y="16969"/>
                      <a:pt x="11557" y="19557"/>
                      <a:pt x="7949" y="19557"/>
                    </a:cubicBezTo>
                    <a:cubicBezTo>
                      <a:pt x="7898" y="19557"/>
                      <a:pt x="7846" y="19557"/>
                      <a:pt x="7795" y="19556"/>
                    </a:cubicBezTo>
                    <a:cubicBezTo>
                      <a:pt x="6065" y="19531"/>
                      <a:pt x="4336" y="18879"/>
                      <a:pt x="3108" y="17626"/>
                    </a:cubicBezTo>
                    <a:cubicBezTo>
                      <a:pt x="1604" y="16097"/>
                      <a:pt x="902" y="13891"/>
                      <a:pt x="952" y="11761"/>
                    </a:cubicBezTo>
                    <a:cubicBezTo>
                      <a:pt x="1053" y="7350"/>
                      <a:pt x="4411" y="3440"/>
                      <a:pt x="8246" y="1611"/>
                    </a:cubicBezTo>
                    <a:cubicBezTo>
                      <a:pt x="9813" y="858"/>
                      <a:pt x="11555" y="402"/>
                      <a:pt x="13296" y="402"/>
                    </a:cubicBezTo>
                    <a:cubicBezTo>
                      <a:pt x="13643" y="402"/>
                      <a:pt x="13990" y="420"/>
                      <a:pt x="14336" y="458"/>
                    </a:cubicBezTo>
                    <a:cubicBezTo>
                      <a:pt x="16491" y="708"/>
                      <a:pt x="18421" y="1811"/>
                      <a:pt x="19699" y="3566"/>
                    </a:cubicBezTo>
                    <a:cubicBezTo>
                      <a:pt x="22657" y="7601"/>
                      <a:pt x="21554" y="12989"/>
                      <a:pt x="19298" y="17074"/>
                    </a:cubicBezTo>
                    <a:cubicBezTo>
                      <a:pt x="18772" y="18052"/>
                      <a:pt x="18145" y="19004"/>
                      <a:pt x="17444" y="19881"/>
                    </a:cubicBezTo>
                    <a:lnTo>
                      <a:pt x="18070" y="19756"/>
                    </a:lnTo>
                    <a:cubicBezTo>
                      <a:pt x="18772" y="18804"/>
                      <a:pt x="19424" y="17776"/>
                      <a:pt x="19975" y="16724"/>
                    </a:cubicBezTo>
                    <a:cubicBezTo>
                      <a:pt x="22080" y="12613"/>
                      <a:pt x="22958" y="7325"/>
                      <a:pt x="20050" y="3340"/>
                    </a:cubicBezTo>
                    <a:cubicBezTo>
                      <a:pt x="18847" y="1661"/>
                      <a:pt x="17043" y="508"/>
                      <a:pt x="14988" y="157"/>
                    </a:cubicBezTo>
                    <a:cubicBezTo>
                      <a:pt x="14412" y="50"/>
                      <a:pt x="13828" y="0"/>
                      <a:pt x="1324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19"/>
              <p:cNvSpPr/>
              <p:nvPr/>
            </p:nvSpPr>
            <p:spPr>
              <a:xfrm>
                <a:off x="2584725" y="3975425"/>
                <a:ext cx="735625" cy="668750"/>
              </a:xfrm>
              <a:custGeom>
                <a:avLst/>
                <a:gdLst/>
                <a:ahLst/>
                <a:cxnLst/>
                <a:rect l="l" t="t" r="r" b="b"/>
                <a:pathLst>
                  <a:path w="29425" h="26750" extrusionOk="0">
                    <a:moveTo>
                      <a:pt x="17782" y="0"/>
                    </a:moveTo>
                    <a:cubicBezTo>
                      <a:pt x="16650" y="0"/>
                      <a:pt x="15512" y="163"/>
                      <a:pt x="14412" y="459"/>
                    </a:cubicBezTo>
                    <a:cubicBezTo>
                      <a:pt x="12607" y="935"/>
                      <a:pt x="10878" y="1712"/>
                      <a:pt x="9274" y="2664"/>
                    </a:cubicBezTo>
                    <a:cubicBezTo>
                      <a:pt x="7745" y="3541"/>
                      <a:pt x="6291" y="4569"/>
                      <a:pt x="5038" y="5822"/>
                    </a:cubicBezTo>
                    <a:cubicBezTo>
                      <a:pt x="3058" y="7752"/>
                      <a:pt x="1555" y="10208"/>
                      <a:pt x="928" y="12915"/>
                    </a:cubicBezTo>
                    <a:cubicBezTo>
                      <a:pt x="1" y="16900"/>
                      <a:pt x="928" y="21912"/>
                      <a:pt x="4261" y="24594"/>
                    </a:cubicBezTo>
                    <a:cubicBezTo>
                      <a:pt x="5439" y="25547"/>
                      <a:pt x="6843" y="26248"/>
                      <a:pt x="8271" y="26750"/>
                    </a:cubicBezTo>
                    <a:cubicBezTo>
                      <a:pt x="8572" y="26699"/>
                      <a:pt x="8848" y="26649"/>
                      <a:pt x="9124" y="26599"/>
                    </a:cubicBezTo>
                    <a:cubicBezTo>
                      <a:pt x="8372" y="26374"/>
                      <a:pt x="7645" y="26073"/>
                      <a:pt x="6968" y="25772"/>
                    </a:cubicBezTo>
                    <a:cubicBezTo>
                      <a:pt x="5239" y="24945"/>
                      <a:pt x="3760" y="23867"/>
                      <a:pt x="2758" y="22238"/>
                    </a:cubicBezTo>
                    <a:cubicBezTo>
                      <a:pt x="1630" y="20434"/>
                      <a:pt x="1053" y="18303"/>
                      <a:pt x="1003" y="16198"/>
                    </a:cubicBezTo>
                    <a:cubicBezTo>
                      <a:pt x="953" y="13692"/>
                      <a:pt x="1655" y="11211"/>
                      <a:pt x="2958" y="9080"/>
                    </a:cubicBezTo>
                    <a:cubicBezTo>
                      <a:pt x="4687" y="6248"/>
                      <a:pt x="7369" y="4118"/>
                      <a:pt x="10276" y="2564"/>
                    </a:cubicBezTo>
                    <a:cubicBezTo>
                      <a:pt x="12578" y="1342"/>
                      <a:pt x="15178" y="401"/>
                      <a:pt x="17820" y="401"/>
                    </a:cubicBezTo>
                    <a:cubicBezTo>
                      <a:pt x="18429" y="401"/>
                      <a:pt x="19040" y="451"/>
                      <a:pt x="19650" y="559"/>
                    </a:cubicBezTo>
                    <a:cubicBezTo>
                      <a:pt x="22181" y="1035"/>
                      <a:pt x="24337" y="2539"/>
                      <a:pt x="25840" y="4594"/>
                    </a:cubicBezTo>
                    <a:cubicBezTo>
                      <a:pt x="29174" y="9181"/>
                      <a:pt x="29424" y="15647"/>
                      <a:pt x="27720" y="20910"/>
                    </a:cubicBezTo>
                    <a:cubicBezTo>
                      <a:pt x="27470" y="21687"/>
                      <a:pt x="27169" y="22464"/>
                      <a:pt x="26843" y="23241"/>
                    </a:cubicBezTo>
                    <a:cubicBezTo>
                      <a:pt x="27018" y="23216"/>
                      <a:pt x="27169" y="23191"/>
                      <a:pt x="27319" y="23141"/>
                    </a:cubicBezTo>
                    <a:cubicBezTo>
                      <a:pt x="28372" y="20559"/>
                      <a:pt x="29074" y="17877"/>
                      <a:pt x="29149" y="15070"/>
                    </a:cubicBezTo>
                    <a:cubicBezTo>
                      <a:pt x="29224" y="12213"/>
                      <a:pt x="28748" y="9306"/>
                      <a:pt x="27545" y="6724"/>
                    </a:cubicBezTo>
                    <a:cubicBezTo>
                      <a:pt x="26492" y="4419"/>
                      <a:pt x="24813" y="2338"/>
                      <a:pt x="22557" y="1135"/>
                    </a:cubicBezTo>
                    <a:cubicBezTo>
                      <a:pt x="21070" y="347"/>
                      <a:pt x="19433" y="0"/>
                      <a:pt x="1778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19"/>
              <p:cNvSpPr/>
              <p:nvPr/>
            </p:nvSpPr>
            <p:spPr>
              <a:xfrm>
                <a:off x="1483225" y="2856700"/>
                <a:ext cx="323325" cy="509900"/>
              </a:xfrm>
              <a:custGeom>
                <a:avLst/>
                <a:gdLst/>
                <a:ahLst/>
                <a:cxnLst/>
                <a:rect l="l" t="t" r="r" b="b"/>
                <a:pathLst>
                  <a:path w="12933" h="20396" extrusionOk="0">
                    <a:moveTo>
                      <a:pt x="10992" y="1"/>
                    </a:moveTo>
                    <a:cubicBezTo>
                      <a:pt x="9651" y="1"/>
                      <a:pt x="8373" y="1010"/>
                      <a:pt x="7419" y="1824"/>
                    </a:cubicBezTo>
                    <a:cubicBezTo>
                      <a:pt x="5715" y="3278"/>
                      <a:pt x="4236" y="5032"/>
                      <a:pt x="2857" y="6811"/>
                    </a:cubicBezTo>
                    <a:cubicBezTo>
                      <a:pt x="1855" y="8065"/>
                      <a:pt x="928" y="9343"/>
                      <a:pt x="0" y="10646"/>
                    </a:cubicBezTo>
                    <a:cubicBezTo>
                      <a:pt x="25" y="10847"/>
                      <a:pt x="50" y="11047"/>
                      <a:pt x="101" y="11273"/>
                    </a:cubicBezTo>
                    <a:cubicBezTo>
                      <a:pt x="1253" y="9568"/>
                      <a:pt x="2482" y="7914"/>
                      <a:pt x="3760" y="6310"/>
                    </a:cubicBezTo>
                    <a:cubicBezTo>
                      <a:pt x="5163" y="4606"/>
                      <a:pt x="6667" y="2852"/>
                      <a:pt x="8446" y="1548"/>
                    </a:cubicBezTo>
                    <a:cubicBezTo>
                      <a:pt x="9091" y="1065"/>
                      <a:pt x="10108" y="401"/>
                      <a:pt x="11020" y="401"/>
                    </a:cubicBezTo>
                    <a:cubicBezTo>
                      <a:pt x="11383" y="401"/>
                      <a:pt x="11730" y="507"/>
                      <a:pt x="12030" y="771"/>
                    </a:cubicBezTo>
                    <a:cubicBezTo>
                      <a:pt x="12457" y="1122"/>
                      <a:pt x="12482" y="1699"/>
                      <a:pt x="12406" y="2225"/>
                    </a:cubicBezTo>
                    <a:cubicBezTo>
                      <a:pt x="12306" y="3077"/>
                      <a:pt x="11930" y="3904"/>
                      <a:pt x="11554" y="4681"/>
                    </a:cubicBezTo>
                    <a:cubicBezTo>
                      <a:pt x="10376" y="7062"/>
                      <a:pt x="8847" y="9268"/>
                      <a:pt x="7369" y="11448"/>
                    </a:cubicBezTo>
                    <a:cubicBezTo>
                      <a:pt x="5589" y="14030"/>
                      <a:pt x="3785" y="16586"/>
                      <a:pt x="2081" y="19218"/>
                    </a:cubicBezTo>
                    <a:cubicBezTo>
                      <a:pt x="1955" y="19418"/>
                      <a:pt x="1830" y="19619"/>
                      <a:pt x="1680" y="19844"/>
                    </a:cubicBezTo>
                    <a:cubicBezTo>
                      <a:pt x="1730" y="20020"/>
                      <a:pt x="1780" y="20220"/>
                      <a:pt x="1830" y="20396"/>
                    </a:cubicBezTo>
                    <a:cubicBezTo>
                      <a:pt x="4436" y="16260"/>
                      <a:pt x="7394" y="12350"/>
                      <a:pt x="10025" y="8190"/>
                    </a:cubicBezTo>
                    <a:cubicBezTo>
                      <a:pt x="10652" y="7187"/>
                      <a:pt x="11279" y="6160"/>
                      <a:pt x="11805" y="5082"/>
                    </a:cubicBezTo>
                    <a:cubicBezTo>
                      <a:pt x="12206" y="4305"/>
                      <a:pt x="12582" y="3478"/>
                      <a:pt x="12757" y="2601"/>
                    </a:cubicBezTo>
                    <a:cubicBezTo>
                      <a:pt x="12883" y="2050"/>
                      <a:pt x="12933" y="1398"/>
                      <a:pt x="12657" y="872"/>
                    </a:cubicBezTo>
                    <a:cubicBezTo>
                      <a:pt x="12381" y="370"/>
                      <a:pt x="11855" y="95"/>
                      <a:pt x="11304" y="19"/>
                    </a:cubicBezTo>
                    <a:cubicBezTo>
                      <a:pt x="11199" y="7"/>
                      <a:pt x="11096" y="1"/>
                      <a:pt x="1099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19"/>
              <p:cNvSpPr/>
              <p:nvPr/>
            </p:nvSpPr>
            <p:spPr>
              <a:xfrm>
                <a:off x="1847250" y="3972125"/>
                <a:ext cx="701175" cy="721550"/>
              </a:xfrm>
              <a:custGeom>
                <a:avLst/>
                <a:gdLst/>
                <a:ahLst/>
                <a:cxnLst/>
                <a:rect l="l" t="t" r="r" b="b"/>
                <a:pathLst>
                  <a:path w="28047" h="28862" extrusionOk="0">
                    <a:moveTo>
                      <a:pt x="22244" y="1"/>
                    </a:moveTo>
                    <a:cubicBezTo>
                      <a:pt x="21293" y="1"/>
                      <a:pt x="20333" y="123"/>
                      <a:pt x="19424" y="290"/>
                    </a:cubicBezTo>
                    <a:cubicBezTo>
                      <a:pt x="15214" y="1067"/>
                      <a:pt x="11455" y="3323"/>
                      <a:pt x="7419" y="4751"/>
                    </a:cubicBezTo>
                    <a:cubicBezTo>
                      <a:pt x="5462" y="5436"/>
                      <a:pt x="3434" y="5930"/>
                      <a:pt x="1334" y="5930"/>
                    </a:cubicBezTo>
                    <a:cubicBezTo>
                      <a:pt x="1282" y="5930"/>
                      <a:pt x="1230" y="5930"/>
                      <a:pt x="1179" y="5929"/>
                    </a:cubicBezTo>
                    <a:cubicBezTo>
                      <a:pt x="803" y="5904"/>
                      <a:pt x="402" y="5879"/>
                      <a:pt x="1" y="5829"/>
                    </a:cubicBezTo>
                    <a:lnTo>
                      <a:pt x="1" y="5829"/>
                    </a:lnTo>
                    <a:cubicBezTo>
                      <a:pt x="101" y="5979"/>
                      <a:pt x="201" y="6130"/>
                      <a:pt x="277" y="6280"/>
                    </a:cubicBezTo>
                    <a:cubicBezTo>
                      <a:pt x="659" y="6314"/>
                      <a:pt x="1041" y="6330"/>
                      <a:pt x="1422" y="6330"/>
                    </a:cubicBezTo>
                    <a:cubicBezTo>
                      <a:pt x="3017" y="6330"/>
                      <a:pt x="4599" y="6048"/>
                      <a:pt x="6116" y="5603"/>
                    </a:cubicBezTo>
                    <a:cubicBezTo>
                      <a:pt x="10402" y="4350"/>
                      <a:pt x="14262" y="1944"/>
                      <a:pt x="18597" y="891"/>
                    </a:cubicBezTo>
                    <a:cubicBezTo>
                      <a:pt x="19728" y="616"/>
                      <a:pt x="20972" y="401"/>
                      <a:pt x="22197" y="401"/>
                    </a:cubicBezTo>
                    <a:cubicBezTo>
                      <a:pt x="23198" y="401"/>
                      <a:pt x="24187" y="544"/>
                      <a:pt x="25089" y="917"/>
                    </a:cubicBezTo>
                    <a:cubicBezTo>
                      <a:pt x="26216" y="1393"/>
                      <a:pt x="26968" y="2245"/>
                      <a:pt x="27294" y="3423"/>
                    </a:cubicBezTo>
                    <a:cubicBezTo>
                      <a:pt x="27595" y="4576"/>
                      <a:pt x="27620" y="5804"/>
                      <a:pt x="27520" y="6957"/>
                    </a:cubicBezTo>
                    <a:cubicBezTo>
                      <a:pt x="27144" y="11593"/>
                      <a:pt x="24612" y="15754"/>
                      <a:pt x="24136" y="20365"/>
                    </a:cubicBezTo>
                    <a:cubicBezTo>
                      <a:pt x="23911" y="22721"/>
                      <a:pt x="24237" y="25227"/>
                      <a:pt x="25690" y="27157"/>
                    </a:cubicBezTo>
                    <a:cubicBezTo>
                      <a:pt x="26166" y="27784"/>
                      <a:pt x="26743" y="28360"/>
                      <a:pt x="27369" y="28862"/>
                    </a:cubicBezTo>
                    <a:cubicBezTo>
                      <a:pt x="27545" y="28811"/>
                      <a:pt x="27720" y="28786"/>
                      <a:pt x="27921" y="28761"/>
                    </a:cubicBezTo>
                    <a:cubicBezTo>
                      <a:pt x="26793" y="27909"/>
                      <a:pt x="25841" y="26882"/>
                      <a:pt x="25264" y="25628"/>
                    </a:cubicBezTo>
                    <a:cubicBezTo>
                      <a:pt x="24237" y="23423"/>
                      <a:pt x="24362" y="20866"/>
                      <a:pt x="24863" y="18561"/>
                    </a:cubicBezTo>
                    <a:cubicBezTo>
                      <a:pt x="25765" y="14250"/>
                      <a:pt x="28046" y="10190"/>
                      <a:pt x="27996" y="5703"/>
                    </a:cubicBezTo>
                    <a:cubicBezTo>
                      <a:pt x="27971" y="4626"/>
                      <a:pt x="27846" y="3448"/>
                      <a:pt x="27394" y="2470"/>
                    </a:cubicBezTo>
                    <a:cubicBezTo>
                      <a:pt x="26943" y="1568"/>
                      <a:pt x="26191" y="917"/>
                      <a:pt x="25264" y="541"/>
                    </a:cubicBezTo>
                    <a:cubicBezTo>
                      <a:pt x="24320" y="147"/>
                      <a:pt x="23287" y="1"/>
                      <a:pt x="222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19"/>
              <p:cNvSpPr/>
              <p:nvPr/>
            </p:nvSpPr>
            <p:spPr>
              <a:xfrm>
                <a:off x="4435000" y="652275"/>
                <a:ext cx="509425" cy="553350"/>
              </a:xfrm>
              <a:custGeom>
                <a:avLst/>
                <a:gdLst/>
                <a:ahLst/>
                <a:cxnLst/>
                <a:rect l="l" t="t" r="r" b="b"/>
                <a:pathLst>
                  <a:path w="20377" h="22134" extrusionOk="0">
                    <a:moveTo>
                      <a:pt x="6266" y="1"/>
                    </a:moveTo>
                    <a:cubicBezTo>
                      <a:pt x="5614" y="427"/>
                      <a:pt x="5013" y="878"/>
                      <a:pt x="4461" y="1404"/>
                    </a:cubicBezTo>
                    <a:cubicBezTo>
                      <a:pt x="2707" y="3008"/>
                      <a:pt x="1379" y="5038"/>
                      <a:pt x="702" y="7319"/>
                    </a:cubicBezTo>
                    <a:cubicBezTo>
                      <a:pt x="125" y="9249"/>
                      <a:pt x="0" y="11304"/>
                      <a:pt x="401" y="13259"/>
                    </a:cubicBezTo>
                    <a:cubicBezTo>
                      <a:pt x="777" y="15038"/>
                      <a:pt x="1629" y="16542"/>
                      <a:pt x="2907" y="17845"/>
                    </a:cubicBezTo>
                    <a:cubicBezTo>
                      <a:pt x="5121" y="20077"/>
                      <a:pt x="8571" y="22133"/>
                      <a:pt x="11887" y="22133"/>
                    </a:cubicBezTo>
                    <a:cubicBezTo>
                      <a:pt x="13075" y="22133"/>
                      <a:pt x="14247" y="21869"/>
                      <a:pt x="15339" y="21254"/>
                    </a:cubicBezTo>
                    <a:cubicBezTo>
                      <a:pt x="17995" y="19750"/>
                      <a:pt x="19374" y="16567"/>
                      <a:pt x="19950" y="13710"/>
                    </a:cubicBezTo>
                    <a:cubicBezTo>
                      <a:pt x="20376" y="11504"/>
                      <a:pt x="20251" y="8948"/>
                      <a:pt x="18547" y="7294"/>
                    </a:cubicBezTo>
                    <a:cubicBezTo>
                      <a:pt x="17464" y="6241"/>
                      <a:pt x="16019" y="5763"/>
                      <a:pt x="14548" y="5763"/>
                    </a:cubicBezTo>
                    <a:cubicBezTo>
                      <a:pt x="12309" y="5763"/>
                      <a:pt x="10012" y="6871"/>
                      <a:pt x="8847" y="8747"/>
                    </a:cubicBezTo>
                    <a:cubicBezTo>
                      <a:pt x="7845" y="10377"/>
                      <a:pt x="7068" y="13635"/>
                      <a:pt x="9324" y="14612"/>
                    </a:cubicBezTo>
                    <a:cubicBezTo>
                      <a:pt x="9770" y="14807"/>
                      <a:pt x="10285" y="14899"/>
                      <a:pt x="10816" y="14899"/>
                    </a:cubicBezTo>
                    <a:cubicBezTo>
                      <a:pt x="11925" y="14899"/>
                      <a:pt x="13105" y="14497"/>
                      <a:pt x="13885" y="13785"/>
                    </a:cubicBezTo>
                    <a:lnTo>
                      <a:pt x="13885" y="13785"/>
                    </a:lnTo>
                    <a:cubicBezTo>
                      <a:pt x="13657" y="13816"/>
                      <a:pt x="13420" y="13834"/>
                      <a:pt x="13183" y="13834"/>
                    </a:cubicBezTo>
                    <a:cubicBezTo>
                      <a:pt x="12848" y="13834"/>
                      <a:pt x="12514" y="13798"/>
                      <a:pt x="12206" y="13710"/>
                    </a:cubicBezTo>
                    <a:cubicBezTo>
                      <a:pt x="10702" y="13309"/>
                      <a:pt x="10602" y="11805"/>
                      <a:pt x="10953" y="10502"/>
                    </a:cubicBezTo>
                    <a:cubicBezTo>
                      <a:pt x="11346" y="9276"/>
                      <a:pt x="12543" y="8739"/>
                      <a:pt x="13741" y="8739"/>
                    </a:cubicBezTo>
                    <a:cubicBezTo>
                      <a:pt x="13915" y="8739"/>
                      <a:pt x="14089" y="8750"/>
                      <a:pt x="14261" y="8772"/>
                    </a:cubicBezTo>
                    <a:cubicBezTo>
                      <a:pt x="15890" y="8973"/>
                      <a:pt x="17218" y="10026"/>
                      <a:pt x="17619" y="11655"/>
                    </a:cubicBezTo>
                    <a:cubicBezTo>
                      <a:pt x="18070" y="13585"/>
                      <a:pt x="17243" y="15665"/>
                      <a:pt x="15840" y="17018"/>
                    </a:cubicBezTo>
                    <a:cubicBezTo>
                      <a:pt x="14517" y="18302"/>
                      <a:pt x="12709" y="18908"/>
                      <a:pt x="10883" y="18908"/>
                    </a:cubicBezTo>
                    <a:cubicBezTo>
                      <a:pt x="9214" y="18908"/>
                      <a:pt x="7531" y="18402"/>
                      <a:pt x="6191" y="17444"/>
                    </a:cubicBezTo>
                    <a:cubicBezTo>
                      <a:pt x="2582" y="14863"/>
                      <a:pt x="2557" y="9650"/>
                      <a:pt x="4862" y="6191"/>
                    </a:cubicBezTo>
                    <a:cubicBezTo>
                      <a:pt x="6241" y="4111"/>
                      <a:pt x="8321" y="2507"/>
                      <a:pt x="10627" y="1529"/>
                    </a:cubicBezTo>
                    <a:cubicBezTo>
                      <a:pt x="9198" y="978"/>
                      <a:pt x="7719" y="477"/>
                      <a:pt x="62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19"/>
              <p:cNvSpPr/>
              <p:nvPr/>
            </p:nvSpPr>
            <p:spPr>
              <a:xfrm>
                <a:off x="4148650" y="580225"/>
                <a:ext cx="993775" cy="791300"/>
              </a:xfrm>
              <a:custGeom>
                <a:avLst/>
                <a:gdLst/>
                <a:ahLst/>
                <a:cxnLst/>
                <a:rect l="l" t="t" r="r" b="b"/>
                <a:pathLst>
                  <a:path w="39751" h="31652" extrusionOk="0">
                    <a:moveTo>
                      <a:pt x="7845" y="0"/>
                    </a:moveTo>
                    <a:cubicBezTo>
                      <a:pt x="7620" y="552"/>
                      <a:pt x="7344" y="1078"/>
                      <a:pt x="7143" y="1504"/>
                    </a:cubicBezTo>
                    <a:cubicBezTo>
                      <a:pt x="6492" y="2757"/>
                      <a:pt x="5715" y="3960"/>
                      <a:pt x="4913" y="5113"/>
                    </a:cubicBezTo>
                    <a:cubicBezTo>
                      <a:pt x="4211" y="6116"/>
                      <a:pt x="3459" y="7018"/>
                      <a:pt x="2833" y="8045"/>
                    </a:cubicBezTo>
                    <a:cubicBezTo>
                      <a:pt x="1655" y="10000"/>
                      <a:pt x="802" y="12181"/>
                      <a:pt x="427" y="14411"/>
                    </a:cubicBezTo>
                    <a:cubicBezTo>
                      <a:pt x="0" y="16817"/>
                      <a:pt x="126" y="19324"/>
                      <a:pt x="1028" y="21604"/>
                    </a:cubicBezTo>
                    <a:cubicBezTo>
                      <a:pt x="2131" y="24336"/>
                      <a:pt x="4336" y="26416"/>
                      <a:pt x="6893" y="27770"/>
                    </a:cubicBezTo>
                    <a:cubicBezTo>
                      <a:pt x="8597" y="28697"/>
                      <a:pt x="10427" y="29299"/>
                      <a:pt x="12256" y="29900"/>
                    </a:cubicBezTo>
                    <a:cubicBezTo>
                      <a:pt x="13935" y="30427"/>
                      <a:pt x="15615" y="30903"/>
                      <a:pt x="17344" y="31229"/>
                    </a:cubicBezTo>
                    <a:cubicBezTo>
                      <a:pt x="18759" y="31489"/>
                      <a:pt x="20199" y="31652"/>
                      <a:pt x="21632" y="31652"/>
                    </a:cubicBezTo>
                    <a:cubicBezTo>
                      <a:pt x="23094" y="31652"/>
                      <a:pt x="24549" y="31483"/>
                      <a:pt x="25965" y="31078"/>
                    </a:cubicBezTo>
                    <a:cubicBezTo>
                      <a:pt x="28697" y="30301"/>
                      <a:pt x="31053" y="28672"/>
                      <a:pt x="33033" y="26642"/>
                    </a:cubicBezTo>
                    <a:cubicBezTo>
                      <a:pt x="35138" y="24487"/>
                      <a:pt x="37018" y="21980"/>
                      <a:pt x="38221" y="19198"/>
                    </a:cubicBezTo>
                    <a:cubicBezTo>
                      <a:pt x="38948" y="17569"/>
                      <a:pt x="39474" y="15790"/>
                      <a:pt x="39750" y="13935"/>
                    </a:cubicBezTo>
                    <a:cubicBezTo>
                      <a:pt x="38798" y="13259"/>
                      <a:pt x="37795" y="12607"/>
                      <a:pt x="36818" y="11955"/>
                    </a:cubicBezTo>
                    <a:lnTo>
                      <a:pt x="36818" y="11955"/>
                    </a:lnTo>
                    <a:cubicBezTo>
                      <a:pt x="36868" y="15690"/>
                      <a:pt x="34788" y="19249"/>
                      <a:pt x="32206" y="21905"/>
                    </a:cubicBezTo>
                    <a:cubicBezTo>
                      <a:pt x="29048" y="25138"/>
                      <a:pt x="24838" y="27394"/>
                      <a:pt x="20351" y="27920"/>
                    </a:cubicBezTo>
                    <a:cubicBezTo>
                      <a:pt x="19697" y="27999"/>
                      <a:pt x="19039" y="28038"/>
                      <a:pt x="18380" y="28038"/>
                    </a:cubicBezTo>
                    <a:cubicBezTo>
                      <a:pt x="14624" y="28038"/>
                      <a:pt x="10874" y="26771"/>
                      <a:pt x="7995" y="24361"/>
                    </a:cubicBezTo>
                    <a:cubicBezTo>
                      <a:pt x="6266" y="22933"/>
                      <a:pt x="4737" y="21028"/>
                      <a:pt x="4161" y="18848"/>
                    </a:cubicBezTo>
                    <a:cubicBezTo>
                      <a:pt x="3559" y="16567"/>
                      <a:pt x="4111" y="14186"/>
                      <a:pt x="5063" y="12081"/>
                    </a:cubicBezTo>
                    <a:cubicBezTo>
                      <a:pt x="6792" y="8196"/>
                      <a:pt x="9925" y="5138"/>
                      <a:pt x="11605" y="1228"/>
                    </a:cubicBezTo>
                    <a:cubicBezTo>
                      <a:pt x="11630" y="1178"/>
                      <a:pt x="11655" y="1128"/>
                      <a:pt x="11680" y="1053"/>
                    </a:cubicBezTo>
                    <a:cubicBezTo>
                      <a:pt x="11329" y="953"/>
                      <a:pt x="10978" y="852"/>
                      <a:pt x="10602" y="752"/>
                    </a:cubicBezTo>
                    <a:cubicBezTo>
                      <a:pt x="9700" y="476"/>
                      <a:pt x="8772" y="226"/>
                      <a:pt x="78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19"/>
              <p:cNvSpPr/>
              <p:nvPr/>
            </p:nvSpPr>
            <p:spPr>
              <a:xfrm>
                <a:off x="4137375" y="577725"/>
                <a:ext cx="1015075" cy="804400"/>
              </a:xfrm>
              <a:custGeom>
                <a:avLst/>
                <a:gdLst/>
                <a:ahLst/>
                <a:cxnLst/>
                <a:rect l="l" t="t" r="r" b="b"/>
                <a:pathLst>
                  <a:path w="40603" h="32176" extrusionOk="0">
                    <a:moveTo>
                      <a:pt x="7845" y="0"/>
                    </a:moveTo>
                    <a:cubicBezTo>
                      <a:pt x="6893" y="2556"/>
                      <a:pt x="5163" y="4737"/>
                      <a:pt x="3584" y="6942"/>
                    </a:cubicBezTo>
                    <a:cubicBezTo>
                      <a:pt x="2281" y="8772"/>
                      <a:pt x="1329" y="10877"/>
                      <a:pt x="752" y="13058"/>
                    </a:cubicBezTo>
                    <a:cubicBezTo>
                      <a:pt x="151" y="15414"/>
                      <a:pt x="0" y="17945"/>
                      <a:pt x="602" y="20326"/>
                    </a:cubicBezTo>
                    <a:cubicBezTo>
                      <a:pt x="1253" y="22958"/>
                      <a:pt x="2832" y="25213"/>
                      <a:pt x="4963" y="26842"/>
                    </a:cubicBezTo>
                    <a:cubicBezTo>
                      <a:pt x="6366" y="27920"/>
                      <a:pt x="7945" y="28722"/>
                      <a:pt x="9574" y="29349"/>
                    </a:cubicBezTo>
                    <a:cubicBezTo>
                      <a:pt x="11404" y="30025"/>
                      <a:pt x="13259" y="30652"/>
                      <a:pt x="15163" y="31153"/>
                    </a:cubicBezTo>
                    <a:cubicBezTo>
                      <a:pt x="17406" y="31756"/>
                      <a:pt x="19749" y="32175"/>
                      <a:pt x="22084" y="32175"/>
                    </a:cubicBezTo>
                    <a:cubicBezTo>
                      <a:pt x="22853" y="32175"/>
                      <a:pt x="23622" y="32130"/>
                      <a:pt x="24386" y="32030"/>
                    </a:cubicBezTo>
                    <a:cubicBezTo>
                      <a:pt x="27143" y="31654"/>
                      <a:pt x="29675" y="30527"/>
                      <a:pt x="31830" y="28797"/>
                    </a:cubicBezTo>
                    <a:cubicBezTo>
                      <a:pt x="34286" y="26867"/>
                      <a:pt x="36417" y="24311"/>
                      <a:pt x="37970" y="21629"/>
                    </a:cubicBezTo>
                    <a:cubicBezTo>
                      <a:pt x="39249" y="19424"/>
                      <a:pt x="40176" y="16892"/>
                      <a:pt x="40602" y="14311"/>
                    </a:cubicBezTo>
                    <a:cubicBezTo>
                      <a:pt x="40477" y="14236"/>
                      <a:pt x="40351" y="14135"/>
                      <a:pt x="40201" y="14035"/>
                    </a:cubicBezTo>
                    <a:cubicBezTo>
                      <a:pt x="39925" y="15890"/>
                      <a:pt x="39399" y="17669"/>
                      <a:pt x="38672" y="19298"/>
                    </a:cubicBezTo>
                    <a:cubicBezTo>
                      <a:pt x="37469" y="22080"/>
                      <a:pt x="35589" y="24587"/>
                      <a:pt x="33484" y="26742"/>
                    </a:cubicBezTo>
                    <a:cubicBezTo>
                      <a:pt x="31504" y="28772"/>
                      <a:pt x="29148" y="30401"/>
                      <a:pt x="26416" y="31178"/>
                    </a:cubicBezTo>
                    <a:cubicBezTo>
                      <a:pt x="25000" y="31583"/>
                      <a:pt x="23545" y="31752"/>
                      <a:pt x="22083" y="31752"/>
                    </a:cubicBezTo>
                    <a:cubicBezTo>
                      <a:pt x="20650" y="31752"/>
                      <a:pt x="19210" y="31589"/>
                      <a:pt x="17795" y="31329"/>
                    </a:cubicBezTo>
                    <a:cubicBezTo>
                      <a:pt x="16066" y="31003"/>
                      <a:pt x="14386" y="30527"/>
                      <a:pt x="12707" y="30000"/>
                    </a:cubicBezTo>
                    <a:cubicBezTo>
                      <a:pt x="10878" y="29399"/>
                      <a:pt x="9048" y="28797"/>
                      <a:pt x="7344" y="27870"/>
                    </a:cubicBezTo>
                    <a:cubicBezTo>
                      <a:pt x="4787" y="26516"/>
                      <a:pt x="2582" y="24436"/>
                      <a:pt x="1479" y="21704"/>
                    </a:cubicBezTo>
                    <a:cubicBezTo>
                      <a:pt x="577" y="19424"/>
                      <a:pt x="451" y="16917"/>
                      <a:pt x="878" y="14511"/>
                    </a:cubicBezTo>
                    <a:cubicBezTo>
                      <a:pt x="1253" y="12281"/>
                      <a:pt x="2106" y="10100"/>
                      <a:pt x="3284" y="8145"/>
                    </a:cubicBezTo>
                    <a:cubicBezTo>
                      <a:pt x="3910" y="7118"/>
                      <a:pt x="4662" y="6216"/>
                      <a:pt x="5364" y="5213"/>
                    </a:cubicBezTo>
                    <a:cubicBezTo>
                      <a:pt x="6166" y="4060"/>
                      <a:pt x="6943" y="2857"/>
                      <a:pt x="7594" y="1604"/>
                    </a:cubicBezTo>
                    <a:cubicBezTo>
                      <a:pt x="7795" y="1178"/>
                      <a:pt x="8071" y="652"/>
                      <a:pt x="8296" y="100"/>
                    </a:cubicBezTo>
                    <a:cubicBezTo>
                      <a:pt x="8146" y="75"/>
                      <a:pt x="7995" y="25"/>
                      <a:pt x="784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19"/>
              <p:cNvSpPr/>
              <p:nvPr/>
            </p:nvSpPr>
            <p:spPr>
              <a:xfrm>
                <a:off x="4410550" y="648525"/>
                <a:ext cx="541375" cy="567175"/>
              </a:xfrm>
              <a:custGeom>
                <a:avLst/>
                <a:gdLst/>
                <a:ahLst/>
                <a:cxnLst/>
                <a:rect l="l" t="t" r="r" b="b"/>
                <a:pathLst>
                  <a:path w="21655" h="22687" extrusionOk="0">
                    <a:moveTo>
                      <a:pt x="6743" y="0"/>
                    </a:moveTo>
                    <a:cubicBezTo>
                      <a:pt x="4963" y="1228"/>
                      <a:pt x="3459" y="2782"/>
                      <a:pt x="2382" y="4712"/>
                    </a:cubicBezTo>
                    <a:cubicBezTo>
                      <a:pt x="477" y="8146"/>
                      <a:pt x="1" y="12807"/>
                      <a:pt x="2006" y="16316"/>
                    </a:cubicBezTo>
                    <a:cubicBezTo>
                      <a:pt x="3058" y="18095"/>
                      <a:pt x="4788" y="19549"/>
                      <a:pt x="6517" y="20627"/>
                    </a:cubicBezTo>
                    <a:cubicBezTo>
                      <a:pt x="8420" y="21807"/>
                      <a:pt x="10624" y="22686"/>
                      <a:pt x="12883" y="22686"/>
                    </a:cubicBezTo>
                    <a:cubicBezTo>
                      <a:pt x="12975" y="22686"/>
                      <a:pt x="13067" y="22685"/>
                      <a:pt x="13159" y="22682"/>
                    </a:cubicBezTo>
                    <a:cubicBezTo>
                      <a:pt x="15665" y="22607"/>
                      <a:pt x="17820" y="21253"/>
                      <a:pt x="19224" y="19198"/>
                    </a:cubicBezTo>
                    <a:cubicBezTo>
                      <a:pt x="20151" y="17820"/>
                      <a:pt x="20778" y="16191"/>
                      <a:pt x="21179" y="14562"/>
                    </a:cubicBezTo>
                    <a:cubicBezTo>
                      <a:pt x="21505" y="13258"/>
                      <a:pt x="21655" y="11855"/>
                      <a:pt x="21454" y="10501"/>
                    </a:cubicBezTo>
                    <a:cubicBezTo>
                      <a:pt x="21154" y="8521"/>
                      <a:pt x="19976" y="6817"/>
                      <a:pt x="18096" y="6015"/>
                    </a:cubicBezTo>
                    <a:cubicBezTo>
                      <a:pt x="17269" y="5668"/>
                      <a:pt x="16379" y="5504"/>
                      <a:pt x="15487" y="5504"/>
                    </a:cubicBezTo>
                    <a:cubicBezTo>
                      <a:pt x="14512" y="5504"/>
                      <a:pt x="13535" y="5699"/>
                      <a:pt x="12632" y="6065"/>
                    </a:cubicBezTo>
                    <a:cubicBezTo>
                      <a:pt x="10778" y="6842"/>
                      <a:pt x="9374" y="8321"/>
                      <a:pt x="8773" y="10251"/>
                    </a:cubicBezTo>
                    <a:cubicBezTo>
                      <a:pt x="8422" y="11429"/>
                      <a:pt x="8196" y="12807"/>
                      <a:pt x="8798" y="13935"/>
                    </a:cubicBezTo>
                    <a:cubicBezTo>
                      <a:pt x="9199" y="14712"/>
                      <a:pt x="10001" y="15213"/>
                      <a:pt x="10853" y="15364"/>
                    </a:cubicBezTo>
                    <a:cubicBezTo>
                      <a:pt x="11148" y="15422"/>
                      <a:pt x="11456" y="15450"/>
                      <a:pt x="11770" y="15450"/>
                    </a:cubicBezTo>
                    <a:cubicBezTo>
                      <a:pt x="13216" y="15450"/>
                      <a:pt x="14775" y="14842"/>
                      <a:pt x="15640" y="13709"/>
                    </a:cubicBezTo>
                    <a:cubicBezTo>
                      <a:pt x="15752" y="13575"/>
                      <a:pt x="15604" y="13401"/>
                      <a:pt x="15464" y="13401"/>
                    </a:cubicBezTo>
                    <a:cubicBezTo>
                      <a:pt x="15447" y="13401"/>
                      <a:pt x="15430" y="13403"/>
                      <a:pt x="15414" y="13409"/>
                    </a:cubicBezTo>
                    <a:cubicBezTo>
                      <a:pt x="15026" y="13506"/>
                      <a:pt x="14606" y="13561"/>
                      <a:pt x="14195" y="13561"/>
                    </a:cubicBezTo>
                    <a:cubicBezTo>
                      <a:pt x="13970" y="13561"/>
                      <a:pt x="13748" y="13544"/>
                      <a:pt x="13535" y="13509"/>
                    </a:cubicBezTo>
                    <a:cubicBezTo>
                      <a:pt x="13083" y="13434"/>
                      <a:pt x="12632" y="13258"/>
                      <a:pt x="12382" y="12857"/>
                    </a:cubicBezTo>
                    <a:cubicBezTo>
                      <a:pt x="11981" y="12256"/>
                      <a:pt x="12156" y="11429"/>
                      <a:pt x="12332" y="10777"/>
                    </a:cubicBezTo>
                    <a:cubicBezTo>
                      <a:pt x="12663" y="9717"/>
                      <a:pt x="13683" y="9314"/>
                      <a:pt x="14720" y="9314"/>
                    </a:cubicBezTo>
                    <a:cubicBezTo>
                      <a:pt x="15253" y="9314"/>
                      <a:pt x="15791" y="9421"/>
                      <a:pt x="16241" y="9599"/>
                    </a:cubicBezTo>
                    <a:cubicBezTo>
                      <a:pt x="18121" y="10351"/>
                      <a:pt x="18622" y="12481"/>
                      <a:pt x="18096" y="14311"/>
                    </a:cubicBezTo>
                    <a:cubicBezTo>
                      <a:pt x="17240" y="17176"/>
                      <a:pt x="14548" y="18618"/>
                      <a:pt x="11793" y="18618"/>
                    </a:cubicBezTo>
                    <a:cubicBezTo>
                      <a:pt x="10836" y="18618"/>
                      <a:pt x="9871" y="18444"/>
                      <a:pt x="8973" y="18095"/>
                    </a:cubicBezTo>
                    <a:cubicBezTo>
                      <a:pt x="7244" y="17419"/>
                      <a:pt x="5815" y="16090"/>
                      <a:pt x="5139" y="14336"/>
                    </a:cubicBezTo>
                    <a:cubicBezTo>
                      <a:pt x="4286" y="12080"/>
                      <a:pt x="4587" y="9499"/>
                      <a:pt x="5690" y="7394"/>
                    </a:cubicBezTo>
                    <a:cubicBezTo>
                      <a:pt x="7043" y="4837"/>
                      <a:pt x="9474" y="2958"/>
                      <a:pt x="12181" y="1905"/>
                    </a:cubicBezTo>
                    <a:cubicBezTo>
                      <a:pt x="11981" y="1830"/>
                      <a:pt x="11805" y="1755"/>
                      <a:pt x="11605" y="1679"/>
                    </a:cubicBezTo>
                    <a:cubicBezTo>
                      <a:pt x="9299" y="2657"/>
                      <a:pt x="7219" y="4261"/>
                      <a:pt x="5840" y="6341"/>
                    </a:cubicBezTo>
                    <a:cubicBezTo>
                      <a:pt x="3535" y="9800"/>
                      <a:pt x="3560" y="15013"/>
                      <a:pt x="7169" y="17594"/>
                    </a:cubicBezTo>
                    <a:cubicBezTo>
                      <a:pt x="8509" y="18552"/>
                      <a:pt x="10192" y="19058"/>
                      <a:pt x="11861" y="19058"/>
                    </a:cubicBezTo>
                    <a:cubicBezTo>
                      <a:pt x="13687" y="19058"/>
                      <a:pt x="15495" y="18452"/>
                      <a:pt x="16818" y="17168"/>
                    </a:cubicBezTo>
                    <a:cubicBezTo>
                      <a:pt x="18221" y="15815"/>
                      <a:pt x="19048" y="13735"/>
                      <a:pt x="18597" y="11805"/>
                    </a:cubicBezTo>
                    <a:cubicBezTo>
                      <a:pt x="18196" y="10176"/>
                      <a:pt x="16868" y="9123"/>
                      <a:pt x="15239" y="8922"/>
                    </a:cubicBezTo>
                    <a:cubicBezTo>
                      <a:pt x="15067" y="8900"/>
                      <a:pt x="14893" y="8889"/>
                      <a:pt x="14719" y="8889"/>
                    </a:cubicBezTo>
                    <a:cubicBezTo>
                      <a:pt x="13521" y="8889"/>
                      <a:pt x="12324" y="9426"/>
                      <a:pt x="11931" y="10652"/>
                    </a:cubicBezTo>
                    <a:cubicBezTo>
                      <a:pt x="11580" y="11955"/>
                      <a:pt x="11680" y="13459"/>
                      <a:pt x="13184" y="13860"/>
                    </a:cubicBezTo>
                    <a:cubicBezTo>
                      <a:pt x="13492" y="13948"/>
                      <a:pt x="13826" y="13984"/>
                      <a:pt x="14161" y="13984"/>
                    </a:cubicBezTo>
                    <a:cubicBezTo>
                      <a:pt x="14398" y="13984"/>
                      <a:pt x="14635" y="13966"/>
                      <a:pt x="14863" y="13935"/>
                    </a:cubicBezTo>
                    <a:lnTo>
                      <a:pt x="14863" y="13935"/>
                    </a:lnTo>
                    <a:cubicBezTo>
                      <a:pt x="14083" y="14647"/>
                      <a:pt x="12903" y="15049"/>
                      <a:pt x="11794" y="15049"/>
                    </a:cubicBezTo>
                    <a:cubicBezTo>
                      <a:pt x="11263" y="15049"/>
                      <a:pt x="10748" y="14957"/>
                      <a:pt x="10302" y="14762"/>
                    </a:cubicBezTo>
                    <a:cubicBezTo>
                      <a:pt x="8046" y="13785"/>
                      <a:pt x="8823" y="10527"/>
                      <a:pt x="9825" y="8897"/>
                    </a:cubicBezTo>
                    <a:cubicBezTo>
                      <a:pt x="10990" y="7021"/>
                      <a:pt x="13287" y="5913"/>
                      <a:pt x="15526" y="5913"/>
                    </a:cubicBezTo>
                    <a:cubicBezTo>
                      <a:pt x="16997" y="5913"/>
                      <a:pt x="18442" y="6391"/>
                      <a:pt x="19525" y="7444"/>
                    </a:cubicBezTo>
                    <a:cubicBezTo>
                      <a:pt x="21229" y="9098"/>
                      <a:pt x="21354" y="11654"/>
                      <a:pt x="20928" y="13860"/>
                    </a:cubicBezTo>
                    <a:cubicBezTo>
                      <a:pt x="20352" y="16717"/>
                      <a:pt x="18973" y="19900"/>
                      <a:pt x="16317" y="21404"/>
                    </a:cubicBezTo>
                    <a:cubicBezTo>
                      <a:pt x="15225" y="22019"/>
                      <a:pt x="14053" y="22283"/>
                      <a:pt x="12865" y="22283"/>
                    </a:cubicBezTo>
                    <a:cubicBezTo>
                      <a:pt x="9549" y="22283"/>
                      <a:pt x="6099" y="20227"/>
                      <a:pt x="3885" y="17995"/>
                    </a:cubicBezTo>
                    <a:cubicBezTo>
                      <a:pt x="2607" y="16692"/>
                      <a:pt x="1755" y="15188"/>
                      <a:pt x="1379" y="13409"/>
                    </a:cubicBezTo>
                    <a:cubicBezTo>
                      <a:pt x="978" y="11454"/>
                      <a:pt x="1103" y="9399"/>
                      <a:pt x="1680" y="7469"/>
                    </a:cubicBezTo>
                    <a:cubicBezTo>
                      <a:pt x="2357" y="5188"/>
                      <a:pt x="3685" y="3158"/>
                      <a:pt x="5439" y="1554"/>
                    </a:cubicBezTo>
                    <a:cubicBezTo>
                      <a:pt x="5991" y="1028"/>
                      <a:pt x="6592" y="577"/>
                      <a:pt x="7244" y="151"/>
                    </a:cubicBezTo>
                    <a:cubicBezTo>
                      <a:pt x="7068" y="100"/>
                      <a:pt x="6918" y="50"/>
                      <a:pt x="674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19"/>
              <p:cNvSpPr/>
              <p:nvPr/>
            </p:nvSpPr>
            <p:spPr>
              <a:xfrm>
                <a:off x="4237625" y="606525"/>
                <a:ext cx="832100" cy="674650"/>
              </a:xfrm>
              <a:custGeom>
                <a:avLst/>
                <a:gdLst/>
                <a:ahLst/>
                <a:cxnLst/>
                <a:rect l="l" t="t" r="r" b="b"/>
                <a:pathLst>
                  <a:path w="33284" h="26986" extrusionOk="0">
                    <a:moveTo>
                      <a:pt x="8121" y="1"/>
                    </a:moveTo>
                    <a:cubicBezTo>
                      <a:pt x="8096" y="76"/>
                      <a:pt x="8071" y="126"/>
                      <a:pt x="8046" y="176"/>
                    </a:cubicBezTo>
                    <a:cubicBezTo>
                      <a:pt x="6366" y="4086"/>
                      <a:pt x="3233" y="7144"/>
                      <a:pt x="1504" y="11029"/>
                    </a:cubicBezTo>
                    <a:cubicBezTo>
                      <a:pt x="552" y="13134"/>
                      <a:pt x="0" y="15515"/>
                      <a:pt x="602" y="17796"/>
                    </a:cubicBezTo>
                    <a:cubicBezTo>
                      <a:pt x="1178" y="19976"/>
                      <a:pt x="2707" y="21881"/>
                      <a:pt x="4436" y="23309"/>
                    </a:cubicBezTo>
                    <a:cubicBezTo>
                      <a:pt x="7315" y="25719"/>
                      <a:pt x="11065" y="26986"/>
                      <a:pt x="14821" y="26986"/>
                    </a:cubicBezTo>
                    <a:cubicBezTo>
                      <a:pt x="15480" y="26986"/>
                      <a:pt x="16138" y="26947"/>
                      <a:pt x="16792" y="26868"/>
                    </a:cubicBezTo>
                    <a:cubicBezTo>
                      <a:pt x="21279" y="26342"/>
                      <a:pt x="25489" y="24086"/>
                      <a:pt x="28647" y="20853"/>
                    </a:cubicBezTo>
                    <a:cubicBezTo>
                      <a:pt x="31229" y="18197"/>
                      <a:pt x="33284" y="14638"/>
                      <a:pt x="33259" y="10903"/>
                    </a:cubicBezTo>
                    <a:cubicBezTo>
                      <a:pt x="33108" y="10803"/>
                      <a:pt x="32958" y="10703"/>
                      <a:pt x="32808" y="10628"/>
                    </a:cubicBezTo>
                    <a:lnTo>
                      <a:pt x="32808" y="10628"/>
                    </a:lnTo>
                    <a:cubicBezTo>
                      <a:pt x="33008" y="14688"/>
                      <a:pt x="30552" y="18547"/>
                      <a:pt x="27620" y="21254"/>
                    </a:cubicBezTo>
                    <a:cubicBezTo>
                      <a:pt x="24311" y="24337"/>
                      <a:pt x="19925" y="26417"/>
                      <a:pt x="15364" y="26567"/>
                    </a:cubicBezTo>
                    <a:cubicBezTo>
                      <a:pt x="15182" y="26574"/>
                      <a:pt x="14999" y="26577"/>
                      <a:pt x="14817" y="26577"/>
                    </a:cubicBezTo>
                    <a:cubicBezTo>
                      <a:pt x="10632" y="26577"/>
                      <a:pt x="6415" y="24931"/>
                      <a:pt x="3509" y="21881"/>
                    </a:cubicBezTo>
                    <a:cubicBezTo>
                      <a:pt x="1805" y="20076"/>
                      <a:pt x="627" y="17871"/>
                      <a:pt x="777" y="15314"/>
                    </a:cubicBezTo>
                    <a:cubicBezTo>
                      <a:pt x="903" y="13109"/>
                      <a:pt x="1830" y="11054"/>
                      <a:pt x="2958" y="9174"/>
                    </a:cubicBezTo>
                    <a:cubicBezTo>
                      <a:pt x="4737" y="6141"/>
                      <a:pt x="7193" y="3409"/>
                      <a:pt x="8522" y="126"/>
                    </a:cubicBezTo>
                    <a:cubicBezTo>
                      <a:pt x="8396" y="76"/>
                      <a:pt x="8246" y="51"/>
                      <a:pt x="812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19"/>
              <p:cNvSpPr/>
              <p:nvPr/>
            </p:nvSpPr>
            <p:spPr>
              <a:xfrm>
                <a:off x="3347900" y="3256875"/>
                <a:ext cx="1967450" cy="1421125"/>
              </a:xfrm>
              <a:custGeom>
                <a:avLst/>
                <a:gdLst/>
                <a:ahLst/>
                <a:cxnLst/>
                <a:rect l="l" t="t" r="r" b="b"/>
                <a:pathLst>
                  <a:path w="78698" h="56845" extrusionOk="0">
                    <a:moveTo>
                      <a:pt x="23707" y="0"/>
                    </a:moveTo>
                    <a:cubicBezTo>
                      <a:pt x="22393" y="0"/>
                      <a:pt x="21074" y="94"/>
                      <a:pt x="19775" y="203"/>
                    </a:cubicBezTo>
                    <a:cubicBezTo>
                      <a:pt x="16842" y="454"/>
                      <a:pt x="13860" y="930"/>
                      <a:pt x="11103" y="2008"/>
                    </a:cubicBezTo>
                    <a:cubicBezTo>
                      <a:pt x="8822" y="2885"/>
                      <a:pt x="6742" y="4263"/>
                      <a:pt x="5138" y="6118"/>
                    </a:cubicBezTo>
                    <a:cubicBezTo>
                      <a:pt x="3359" y="8173"/>
                      <a:pt x="2231" y="10679"/>
                      <a:pt x="1429" y="13261"/>
                    </a:cubicBezTo>
                    <a:cubicBezTo>
                      <a:pt x="476" y="16268"/>
                      <a:pt x="0" y="19376"/>
                      <a:pt x="326" y="22534"/>
                    </a:cubicBezTo>
                    <a:cubicBezTo>
                      <a:pt x="602" y="25441"/>
                      <a:pt x="1504" y="28349"/>
                      <a:pt x="3158" y="30755"/>
                    </a:cubicBezTo>
                    <a:cubicBezTo>
                      <a:pt x="4662" y="32960"/>
                      <a:pt x="6842" y="34689"/>
                      <a:pt x="9449" y="35266"/>
                    </a:cubicBezTo>
                    <a:cubicBezTo>
                      <a:pt x="10148" y="35427"/>
                      <a:pt x="10852" y="35501"/>
                      <a:pt x="11552" y="35501"/>
                    </a:cubicBezTo>
                    <a:cubicBezTo>
                      <a:pt x="14014" y="35501"/>
                      <a:pt x="16445" y="34590"/>
                      <a:pt x="18572" y="33361"/>
                    </a:cubicBezTo>
                    <a:cubicBezTo>
                      <a:pt x="21629" y="31582"/>
                      <a:pt x="24411" y="29151"/>
                      <a:pt x="26141" y="26018"/>
                    </a:cubicBezTo>
                    <a:cubicBezTo>
                      <a:pt x="27419" y="23712"/>
                      <a:pt x="28020" y="21055"/>
                      <a:pt x="27770" y="18424"/>
                    </a:cubicBezTo>
                    <a:cubicBezTo>
                      <a:pt x="27569" y="16243"/>
                      <a:pt x="26792" y="14088"/>
                      <a:pt x="25489" y="12333"/>
                    </a:cubicBezTo>
                    <a:cubicBezTo>
                      <a:pt x="24311" y="10754"/>
                      <a:pt x="22732" y="9802"/>
                      <a:pt x="20928" y="9150"/>
                    </a:cubicBezTo>
                    <a:cubicBezTo>
                      <a:pt x="19345" y="8585"/>
                      <a:pt x="17487" y="8203"/>
                      <a:pt x="15655" y="8203"/>
                    </a:cubicBezTo>
                    <a:cubicBezTo>
                      <a:pt x="13105" y="8203"/>
                      <a:pt x="10606" y="8942"/>
                      <a:pt x="8973" y="10955"/>
                    </a:cubicBezTo>
                    <a:cubicBezTo>
                      <a:pt x="7193" y="13161"/>
                      <a:pt x="7043" y="16293"/>
                      <a:pt x="7419" y="18975"/>
                    </a:cubicBezTo>
                    <a:cubicBezTo>
                      <a:pt x="7745" y="21306"/>
                      <a:pt x="8672" y="23862"/>
                      <a:pt x="10903" y="24990"/>
                    </a:cubicBezTo>
                    <a:cubicBezTo>
                      <a:pt x="11641" y="25356"/>
                      <a:pt x="12422" y="25523"/>
                      <a:pt x="13204" y="25523"/>
                    </a:cubicBezTo>
                    <a:cubicBezTo>
                      <a:pt x="16111" y="25523"/>
                      <a:pt x="19012" y="23223"/>
                      <a:pt x="19624" y="20379"/>
                    </a:cubicBezTo>
                    <a:cubicBezTo>
                      <a:pt x="20050" y="18474"/>
                      <a:pt x="19599" y="15015"/>
                      <a:pt x="17118" y="14865"/>
                    </a:cubicBezTo>
                    <a:cubicBezTo>
                      <a:pt x="17070" y="14862"/>
                      <a:pt x="17022" y="14861"/>
                      <a:pt x="16973" y="14861"/>
                    </a:cubicBezTo>
                    <a:cubicBezTo>
                      <a:pt x="15456" y="14861"/>
                      <a:pt x="13788" y="15987"/>
                      <a:pt x="13108" y="17371"/>
                    </a:cubicBezTo>
                    <a:cubicBezTo>
                      <a:pt x="13609" y="17070"/>
                      <a:pt x="14161" y="16870"/>
                      <a:pt x="14712" y="16795"/>
                    </a:cubicBezTo>
                    <a:cubicBezTo>
                      <a:pt x="14802" y="16784"/>
                      <a:pt x="14890" y="16779"/>
                      <a:pt x="14974" y="16779"/>
                    </a:cubicBezTo>
                    <a:cubicBezTo>
                      <a:pt x="16337" y="16779"/>
                      <a:pt x="16903" y="18075"/>
                      <a:pt x="17068" y="19326"/>
                    </a:cubicBezTo>
                    <a:cubicBezTo>
                      <a:pt x="17193" y="20805"/>
                      <a:pt x="15915" y="21832"/>
                      <a:pt x="14612" y="22183"/>
                    </a:cubicBezTo>
                    <a:cubicBezTo>
                      <a:pt x="14253" y="22273"/>
                      <a:pt x="13894" y="22317"/>
                      <a:pt x="13543" y="22317"/>
                    </a:cubicBezTo>
                    <a:cubicBezTo>
                      <a:pt x="12323" y="22317"/>
                      <a:pt x="11191" y="21780"/>
                      <a:pt x="10451" y="20729"/>
                    </a:cubicBezTo>
                    <a:cubicBezTo>
                      <a:pt x="9349" y="19201"/>
                      <a:pt x="9298" y="17045"/>
                      <a:pt x="9975" y="15341"/>
                    </a:cubicBezTo>
                    <a:cubicBezTo>
                      <a:pt x="11102" y="12512"/>
                      <a:pt x="14139" y="10892"/>
                      <a:pt x="17110" y="10892"/>
                    </a:cubicBezTo>
                    <a:cubicBezTo>
                      <a:pt x="17508" y="10892"/>
                      <a:pt x="17905" y="10921"/>
                      <a:pt x="18296" y="10980"/>
                    </a:cubicBezTo>
                    <a:cubicBezTo>
                      <a:pt x="22356" y="11607"/>
                      <a:pt x="24687" y="15617"/>
                      <a:pt x="24512" y="19501"/>
                    </a:cubicBezTo>
                    <a:cubicBezTo>
                      <a:pt x="24336" y="23887"/>
                      <a:pt x="21203" y="27948"/>
                      <a:pt x="17419" y="29978"/>
                    </a:cubicBezTo>
                    <a:cubicBezTo>
                      <a:pt x="15774" y="30846"/>
                      <a:pt x="13920" y="31423"/>
                      <a:pt x="12048" y="31423"/>
                    </a:cubicBezTo>
                    <a:cubicBezTo>
                      <a:pt x="11867" y="31423"/>
                      <a:pt x="11685" y="31417"/>
                      <a:pt x="11504" y="31406"/>
                    </a:cubicBezTo>
                    <a:cubicBezTo>
                      <a:pt x="9474" y="31281"/>
                      <a:pt x="7569" y="30429"/>
                      <a:pt x="6166" y="28950"/>
                    </a:cubicBezTo>
                    <a:cubicBezTo>
                      <a:pt x="2757" y="25391"/>
                      <a:pt x="2933" y="20053"/>
                      <a:pt x="4562" y="15692"/>
                    </a:cubicBezTo>
                    <a:cubicBezTo>
                      <a:pt x="6040" y="11707"/>
                      <a:pt x="8722" y="8123"/>
                      <a:pt x="12306" y="5767"/>
                    </a:cubicBezTo>
                    <a:cubicBezTo>
                      <a:pt x="15060" y="3961"/>
                      <a:pt x="18324" y="2971"/>
                      <a:pt x="21598" y="2971"/>
                    </a:cubicBezTo>
                    <a:cubicBezTo>
                      <a:pt x="22913" y="2971"/>
                      <a:pt x="24229" y="3131"/>
                      <a:pt x="25514" y="3461"/>
                    </a:cubicBezTo>
                    <a:cubicBezTo>
                      <a:pt x="27670" y="4038"/>
                      <a:pt x="29875" y="5090"/>
                      <a:pt x="31404" y="6744"/>
                    </a:cubicBezTo>
                    <a:cubicBezTo>
                      <a:pt x="33008" y="8499"/>
                      <a:pt x="33584" y="10855"/>
                      <a:pt x="33634" y="13186"/>
                    </a:cubicBezTo>
                    <a:cubicBezTo>
                      <a:pt x="33685" y="18048"/>
                      <a:pt x="31404" y="22659"/>
                      <a:pt x="31680" y="27547"/>
                    </a:cubicBezTo>
                    <a:cubicBezTo>
                      <a:pt x="31755" y="28724"/>
                      <a:pt x="31955" y="30028"/>
                      <a:pt x="32532" y="31080"/>
                    </a:cubicBezTo>
                    <a:cubicBezTo>
                      <a:pt x="33108" y="32108"/>
                      <a:pt x="34111" y="32659"/>
                      <a:pt x="35238" y="32885"/>
                    </a:cubicBezTo>
                    <a:cubicBezTo>
                      <a:pt x="35711" y="32976"/>
                      <a:pt x="36193" y="33017"/>
                      <a:pt x="36679" y="33017"/>
                    </a:cubicBezTo>
                    <a:cubicBezTo>
                      <a:pt x="38336" y="33017"/>
                      <a:pt x="40037" y="32545"/>
                      <a:pt x="41529" y="31983"/>
                    </a:cubicBezTo>
                    <a:cubicBezTo>
                      <a:pt x="45539" y="30479"/>
                      <a:pt x="48973" y="27847"/>
                      <a:pt x="52908" y="26193"/>
                    </a:cubicBezTo>
                    <a:cubicBezTo>
                      <a:pt x="54838" y="25391"/>
                      <a:pt x="56893" y="24840"/>
                      <a:pt x="58998" y="24815"/>
                    </a:cubicBezTo>
                    <a:cubicBezTo>
                      <a:pt x="61078" y="24815"/>
                      <a:pt x="63108" y="25291"/>
                      <a:pt x="64988" y="26143"/>
                    </a:cubicBezTo>
                    <a:cubicBezTo>
                      <a:pt x="68923" y="27897"/>
                      <a:pt x="71981" y="31206"/>
                      <a:pt x="73459" y="35241"/>
                    </a:cubicBezTo>
                    <a:cubicBezTo>
                      <a:pt x="75038" y="39552"/>
                      <a:pt x="74863" y="44464"/>
                      <a:pt x="73209" y="48725"/>
                    </a:cubicBezTo>
                    <a:cubicBezTo>
                      <a:pt x="72306" y="51005"/>
                      <a:pt x="71053" y="53111"/>
                      <a:pt x="69650" y="55116"/>
                    </a:cubicBezTo>
                    <a:cubicBezTo>
                      <a:pt x="70903" y="55692"/>
                      <a:pt x="72156" y="56269"/>
                      <a:pt x="73384" y="56845"/>
                    </a:cubicBezTo>
                    <a:cubicBezTo>
                      <a:pt x="74311" y="55116"/>
                      <a:pt x="75214" y="53361"/>
                      <a:pt x="76016" y="51557"/>
                    </a:cubicBezTo>
                    <a:cubicBezTo>
                      <a:pt x="77118" y="49126"/>
                      <a:pt x="77945" y="46644"/>
                      <a:pt x="78296" y="43988"/>
                    </a:cubicBezTo>
                    <a:cubicBezTo>
                      <a:pt x="78697" y="41030"/>
                      <a:pt x="78647" y="37998"/>
                      <a:pt x="78096" y="35040"/>
                    </a:cubicBezTo>
                    <a:cubicBezTo>
                      <a:pt x="77570" y="32183"/>
                      <a:pt x="76567" y="29376"/>
                      <a:pt x="74863" y="26995"/>
                    </a:cubicBezTo>
                    <a:cubicBezTo>
                      <a:pt x="73184" y="24614"/>
                      <a:pt x="70828" y="22810"/>
                      <a:pt x="68046" y="21932"/>
                    </a:cubicBezTo>
                    <a:cubicBezTo>
                      <a:pt x="66191" y="21356"/>
                      <a:pt x="64211" y="21130"/>
                      <a:pt x="62306" y="21005"/>
                    </a:cubicBezTo>
                    <a:cubicBezTo>
                      <a:pt x="61844" y="20981"/>
                      <a:pt x="61383" y="20968"/>
                      <a:pt x="60924" y="20968"/>
                    </a:cubicBezTo>
                    <a:cubicBezTo>
                      <a:pt x="59489" y="20968"/>
                      <a:pt x="58066" y="21090"/>
                      <a:pt x="56642" y="21356"/>
                    </a:cubicBezTo>
                    <a:cubicBezTo>
                      <a:pt x="53334" y="21958"/>
                      <a:pt x="50251" y="23386"/>
                      <a:pt x="47344" y="25090"/>
                    </a:cubicBezTo>
                    <a:cubicBezTo>
                      <a:pt x="45840" y="25993"/>
                      <a:pt x="44361" y="26945"/>
                      <a:pt x="42908" y="27922"/>
                    </a:cubicBezTo>
                    <a:cubicBezTo>
                      <a:pt x="41655" y="28750"/>
                      <a:pt x="40326" y="29727"/>
                      <a:pt x="38797" y="29978"/>
                    </a:cubicBezTo>
                    <a:cubicBezTo>
                      <a:pt x="38613" y="30010"/>
                      <a:pt x="38427" y="30027"/>
                      <a:pt x="38244" y="30027"/>
                    </a:cubicBezTo>
                    <a:cubicBezTo>
                      <a:pt x="37580" y="30027"/>
                      <a:pt x="36943" y="29801"/>
                      <a:pt x="36492" y="29251"/>
                    </a:cubicBezTo>
                    <a:cubicBezTo>
                      <a:pt x="35865" y="28499"/>
                      <a:pt x="35715" y="27471"/>
                      <a:pt x="35665" y="26519"/>
                    </a:cubicBezTo>
                    <a:cubicBezTo>
                      <a:pt x="35489" y="23737"/>
                      <a:pt x="36216" y="20930"/>
                      <a:pt x="36918" y="18273"/>
                    </a:cubicBezTo>
                    <a:cubicBezTo>
                      <a:pt x="37419" y="16268"/>
                      <a:pt x="37544" y="14163"/>
                      <a:pt x="37344" y="12108"/>
                    </a:cubicBezTo>
                    <a:cubicBezTo>
                      <a:pt x="37143" y="9827"/>
                      <a:pt x="36492" y="7546"/>
                      <a:pt x="35264" y="5592"/>
                    </a:cubicBezTo>
                    <a:cubicBezTo>
                      <a:pt x="33960" y="3436"/>
                      <a:pt x="31955" y="1807"/>
                      <a:pt x="29599" y="930"/>
                    </a:cubicBezTo>
                    <a:cubicBezTo>
                      <a:pt x="27707" y="218"/>
                      <a:pt x="25713" y="0"/>
                      <a:pt x="237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19"/>
              <p:cNvSpPr/>
              <p:nvPr/>
            </p:nvSpPr>
            <p:spPr>
              <a:xfrm>
                <a:off x="5407425" y="4578750"/>
                <a:ext cx="9425" cy="8400"/>
              </a:xfrm>
              <a:custGeom>
                <a:avLst/>
                <a:gdLst/>
                <a:ahLst/>
                <a:cxnLst/>
                <a:rect l="l" t="t" r="r" b="b"/>
                <a:pathLst>
                  <a:path w="377" h="336" extrusionOk="0">
                    <a:moveTo>
                      <a:pt x="292" y="1"/>
                    </a:moveTo>
                    <a:cubicBezTo>
                      <a:pt x="223" y="1"/>
                      <a:pt x="145" y="34"/>
                      <a:pt x="126" y="110"/>
                    </a:cubicBezTo>
                    <a:cubicBezTo>
                      <a:pt x="76" y="185"/>
                      <a:pt x="51" y="261"/>
                      <a:pt x="1" y="336"/>
                    </a:cubicBezTo>
                    <a:cubicBezTo>
                      <a:pt x="126" y="236"/>
                      <a:pt x="251" y="110"/>
                      <a:pt x="377" y="10"/>
                    </a:cubicBezTo>
                    <a:lnTo>
                      <a:pt x="351" y="10"/>
                    </a:lnTo>
                    <a:cubicBezTo>
                      <a:pt x="334" y="4"/>
                      <a:pt x="313" y="1"/>
                      <a:pt x="29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19"/>
              <p:cNvSpPr/>
              <p:nvPr/>
            </p:nvSpPr>
            <p:spPr>
              <a:xfrm>
                <a:off x="3319700" y="3246550"/>
                <a:ext cx="2004425" cy="1435850"/>
              </a:xfrm>
              <a:custGeom>
                <a:avLst/>
                <a:gdLst/>
                <a:ahLst/>
                <a:cxnLst/>
                <a:rect l="l" t="t" r="r" b="b"/>
                <a:pathLst>
                  <a:path w="80177" h="57434" extrusionOk="0">
                    <a:moveTo>
                      <a:pt x="24963" y="1"/>
                    </a:moveTo>
                    <a:cubicBezTo>
                      <a:pt x="24687" y="1"/>
                      <a:pt x="24411" y="6"/>
                      <a:pt x="24136" y="15"/>
                    </a:cubicBezTo>
                    <a:cubicBezTo>
                      <a:pt x="20853" y="140"/>
                      <a:pt x="17544" y="416"/>
                      <a:pt x="14386" y="1268"/>
                    </a:cubicBezTo>
                    <a:cubicBezTo>
                      <a:pt x="11930" y="1944"/>
                      <a:pt x="9549" y="2997"/>
                      <a:pt x="7569" y="4651"/>
                    </a:cubicBezTo>
                    <a:cubicBezTo>
                      <a:pt x="5640" y="6280"/>
                      <a:pt x="4186" y="8436"/>
                      <a:pt x="3183" y="10766"/>
                    </a:cubicBezTo>
                    <a:cubicBezTo>
                      <a:pt x="702" y="16406"/>
                      <a:pt x="0" y="22972"/>
                      <a:pt x="2507" y="28736"/>
                    </a:cubicBezTo>
                    <a:cubicBezTo>
                      <a:pt x="3584" y="31268"/>
                      <a:pt x="5289" y="33574"/>
                      <a:pt x="7695" y="34977"/>
                    </a:cubicBezTo>
                    <a:cubicBezTo>
                      <a:pt x="9243" y="35903"/>
                      <a:pt x="10974" y="36320"/>
                      <a:pt x="12726" y="36320"/>
                    </a:cubicBezTo>
                    <a:cubicBezTo>
                      <a:pt x="13725" y="36320"/>
                      <a:pt x="14732" y="36184"/>
                      <a:pt x="15715" y="35930"/>
                    </a:cubicBezTo>
                    <a:cubicBezTo>
                      <a:pt x="17519" y="35453"/>
                      <a:pt x="19173" y="34626"/>
                      <a:pt x="20727" y="33624"/>
                    </a:cubicBezTo>
                    <a:cubicBezTo>
                      <a:pt x="22331" y="32596"/>
                      <a:pt x="23860" y="31393"/>
                      <a:pt x="25163" y="30015"/>
                    </a:cubicBezTo>
                    <a:cubicBezTo>
                      <a:pt x="27168" y="27859"/>
                      <a:pt x="28672" y="25203"/>
                      <a:pt x="29173" y="22270"/>
                    </a:cubicBezTo>
                    <a:cubicBezTo>
                      <a:pt x="29900" y="18060"/>
                      <a:pt x="28522" y="12947"/>
                      <a:pt x="24838" y="10441"/>
                    </a:cubicBezTo>
                    <a:cubicBezTo>
                      <a:pt x="23158" y="9313"/>
                      <a:pt x="21053" y="8686"/>
                      <a:pt x="19073" y="8386"/>
                    </a:cubicBezTo>
                    <a:cubicBezTo>
                      <a:pt x="18327" y="8273"/>
                      <a:pt x="17562" y="8208"/>
                      <a:pt x="16798" y="8208"/>
                    </a:cubicBezTo>
                    <a:cubicBezTo>
                      <a:pt x="15354" y="8208"/>
                      <a:pt x="13909" y="8439"/>
                      <a:pt x="12582" y="9012"/>
                    </a:cubicBezTo>
                    <a:cubicBezTo>
                      <a:pt x="10502" y="9914"/>
                      <a:pt x="9023" y="11694"/>
                      <a:pt x="8396" y="13874"/>
                    </a:cubicBezTo>
                    <a:cubicBezTo>
                      <a:pt x="7970" y="15353"/>
                      <a:pt x="7895" y="16907"/>
                      <a:pt x="8020" y="18436"/>
                    </a:cubicBezTo>
                    <a:cubicBezTo>
                      <a:pt x="8121" y="19914"/>
                      <a:pt x="8421" y="21418"/>
                      <a:pt x="9073" y="22772"/>
                    </a:cubicBezTo>
                    <a:cubicBezTo>
                      <a:pt x="9950" y="24651"/>
                      <a:pt x="11579" y="26080"/>
                      <a:pt x="13685" y="26305"/>
                    </a:cubicBezTo>
                    <a:cubicBezTo>
                      <a:pt x="13891" y="26327"/>
                      <a:pt x="14097" y="26338"/>
                      <a:pt x="14303" y="26338"/>
                    </a:cubicBezTo>
                    <a:cubicBezTo>
                      <a:pt x="16001" y="26338"/>
                      <a:pt x="17674" y="25621"/>
                      <a:pt x="18948" y="24526"/>
                    </a:cubicBezTo>
                    <a:cubicBezTo>
                      <a:pt x="20427" y="23248"/>
                      <a:pt x="21354" y="21393"/>
                      <a:pt x="21304" y="19438"/>
                    </a:cubicBezTo>
                    <a:cubicBezTo>
                      <a:pt x="21254" y="18160"/>
                      <a:pt x="21003" y="16656"/>
                      <a:pt x="20076" y="15704"/>
                    </a:cubicBezTo>
                    <a:cubicBezTo>
                      <a:pt x="19537" y="15124"/>
                      <a:pt x="18793" y="14869"/>
                      <a:pt x="18041" y="14869"/>
                    </a:cubicBezTo>
                    <a:cubicBezTo>
                      <a:pt x="17883" y="14869"/>
                      <a:pt x="17726" y="14880"/>
                      <a:pt x="17569" y="14902"/>
                    </a:cubicBezTo>
                    <a:cubicBezTo>
                      <a:pt x="15865" y="15178"/>
                      <a:pt x="14061" y="16556"/>
                      <a:pt x="13609" y="18260"/>
                    </a:cubicBezTo>
                    <a:cubicBezTo>
                      <a:pt x="13570" y="18377"/>
                      <a:pt x="13684" y="18525"/>
                      <a:pt x="13807" y="18525"/>
                    </a:cubicBezTo>
                    <a:cubicBezTo>
                      <a:pt x="13842" y="18525"/>
                      <a:pt x="13877" y="18513"/>
                      <a:pt x="13910" y="18486"/>
                    </a:cubicBezTo>
                    <a:cubicBezTo>
                      <a:pt x="14411" y="18110"/>
                      <a:pt x="15013" y="17809"/>
                      <a:pt x="15614" y="17684"/>
                    </a:cubicBezTo>
                    <a:cubicBezTo>
                      <a:pt x="15790" y="17642"/>
                      <a:pt x="15974" y="17614"/>
                      <a:pt x="16158" y="17614"/>
                    </a:cubicBezTo>
                    <a:cubicBezTo>
                      <a:pt x="16420" y="17614"/>
                      <a:pt x="16682" y="17672"/>
                      <a:pt x="16918" y="17834"/>
                    </a:cubicBezTo>
                    <a:cubicBezTo>
                      <a:pt x="17519" y="18235"/>
                      <a:pt x="17695" y="19062"/>
                      <a:pt x="17770" y="19739"/>
                    </a:cubicBezTo>
                    <a:cubicBezTo>
                      <a:pt x="17920" y="21418"/>
                      <a:pt x="16066" y="22295"/>
                      <a:pt x="14612" y="22320"/>
                    </a:cubicBezTo>
                    <a:cubicBezTo>
                      <a:pt x="12732" y="22320"/>
                      <a:pt x="11454" y="20792"/>
                      <a:pt x="11153" y="19012"/>
                    </a:cubicBezTo>
                    <a:cubicBezTo>
                      <a:pt x="10527" y="15203"/>
                      <a:pt x="13760" y="12170"/>
                      <a:pt x="17344" y="11769"/>
                    </a:cubicBezTo>
                    <a:cubicBezTo>
                      <a:pt x="17637" y="11734"/>
                      <a:pt x="17932" y="11717"/>
                      <a:pt x="18228" y="11717"/>
                    </a:cubicBezTo>
                    <a:cubicBezTo>
                      <a:pt x="19649" y="11717"/>
                      <a:pt x="21069" y="12121"/>
                      <a:pt x="22231" y="12972"/>
                    </a:cubicBezTo>
                    <a:cubicBezTo>
                      <a:pt x="23935" y="14250"/>
                      <a:pt x="24938" y="16330"/>
                      <a:pt x="25188" y="18411"/>
                    </a:cubicBezTo>
                    <a:cubicBezTo>
                      <a:pt x="25715" y="22822"/>
                      <a:pt x="22883" y="27158"/>
                      <a:pt x="19274" y="29488"/>
                    </a:cubicBezTo>
                    <a:cubicBezTo>
                      <a:pt x="17463" y="30653"/>
                      <a:pt x="15291" y="31383"/>
                      <a:pt x="13176" y="31383"/>
                    </a:cubicBezTo>
                    <a:cubicBezTo>
                      <a:pt x="11193" y="31383"/>
                      <a:pt x="9260" y="30741"/>
                      <a:pt x="7720" y="29213"/>
                    </a:cubicBezTo>
                    <a:cubicBezTo>
                      <a:pt x="4211" y="25704"/>
                      <a:pt x="4512" y="20290"/>
                      <a:pt x="6166" y="15980"/>
                    </a:cubicBezTo>
                    <a:cubicBezTo>
                      <a:pt x="7720" y="11995"/>
                      <a:pt x="10527" y="8411"/>
                      <a:pt x="14186" y="6180"/>
                    </a:cubicBezTo>
                    <a:cubicBezTo>
                      <a:pt x="16743" y="4639"/>
                      <a:pt x="19729" y="3795"/>
                      <a:pt x="22715" y="3795"/>
                    </a:cubicBezTo>
                    <a:cubicBezTo>
                      <a:pt x="24296" y="3795"/>
                      <a:pt x="25876" y="4032"/>
                      <a:pt x="27394" y="4526"/>
                    </a:cubicBezTo>
                    <a:cubicBezTo>
                      <a:pt x="29600" y="5253"/>
                      <a:pt x="31855" y="6531"/>
                      <a:pt x="33083" y="8586"/>
                    </a:cubicBezTo>
                    <a:cubicBezTo>
                      <a:pt x="34311" y="10641"/>
                      <a:pt x="34487" y="13147"/>
                      <a:pt x="34261" y="15503"/>
                    </a:cubicBezTo>
                    <a:cubicBezTo>
                      <a:pt x="33810" y="20040"/>
                      <a:pt x="31830" y="24476"/>
                      <a:pt x="32507" y="29112"/>
                    </a:cubicBezTo>
                    <a:cubicBezTo>
                      <a:pt x="32682" y="30190"/>
                      <a:pt x="32958" y="31318"/>
                      <a:pt x="33635" y="32195"/>
                    </a:cubicBezTo>
                    <a:cubicBezTo>
                      <a:pt x="34236" y="32972"/>
                      <a:pt x="35088" y="33423"/>
                      <a:pt x="36016" y="33649"/>
                    </a:cubicBezTo>
                    <a:cubicBezTo>
                      <a:pt x="36588" y="33784"/>
                      <a:pt x="37179" y="33843"/>
                      <a:pt x="37775" y="33843"/>
                    </a:cubicBezTo>
                    <a:cubicBezTo>
                      <a:pt x="39161" y="33843"/>
                      <a:pt x="40576" y="33526"/>
                      <a:pt x="41855" y="33122"/>
                    </a:cubicBezTo>
                    <a:cubicBezTo>
                      <a:pt x="45740" y="31869"/>
                      <a:pt x="49073" y="29438"/>
                      <a:pt x="52732" y="27659"/>
                    </a:cubicBezTo>
                    <a:cubicBezTo>
                      <a:pt x="54612" y="26757"/>
                      <a:pt x="56617" y="25980"/>
                      <a:pt x="58697" y="25754"/>
                    </a:cubicBezTo>
                    <a:cubicBezTo>
                      <a:pt x="59201" y="25693"/>
                      <a:pt x="59706" y="25663"/>
                      <a:pt x="60208" y="25663"/>
                    </a:cubicBezTo>
                    <a:cubicBezTo>
                      <a:pt x="61755" y="25663"/>
                      <a:pt x="63287" y="25945"/>
                      <a:pt x="64763" y="26456"/>
                    </a:cubicBezTo>
                    <a:cubicBezTo>
                      <a:pt x="68748" y="27834"/>
                      <a:pt x="72056" y="30892"/>
                      <a:pt x="73760" y="34752"/>
                    </a:cubicBezTo>
                    <a:cubicBezTo>
                      <a:pt x="75640" y="38937"/>
                      <a:pt x="75690" y="43824"/>
                      <a:pt x="74261" y="48135"/>
                    </a:cubicBezTo>
                    <a:cubicBezTo>
                      <a:pt x="73384" y="50742"/>
                      <a:pt x="71956" y="53098"/>
                      <a:pt x="70402" y="55353"/>
                    </a:cubicBezTo>
                    <a:cubicBezTo>
                      <a:pt x="70527" y="55403"/>
                      <a:pt x="70652" y="55478"/>
                      <a:pt x="70778" y="55529"/>
                    </a:cubicBezTo>
                    <a:cubicBezTo>
                      <a:pt x="72181" y="53524"/>
                      <a:pt x="73434" y="51418"/>
                      <a:pt x="74337" y="49138"/>
                    </a:cubicBezTo>
                    <a:cubicBezTo>
                      <a:pt x="75991" y="44877"/>
                      <a:pt x="76166" y="39965"/>
                      <a:pt x="74587" y="35654"/>
                    </a:cubicBezTo>
                    <a:cubicBezTo>
                      <a:pt x="73109" y="31619"/>
                      <a:pt x="70051" y="28310"/>
                      <a:pt x="66116" y="26556"/>
                    </a:cubicBezTo>
                    <a:cubicBezTo>
                      <a:pt x="64236" y="25704"/>
                      <a:pt x="62206" y="25228"/>
                      <a:pt x="60126" y="25228"/>
                    </a:cubicBezTo>
                    <a:cubicBezTo>
                      <a:pt x="58021" y="25253"/>
                      <a:pt x="55966" y="25804"/>
                      <a:pt x="54036" y="26606"/>
                    </a:cubicBezTo>
                    <a:cubicBezTo>
                      <a:pt x="50101" y="28260"/>
                      <a:pt x="46667" y="30892"/>
                      <a:pt x="42657" y="32396"/>
                    </a:cubicBezTo>
                    <a:cubicBezTo>
                      <a:pt x="41165" y="32958"/>
                      <a:pt x="39464" y="33430"/>
                      <a:pt x="37807" y="33430"/>
                    </a:cubicBezTo>
                    <a:cubicBezTo>
                      <a:pt x="37321" y="33430"/>
                      <a:pt x="36839" y="33389"/>
                      <a:pt x="36366" y="33298"/>
                    </a:cubicBezTo>
                    <a:cubicBezTo>
                      <a:pt x="35239" y="33072"/>
                      <a:pt x="34236" y="32521"/>
                      <a:pt x="33660" y="31493"/>
                    </a:cubicBezTo>
                    <a:cubicBezTo>
                      <a:pt x="33083" y="30441"/>
                      <a:pt x="32883" y="29137"/>
                      <a:pt x="32808" y="27960"/>
                    </a:cubicBezTo>
                    <a:cubicBezTo>
                      <a:pt x="32532" y="23072"/>
                      <a:pt x="34813" y="18461"/>
                      <a:pt x="34762" y="13599"/>
                    </a:cubicBezTo>
                    <a:cubicBezTo>
                      <a:pt x="34712" y="11268"/>
                      <a:pt x="34136" y="8912"/>
                      <a:pt x="32532" y="7157"/>
                    </a:cubicBezTo>
                    <a:cubicBezTo>
                      <a:pt x="31003" y="5503"/>
                      <a:pt x="28798" y="4451"/>
                      <a:pt x="26642" y="3874"/>
                    </a:cubicBezTo>
                    <a:cubicBezTo>
                      <a:pt x="25357" y="3544"/>
                      <a:pt x="24041" y="3384"/>
                      <a:pt x="22726" y="3384"/>
                    </a:cubicBezTo>
                    <a:cubicBezTo>
                      <a:pt x="19452" y="3384"/>
                      <a:pt x="16188" y="4374"/>
                      <a:pt x="13434" y="6180"/>
                    </a:cubicBezTo>
                    <a:cubicBezTo>
                      <a:pt x="9850" y="8536"/>
                      <a:pt x="7168" y="12120"/>
                      <a:pt x="5690" y="16105"/>
                    </a:cubicBezTo>
                    <a:cubicBezTo>
                      <a:pt x="4061" y="20466"/>
                      <a:pt x="3885" y="25804"/>
                      <a:pt x="7294" y="29363"/>
                    </a:cubicBezTo>
                    <a:cubicBezTo>
                      <a:pt x="8697" y="30842"/>
                      <a:pt x="10602" y="31694"/>
                      <a:pt x="12632" y="31819"/>
                    </a:cubicBezTo>
                    <a:cubicBezTo>
                      <a:pt x="12813" y="31830"/>
                      <a:pt x="12995" y="31836"/>
                      <a:pt x="13176" y="31836"/>
                    </a:cubicBezTo>
                    <a:cubicBezTo>
                      <a:pt x="15048" y="31836"/>
                      <a:pt x="16902" y="31259"/>
                      <a:pt x="18547" y="30391"/>
                    </a:cubicBezTo>
                    <a:cubicBezTo>
                      <a:pt x="22331" y="28361"/>
                      <a:pt x="25464" y="24300"/>
                      <a:pt x="25640" y="19914"/>
                    </a:cubicBezTo>
                    <a:cubicBezTo>
                      <a:pt x="25815" y="16030"/>
                      <a:pt x="23484" y="12020"/>
                      <a:pt x="19424" y="11393"/>
                    </a:cubicBezTo>
                    <a:cubicBezTo>
                      <a:pt x="19033" y="11334"/>
                      <a:pt x="18636" y="11305"/>
                      <a:pt x="18238" y="11305"/>
                    </a:cubicBezTo>
                    <a:cubicBezTo>
                      <a:pt x="15267" y="11305"/>
                      <a:pt x="12230" y="12925"/>
                      <a:pt x="11103" y="15754"/>
                    </a:cubicBezTo>
                    <a:cubicBezTo>
                      <a:pt x="10426" y="17458"/>
                      <a:pt x="10477" y="19614"/>
                      <a:pt x="11579" y="21142"/>
                    </a:cubicBezTo>
                    <a:cubicBezTo>
                      <a:pt x="12319" y="22193"/>
                      <a:pt x="13451" y="22730"/>
                      <a:pt x="14671" y="22730"/>
                    </a:cubicBezTo>
                    <a:cubicBezTo>
                      <a:pt x="15022" y="22730"/>
                      <a:pt x="15381" y="22686"/>
                      <a:pt x="15740" y="22596"/>
                    </a:cubicBezTo>
                    <a:cubicBezTo>
                      <a:pt x="17043" y="22245"/>
                      <a:pt x="18321" y="21218"/>
                      <a:pt x="18196" y="19739"/>
                    </a:cubicBezTo>
                    <a:cubicBezTo>
                      <a:pt x="18031" y="18466"/>
                      <a:pt x="17466" y="17192"/>
                      <a:pt x="16106" y="17192"/>
                    </a:cubicBezTo>
                    <a:cubicBezTo>
                      <a:pt x="16021" y="17192"/>
                      <a:pt x="15932" y="17197"/>
                      <a:pt x="15840" y="17208"/>
                    </a:cubicBezTo>
                    <a:cubicBezTo>
                      <a:pt x="15289" y="17283"/>
                      <a:pt x="14737" y="17483"/>
                      <a:pt x="14236" y="17784"/>
                    </a:cubicBezTo>
                    <a:cubicBezTo>
                      <a:pt x="14916" y="16400"/>
                      <a:pt x="16584" y="15274"/>
                      <a:pt x="18101" y="15274"/>
                    </a:cubicBezTo>
                    <a:cubicBezTo>
                      <a:pt x="18150" y="15274"/>
                      <a:pt x="18198" y="15275"/>
                      <a:pt x="18246" y="15278"/>
                    </a:cubicBezTo>
                    <a:cubicBezTo>
                      <a:pt x="20727" y="15428"/>
                      <a:pt x="21178" y="18887"/>
                      <a:pt x="20752" y="20792"/>
                    </a:cubicBezTo>
                    <a:cubicBezTo>
                      <a:pt x="20140" y="23636"/>
                      <a:pt x="17239" y="25936"/>
                      <a:pt x="14332" y="25936"/>
                    </a:cubicBezTo>
                    <a:cubicBezTo>
                      <a:pt x="13550" y="25936"/>
                      <a:pt x="12769" y="25769"/>
                      <a:pt x="12031" y="25403"/>
                    </a:cubicBezTo>
                    <a:cubicBezTo>
                      <a:pt x="9800" y="24275"/>
                      <a:pt x="8873" y="21719"/>
                      <a:pt x="8547" y="19388"/>
                    </a:cubicBezTo>
                    <a:cubicBezTo>
                      <a:pt x="8171" y="16706"/>
                      <a:pt x="8321" y="13574"/>
                      <a:pt x="10101" y="11368"/>
                    </a:cubicBezTo>
                    <a:cubicBezTo>
                      <a:pt x="11734" y="9355"/>
                      <a:pt x="14233" y="8616"/>
                      <a:pt x="16783" y="8616"/>
                    </a:cubicBezTo>
                    <a:cubicBezTo>
                      <a:pt x="18615" y="8616"/>
                      <a:pt x="20473" y="8998"/>
                      <a:pt x="22056" y="9563"/>
                    </a:cubicBezTo>
                    <a:cubicBezTo>
                      <a:pt x="23860" y="10215"/>
                      <a:pt x="25439" y="11167"/>
                      <a:pt x="26617" y="12746"/>
                    </a:cubicBezTo>
                    <a:cubicBezTo>
                      <a:pt x="27920" y="14501"/>
                      <a:pt x="28697" y="16656"/>
                      <a:pt x="28898" y="18837"/>
                    </a:cubicBezTo>
                    <a:cubicBezTo>
                      <a:pt x="29148" y="21468"/>
                      <a:pt x="28547" y="24125"/>
                      <a:pt x="27269" y="26431"/>
                    </a:cubicBezTo>
                    <a:cubicBezTo>
                      <a:pt x="25539" y="29564"/>
                      <a:pt x="22757" y="31995"/>
                      <a:pt x="19700" y="33774"/>
                    </a:cubicBezTo>
                    <a:cubicBezTo>
                      <a:pt x="17573" y="35003"/>
                      <a:pt x="15142" y="35914"/>
                      <a:pt x="12680" y="35914"/>
                    </a:cubicBezTo>
                    <a:cubicBezTo>
                      <a:pt x="11980" y="35914"/>
                      <a:pt x="11276" y="35840"/>
                      <a:pt x="10577" y="35679"/>
                    </a:cubicBezTo>
                    <a:cubicBezTo>
                      <a:pt x="7970" y="35102"/>
                      <a:pt x="5790" y="33373"/>
                      <a:pt x="4286" y="31168"/>
                    </a:cubicBezTo>
                    <a:cubicBezTo>
                      <a:pt x="2632" y="28762"/>
                      <a:pt x="1730" y="25854"/>
                      <a:pt x="1454" y="22947"/>
                    </a:cubicBezTo>
                    <a:cubicBezTo>
                      <a:pt x="1128" y="19789"/>
                      <a:pt x="1604" y="16681"/>
                      <a:pt x="2557" y="13674"/>
                    </a:cubicBezTo>
                    <a:cubicBezTo>
                      <a:pt x="3359" y="11092"/>
                      <a:pt x="4487" y="8586"/>
                      <a:pt x="6266" y="6531"/>
                    </a:cubicBezTo>
                    <a:cubicBezTo>
                      <a:pt x="7870" y="4676"/>
                      <a:pt x="9950" y="3298"/>
                      <a:pt x="12231" y="2421"/>
                    </a:cubicBezTo>
                    <a:cubicBezTo>
                      <a:pt x="14988" y="1343"/>
                      <a:pt x="17970" y="867"/>
                      <a:pt x="20903" y="616"/>
                    </a:cubicBezTo>
                    <a:cubicBezTo>
                      <a:pt x="22202" y="507"/>
                      <a:pt x="23521" y="413"/>
                      <a:pt x="24835" y="413"/>
                    </a:cubicBezTo>
                    <a:cubicBezTo>
                      <a:pt x="26841" y="413"/>
                      <a:pt x="28835" y="631"/>
                      <a:pt x="30727" y="1343"/>
                    </a:cubicBezTo>
                    <a:cubicBezTo>
                      <a:pt x="33083" y="2220"/>
                      <a:pt x="35088" y="3849"/>
                      <a:pt x="36392" y="6005"/>
                    </a:cubicBezTo>
                    <a:cubicBezTo>
                      <a:pt x="37620" y="7959"/>
                      <a:pt x="38271" y="10240"/>
                      <a:pt x="38472" y="12521"/>
                    </a:cubicBezTo>
                    <a:cubicBezTo>
                      <a:pt x="38672" y="14576"/>
                      <a:pt x="38547" y="16681"/>
                      <a:pt x="38046" y="18686"/>
                    </a:cubicBezTo>
                    <a:cubicBezTo>
                      <a:pt x="37344" y="21343"/>
                      <a:pt x="36617" y="24150"/>
                      <a:pt x="36793" y="26932"/>
                    </a:cubicBezTo>
                    <a:cubicBezTo>
                      <a:pt x="36843" y="27884"/>
                      <a:pt x="36993" y="28912"/>
                      <a:pt x="37620" y="29664"/>
                    </a:cubicBezTo>
                    <a:cubicBezTo>
                      <a:pt x="38071" y="30214"/>
                      <a:pt x="38708" y="30440"/>
                      <a:pt x="39372" y="30440"/>
                    </a:cubicBezTo>
                    <a:cubicBezTo>
                      <a:pt x="39555" y="30440"/>
                      <a:pt x="39741" y="30423"/>
                      <a:pt x="39925" y="30391"/>
                    </a:cubicBezTo>
                    <a:cubicBezTo>
                      <a:pt x="41454" y="30140"/>
                      <a:pt x="42783" y="29163"/>
                      <a:pt x="44036" y="28335"/>
                    </a:cubicBezTo>
                    <a:cubicBezTo>
                      <a:pt x="45489" y="27358"/>
                      <a:pt x="46968" y="26406"/>
                      <a:pt x="48472" y="25503"/>
                    </a:cubicBezTo>
                    <a:cubicBezTo>
                      <a:pt x="51379" y="23799"/>
                      <a:pt x="54462" y="22371"/>
                      <a:pt x="57770" y="21769"/>
                    </a:cubicBezTo>
                    <a:cubicBezTo>
                      <a:pt x="59194" y="21503"/>
                      <a:pt x="60617" y="21381"/>
                      <a:pt x="62052" y="21381"/>
                    </a:cubicBezTo>
                    <a:cubicBezTo>
                      <a:pt x="62511" y="21381"/>
                      <a:pt x="62972" y="21394"/>
                      <a:pt x="63434" y="21418"/>
                    </a:cubicBezTo>
                    <a:cubicBezTo>
                      <a:pt x="65339" y="21543"/>
                      <a:pt x="67319" y="21769"/>
                      <a:pt x="69174" y="22345"/>
                    </a:cubicBezTo>
                    <a:cubicBezTo>
                      <a:pt x="71956" y="23223"/>
                      <a:pt x="74312" y="25027"/>
                      <a:pt x="75991" y="27408"/>
                    </a:cubicBezTo>
                    <a:cubicBezTo>
                      <a:pt x="77695" y="29789"/>
                      <a:pt x="78698" y="32596"/>
                      <a:pt x="79224" y="35453"/>
                    </a:cubicBezTo>
                    <a:cubicBezTo>
                      <a:pt x="79775" y="38411"/>
                      <a:pt x="79825" y="41443"/>
                      <a:pt x="79424" y="44401"/>
                    </a:cubicBezTo>
                    <a:cubicBezTo>
                      <a:pt x="79073" y="47057"/>
                      <a:pt x="78246" y="49539"/>
                      <a:pt x="77144" y="51970"/>
                    </a:cubicBezTo>
                    <a:cubicBezTo>
                      <a:pt x="76342" y="53774"/>
                      <a:pt x="75439" y="55529"/>
                      <a:pt x="74512" y="57258"/>
                    </a:cubicBezTo>
                    <a:lnTo>
                      <a:pt x="74913" y="57433"/>
                    </a:lnTo>
                    <a:cubicBezTo>
                      <a:pt x="75164" y="56932"/>
                      <a:pt x="75414" y="56456"/>
                      <a:pt x="75690" y="55955"/>
                    </a:cubicBezTo>
                    <a:cubicBezTo>
                      <a:pt x="76968" y="53473"/>
                      <a:pt x="78221" y="50917"/>
                      <a:pt x="79048" y="48210"/>
                    </a:cubicBezTo>
                    <a:cubicBezTo>
                      <a:pt x="79875" y="45478"/>
                      <a:pt x="80176" y="42571"/>
                      <a:pt x="80101" y="39714"/>
                    </a:cubicBezTo>
                    <a:cubicBezTo>
                      <a:pt x="79926" y="33950"/>
                      <a:pt x="78071" y="27609"/>
                      <a:pt x="73309" y="24000"/>
                    </a:cubicBezTo>
                    <a:cubicBezTo>
                      <a:pt x="70527" y="21919"/>
                      <a:pt x="67093" y="21243"/>
                      <a:pt x="63685" y="21017"/>
                    </a:cubicBezTo>
                    <a:cubicBezTo>
                      <a:pt x="63157" y="20985"/>
                      <a:pt x="62631" y="20968"/>
                      <a:pt x="62106" y="20968"/>
                    </a:cubicBezTo>
                    <a:cubicBezTo>
                      <a:pt x="58989" y="20968"/>
                      <a:pt x="55925" y="21545"/>
                      <a:pt x="53008" y="22746"/>
                    </a:cubicBezTo>
                    <a:cubicBezTo>
                      <a:pt x="49800" y="24050"/>
                      <a:pt x="46868" y="25955"/>
                      <a:pt x="43986" y="27859"/>
                    </a:cubicBezTo>
                    <a:cubicBezTo>
                      <a:pt x="42962" y="28542"/>
                      <a:pt x="40928" y="30037"/>
                      <a:pt x="39346" y="30037"/>
                    </a:cubicBezTo>
                    <a:cubicBezTo>
                      <a:pt x="38604" y="30037"/>
                      <a:pt x="37962" y="29708"/>
                      <a:pt x="37569" y="28812"/>
                    </a:cubicBezTo>
                    <a:cubicBezTo>
                      <a:pt x="37118" y="27759"/>
                      <a:pt x="37143" y="26506"/>
                      <a:pt x="37219" y="25378"/>
                    </a:cubicBezTo>
                    <a:cubicBezTo>
                      <a:pt x="37294" y="23874"/>
                      <a:pt x="37569" y="22396"/>
                      <a:pt x="37895" y="20917"/>
                    </a:cubicBezTo>
                    <a:cubicBezTo>
                      <a:pt x="38171" y="19739"/>
                      <a:pt x="38547" y="18561"/>
                      <a:pt x="38747" y="17358"/>
                    </a:cubicBezTo>
                    <a:cubicBezTo>
                      <a:pt x="38898" y="16305"/>
                      <a:pt x="38998" y="15228"/>
                      <a:pt x="38973" y="14150"/>
                    </a:cubicBezTo>
                    <a:cubicBezTo>
                      <a:pt x="38948" y="9438"/>
                      <a:pt x="37143" y="4526"/>
                      <a:pt x="32958" y="1969"/>
                    </a:cubicBezTo>
                    <a:cubicBezTo>
                      <a:pt x="30563" y="487"/>
                      <a:pt x="27754" y="1"/>
                      <a:pt x="2496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19"/>
              <p:cNvSpPr/>
              <p:nvPr/>
            </p:nvSpPr>
            <p:spPr>
              <a:xfrm>
                <a:off x="2247625" y="2084025"/>
                <a:ext cx="981875" cy="1019575"/>
              </a:xfrm>
              <a:custGeom>
                <a:avLst/>
                <a:gdLst/>
                <a:ahLst/>
                <a:cxnLst/>
                <a:rect l="l" t="t" r="r" b="b"/>
                <a:pathLst>
                  <a:path w="39275" h="40783" extrusionOk="0">
                    <a:moveTo>
                      <a:pt x="17822" y="1"/>
                    </a:moveTo>
                    <a:cubicBezTo>
                      <a:pt x="16296" y="1"/>
                      <a:pt x="14767" y="176"/>
                      <a:pt x="13259" y="550"/>
                    </a:cubicBezTo>
                    <a:cubicBezTo>
                      <a:pt x="9901" y="1377"/>
                      <a:pt x="6818" y="3132"/>
                      <a:pt x="4287" y="5463"/>
                    </a:cubicBezTo>
                    <a:cubicBezTo>
                      <a:pt x="3284" y="6365"/>
                      <a:pt x="2357" y="7367"/>
                      <a:pt x="1580" y="8470"/>
                    </a:cubicBezTo>
                    <a:cubicBezTo>
                      <a:pt x="1204" y="8971"/>
                      <a:pt x="878" y="9473"/>
                      <a:pt x="602" y="10024"/>
                    </a:cubicBezTo>
                    <a:cubicBezTo>
                      <a:pt x="352" y="10475"/>
                      <a:pt x="1" y="11127"/>
                      <a:pt x="176" y="11653"/>
                    </a:cubicBezTo>
                    <a:cubicBezTo>
                      <a:pt x="300" y="12065"/>
                      <a:pt x="746" y="12176"/>
                      <a:pt x="1219" y="12176"/>
                    </a:cubicBezTo>
                    <a:cubicBezTo>
                      <a:pt x="1610" y="12176"/>
                      <a:pt x="2021" y="12100"/>
                      <a:pt x="2282" y="12054"/>
                    </a:cubicBezTo>
                    <a:cubicBezTo>
                      <a:pt x="2883" y="11929"/>
                      <a:pt x="3460" y="11753"/>
                      <a:pt x="4036" y="11553"/>
                    </a:cubicBezTo>
                    <a:cubicBezTo>
                      <a:pt x="4688" y="10575"/>
                      <a:pt x="5414" y="9648"/>
                      <a:pt x="6267" y="8821"/>
                    </a:cubicBezTo>
                    <a:cubicBezTo>
                      <a:pt x="8021" y="7067"/>
                      <a:pt x="10176" y="5713"/>
                      <a:pt x="12507" y="4811"/>
                    </a:cubicBezTo>
                    <a:cubicBezTo>
                      <a:pt x="14582" y="4008"/>
                      <a:pt x="16815" y="3562"/>
                      <a:pt x="19030" y="3562"/>
                    </a:cubicBezTo>
                    <a:cubicBezTo>
                      <a:pt x="19304" y="3562"/>
                      <a:pt x="19578" y="3569"/>
                      <a:pt x="19851" y="3583"/>
                    </a:cubicBezTo>
                    <a:cubicBezTo>
                      <a:pt x="22357" y="3683"/>
                      <a:pt x="24788" y="4360"/>
                      <a:pt x="26968" y="5538"/>
                    </a:cubicBezTo>
                    <a:cubicBezTo>
                      <a:pt x="29174" y="6716"/>
                      <a:pt x="31129" y="8370"/>
                      <a:pt x="32683" y="10325"/>
                    </a:cubicBezTo>
                    <a:cubicBezTo>
                      <a:pt x="34212" y="12280"/>
                      <a:pt x="35365" y="14535"/>
                      <a:pt x="36016" y="16916"/>
                    </a:cubicBezTo>
                    <a:cubicBezTo>
                      <a:pt x="36718" y="19648"/>
                      <a:pt x="36768" y="22606"/>
                      <a:pt x="35991" y="25337"/>
                    </a:cubicBezTo>
                    <a:cubicBezTo>
                      <a:pt x="35189" y="28170"/>
                      <a:pt x="33435" y="30525"/>
                      <a:pt x="31254" y="32455"/>
                    </a:cubicBezTo>
                    <a:cubicBezTo>
                      <a:pt x="29099" y="34360"/>
                      <a:pt x="26567" y="36039"/>
                      <a:pt x="23886" y="37092"/>
                    </a:cubicBezTo>
                    <a:cubicBezTo>
                      <a:pt x="22435" y="37670"/>
                      <a:pt x="20891" y="38024"/>
                      <a:pt x="19357" y="38024"/>
                    </a:cubicBezTo>
                    <a:cubicBezTo>
                      <a:pt x="18029" y="38024"/>
                      <a:pt x="16709" y="37758"/>
                      <a:pt x="15465" y="37142"/>
                    </a:cubicBezTo>
                    <a:cubicBezTo>
                      <a:pt x="14136" y="36490"/>
                      <a:pt x="12983" y="35538"/>
                      <a:pt x="11906" y="34561"/>
                    </a:cubicBezTo>
                    <a:cubicBezTo>
                      <a:pt x="10853" y="33583"/>
                      <a:pt x="9876" y="32530"/>
                      <a:pt x="9099" y="31353"/>
                    </a:cubicBezTo>
                    <a:cubicBezTo>
                      <a:pt x="8347" y="30150"/>
                      <a:pt x="7821" y="28796"/>
                      <a:pt x="7720" y="27368"/>
                    </a:cubicBezTo>
                    <a:cubicBezTo>
                      <a:pt x="7570" y="25789"/>
                      <a:pt x="7921" y="24185"/>
                      <a:pt x="8447" y="22681"/>
                    </a:cubicBezTo>
                    <a:cubicBezTo>
                      <a:pt x="8948" y="21202"/>
                      <a:pt x="9575" y="19774"/>
                      <a:pt x="10252" y="18395"/>
                    </a:cubicBezTo>
                    <a:cubicBezTo>
                      <a:pt x="10828" y="17142"/>
                      <a:pt x="11505" y="15914"/>
                      <a:pt x="12357" y="14811"/>
                    </a:cubicBezTo>
                    <a:cubicBezTo>
                      <a:pt x="13234" y="13708"/>
                      <a:pt x="14312" y="12806"/>
                      <a:pt x="15590" y="12154"/>
                    </a:cubicBezTo>
                    <a:cubicBezTo>
                      <a:pt x="16968" y="11503"/>
                      <a:pt x="18472" y="11102"/>
                      <a:pt x="19951" y="10801"/>
                    </a:cubicBezTo>
                    <a:cubicBezTo>
                      <a:pt x="20880" y="10606"/>
                      <a:pt x="21835" y="10447"/>
                      <a:pt x="22786" y="10447"/>
                    </a:cubicBezTo>
                    <a:cubicBezTo>
                      <a:pt x="23426" y="10447"/>
                      <a:pt x="24063" y="10519"/>
                      <a:pt x="24688" y="10701"/>
                    </a:cubicBezTo>
                    <a:cubicBezTo>
                      <a:pt x="25966" y="11102"/>
                      <a:pt x="27119" y="11904"/>
                      <a:pt x="28021" y="12906"/>
                    </a:cubicBezTo>
                    <a:cubicBezTo>
                      <a:pt x="29826" y="14961"/>
                      <a:pt x="30703" y="17794"/>
                      <a:pt x="30452" y="20500"/>
                    </a:cubicBezTo>
                    <a:cubicBezTo>
                      <a:pt x="30202" y="23182"/>
                      <a:pt x="28848" y="25613"/>
                      <a:pt x="26818" y="27342"/>
                    </a:cubicBezTo>
                    <a:cubicBezTo>
                      <a:pt x="25101" y="28796"/>
                      <a:pt x="22842" y="29862"/>
                      <a:pt x="20552" y="29862"/>
                    </a:cubicBezTo>
                    <a:cubicBezTo>
                      <a:pt x="20235" y="29862"/>
                      <a:pt x="19917" y="29841"/>
                      <a:pt x="19600" y="29799"/>
                    </a:cubicBezTo>
                    <a:cubicBezTo>
                      <a:pt x="18372" y="29623"/>
                      <a:pt x="17169" y="29072"/>
                      <a:pt x="16367" y="28094"/>
                    </a:cubicBezTo>
                    <a:cubicBezTo>
                      <a:pt x="15540" y="27117"/>
                      <a:pt x="15164" y="25814"/>
                      <a:pt x="15189" y="24535"/>
                    </a:cubicBezTo>
                    <a:cubicBezTo>
                      <a:pt x="15239" y="21779"/>
                      <a:pt x="17219" y="19347"/>
                      <a:pt x="19525" y="17994"/>
                    </a:cubicBezTo>
                    <a:cubicBezTo>
                      <a:pt x="20401" y="17472"/>
                      <a:pt x="21431" y="17102"/>
                      <a:pt x="22468" y="17102"/>
                    </a:cubicBezTo>
                    <a:cubicBezTo>
                      <a:pt x="22825" y="17102"/>
                      <a:pt x="23182" y="17146"/>
                      <a:pt x="23535" y="17242"/>
                    </a:cubicBezTo>
                    <a:cubicBezTo>
                      <a:pt x="24312" y="17443"/>
                      <a:pt x="25014" y="17894"/>
                      <a:pt x="25490" y="18545"/>
                    </a:cubicBezTo>
                    <a:cubicBezTo>
                      <a:pt x="25440" y="18245"/>
                      <a:pt x="25364" y="17969"/>
                      <a:pt x="25289" y="17693"/>
                    </a:cubicBezTo>
                    <a:cubicBezTo>
                      <a:pt x="24913" y="16390"/>
                      <a:pt x="24111" y="15212"/>
                      <a:pt x="22833" y="14711"/>
                    </a:cubicBezTo>
                    <a:cubicBezTo>
                      <a:pt x="22296" y="14494"/>
                      <a:pt x="21738" y="14400"/>
                      <a:pt x="21177" y="14400"/>
                    </a:cubicBezTo>
                    <a:cubicBezTo>
                      <a:pt x="20117" y="14400"/>
                      <a:pt x="19047" y="14737"/>
                      <a:pt x="18096" y="15212"/>
                    </a:cubicBezTo>
                    <a:cubicBezTo>
                      <a:pt x="16367" y="16089"/>
                      <a:pt x="14863" y="17468"/>
                      <a:pt x="13760" y="19047"/>
                    </a:cubicBezTo>
                    <a:cubicBezTo>
                      <a:pt x="12633" y="20676"/>
                      <a:pt x="11856" y="22606"/>
                      <a:pt x="11906" y="24611"/>
                    </a:cubicBezTo>
                    <a:cubicBezTo>
                      <a:pt x="12006" y="28220"/>
                      <a:pt x="14613" y="31628"/>
                      <a:pt x="18096" y="32606"/>
                    </a:cubicBezTo>
                    <a:cubicBezTo>
                      <a:pt x="18833" y="32813"/>
                      <a:pt x="19575" y="32909"/>
                      <a:pt x="20312" y="32909"/>
                    </a:cubicBezTo>
                    <a:cubicBezTo>
                      <a:pt x="23760" y="32909"/>
                      <a:pt x="27103" y="30818"/>
                      <a:pt x="29375" y="28320"/>
                    </a:cubicBezTo>
                    <a:cubicBezTo>
                      <a:pt x="31730" y="25764"/>
                      <a:pt x="33234" y="22355"/>
                      <a:pt x="33209" y="18846"/>
                    </a:cubicBezTo>
                    <a:cubicBezTo>
                      <a:pt x="33209" y="17167"/>
                      <a:pt x="32833" y="15488"/>
                      <a:pt x="32081" y="13959"/>
                    </a:cubicBezTo>
                    <a:cubicBezTo>
                      <a:pt x="31254" y="12305"/>
                      <a:pt x="30001" y="10901"/>
                      <a:pt x="28522" y="9824"/>
                    </a:cubicBezTo>
                    <a:cubicBezTo>
                      <a:pt x="26643" y="8470"/>
                      <a:pt x="24412" y="7443"/>
                      <a:pt x="22131" y="7092"/>
                    </a:cubicBezTo>
                    <a:cubicBezTo>
                      <a:pt x="21599" y="7012"/>
                      <a:pt x="21063" y="6973"/>
                      <a:pt x="20528" y="6973"/>
                    </a:cubicBezTo>
                    <a:cubicBezTo>
                      <a:pt x="19048" y="6973"/>
                      <a:pt x="17572" y="7273"/>
                      <a:pt x="16191" y="7844"/>
                    </a:cubicBezTo>
                    <a:cubicBezTo>
                      <a:pt x="12532" y="9372"/>
                      <a:pt x="9800" y="12581"/>
                      <a:pt x="7946" y="16014"/>
                    </a:cubicBezTo>
                    <a:cubicBezTo>
                      <a:pt x="6267" y="19122"/>
                      <a:pt x="4938" y="22581"/>
                      <a:pt x="4788" y="26165"/>
                    </a:cubicBezTo>
                    <a:cubicBezTo>
                      <a:pt x="4738" y="27969"/>
                      <a:pt x="4988" y="29774"/>
                      <a:pt x="5665" y="31478"/>
                    </a:cubicBezTo>
                    <a:cubicBezTo>
                      <a:pt x="6417" y="33383"/>
                      <a:pt x="7645" y="35062"/>
                      <a:pt x="9149" y="36465"/>
                    </a:cubicBezTo>
                    <a:cubicBezTo>
                      <a:pt x="10628" y="37844"/>
                      <a:pt x="12332" y="38972"/>
                      <a:pt x="14212" y="39724"/>
                    </a:cubicBezTo>
                    <a:cubicBezTo>
                      <a:pt x="15841" y="40350"/>
                      <a:pt x="17595" y="40726"/>
                      <a:pt x="19349" y="40776"/>
                    </a:cubicBezTo>
                    <a:cubicBezTo>
                      <a:pt x="19503" y="40780"/>
                      <a:pt x="19656" y="40783"/>
                      <a:pt x="19810" y="40783"/>
                    </a:cubicBezTo>
                    <a:cubicBezTo>
                      <a:pt x="23235" y="40783"/>
                      <a:pt x="26596" y="39718"/>
                      <a:pt x="29475" y="37919"/>
                    </a:cubicBezTo>
                    <a:cubicBezTo>
                      <a:pt x="32683" y="35889"/>
                      <a:pt x="35289" y="32931"/>
                      <a:pt x="36868" y="29473"/>
                    </a:cubicBezTo>
                    <a:cubicBezTo>
                      <a:pt x="37695" y="27718"/>
                      <a:pt x="38297" y="25814"/>
                      <a:pt x="38698" y="23934"/>
                    </a:cubicBezTo>
                    <a:cubicBezTo>
                      <a:pt x="39074" y="22129"/>
                      <a:pt x="39274" y="20300"/>
                      <a:pt x="39224" y="18445"/>
                    </a:cubicBezTo>
                    <a:cubicBezTo>
                      <a:pt x="39124" y="14961"/>
                      <a:pt x="38021" y="11553"/>
                      <a:pt x="35941" y="8721"/>
                    </a:cubicBezTo>
                    <a:cubicBezTo>
                      <a:pt x="33535" y="5438"/>
                      <a:pt x="29976" y="3157"/>
                      <a:pt x="26217" y="1678"/>
                    </a:cubicBezTo>
                    <a:cubicBezTo>
                      <a:pt x="23536" y="616"/>
                      <a:pt x="20684" y="1"/>
                      <a:pt x="178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19"/>
              <p:cNvSpPr/>
              <p:nvPr/>
            </p:nvSpPr>
            <p:spPr>
              <a:xfrm>
                <a:off x="2237600" y="2072875"/>
                <a:ext cx="1006925" cy="1040775"/>
              </a:xfrm>
              <a:custGeom>
                <a:avLst/>
                <a:gdLst/>
                <a:ahLst/>
                <a:cxnLst/>
                <a:rect l="l" t="t" r="r" b="b"/>
                <a:pathLst>
                  <a:path w="40277" h="41631" extrusionOk="0">
                    <a:moveTo>
                      <a:pt x="18223" y="447"/>
                    </a:moveTo>
                    <a:cubicBezTo>
                      <a:pt x="21085" y="447"/>
                      <a:pt x="23937" y="1062"/>
                      <a:pt x="26618" y="2124"/>
                    </a:cubicBezTo>
                    <a:cubicBezTo>
                      <a:pt x="30377" y="3603"/>
                      <a:pt x="33936" y="5884"/>
                      <a:pt x="36342" y="9167"/>
                    </a:cubicBezTo>
                    <a:cubicBezTo>
                      <a:pt x="38422" y="11999"/>
                      <a:pt x="39525" y="15407"/>
                      <a:pt x="39625" y="18916"/>
                    </a:cubicBezTo>
                    <a:cubicBezTo>
                      <a:pt x="39675" y="20746"/>
                      <a:pt x="39475" y="22575"/>
                      <a:pt x="39099" y="24380"/>
                    </a:cubicBezTo>
                    <a:cubicBezTo>
                      <a:pt x="38698" y="26260"/>
                      <a:pt x="38096" y="28164"/>
                      <a:pt x="37269" y="29919"/>
                    </a:cubicBezTo>
                    <a:cubicBezTo>
                      <a:pt x="35690" y="33377"/>
                      <a:pt x="33084" y="36335"/>
                      <a:pt x="29876" y="38365"/>
                    </a:cubicBezTo>
                    <a:cubicBezTo>
                      <a:pt x="26997" y="40164"/>
                      <a:pt x="23636" y="41229"/>
                      <a:pt x="20211" y="41229"/>
                    </a:cubicBezTo>
                    <a:cubicBezTo>
                      <a:pt x="20057" y="41229"/>
                      <a:pt x="19904" y="41226"/>
                      <a:pt x="19750" y="41222"/>
                    </a:cubicBezTo>
                    <a:cubicBezTo>
                      <a:pt x="17996" y="41172"/>
                      <a:pt x="16242" y="40796"/>
                      <a:pt x="14613" y="40170"/>
                    </a:cubicBezTo>
                    <a:cubicBezTo>
                      <a:pt x="12733" y="39418"/>
                      <a:pt x="11029" y="38290"/>
                      <a:pt x="9550" y="36911"/>
                    </a:cubicBezTo>
                    <a:cubicBezTo>
                      <a:pt x="8046" y="35508"/>
                      <a:pt x="6818" y="33829"/>
                      <a:pt x="6066" y="31924"/>
                    </a:cubicBezTo>
                    <a:cubicBezTo>
                      <a:pt x="5389" y="30220"/>
                      <a:pt x="5139" y="28415"/>
                      <a:pt x="5189" y="26611"/>
                    </a:cubicBezTo>
                    <a:cubicBezTo>
                      <a:pt x="5339" y="23027"/>
                      <a:pt x="6668" y="19568"/>
                      <a:pt x="8347" y="16460"/>
                    </a:cubicBezTo>
                    <a:cubicBezTo>
                      <a:pt x="10201" y="13027"/>
                      <a:pt x="12933" y="9818"/>
                      <a:pt x="16592" y="8290"/>
                    </a:cubicBezTo>
                    <a:cubicBezTo>
                      <a:pt x="17973" y="7719"/>
                      <a:pt x="19449" y="7419"/>
                      <a:pt x="20929" y="7419"/>
                    </a:cubicBezTo>
                    <a:cubicBezTo>
                      <a:pt x="21464" y="7419"/>
                      <a:pt x="22000" y="7458"/>
                      <a:pt x="22532" y="7538"/>
                    </a:cubicBezTo>
                    <a:cubicBezTo>
                      <a:pt x="24813" y="7889"/>
                      <a:pt x="27044" y="8916"/>
                      <a:pt x="28923" y="10270"/>
                    </a:cubicBezTo>
                    <a:cubicBezTo>
                      <a:pt x="30402" y="11347"/>
                      <a:pt x="31655" y="12751"/>
                      <a:pt x="32482" y="14405"/>
                    </a:cubicBezTo>
                    <a:cubicBezTo>
                      <a:pt x="33234" y="15934"/>
                      <a:pt x="33610" y="17613"/>
                      <a:pt x="33610" y="19292"/>
                    </a:cubicBezTo>
                    <a:cubicBezTo>
                      <a:pt x="33635" y="22801"/>
                      <a:pt x="32131" y="26210"/>
                      <a:pt x="29776" y="28766"/>
                    </a:cubicBezTo>
                    <a:cubicBezTo>
                      <a:pt x="27504" y="31264"/>
                      <a:pt x="24161" y="33355"/>
                      <a:pt x="20713" y="33355"/>
                    </a:cubicBezTo>
                    <a:cubicBezTo>
                      <a:pt x="19976" y="33355"/>
                      <a:pt x="19234" y="33259"/>
                      <a:pt x="18497" y="33052"/>
                    </a:cubicBezTo>
                    <a:cubicBezTo>
                      <a:pt x="15014" y="32074"/>
                      <a:pt x="12407" y="28666"/>
                      <a:pt x="12307" y="25057"/>
                    </a:cubicBezTo>
                    <a:cubicBezTo>
                      <a:pt x="12257" y="23052"/>
                      <a:pt x="13034" y="21122"/>
                      <a:pt x="14161" y="19518"/>
                    </a:cubicBezTo>
                    <a:cubicBezTo>
                      <a:pt x="15264" y="17914"/>
                      <a:pt x="16768" y="16535"/>
                      <a:pt x="18497" y="15658"/>
                    </a:cubicBezTo>
                    <a:cubicBezTo>
                      <a:pt x="19448" y="15183"/>
                      <a:pt x="20518" y="14846"/>
                      <a:pt x="21578" y="14846"/>
                    </a:cubicBezTo>
                    <a:cubicBezTo>
                      <a:pt x="22139" y="14846"/>
                      <a:pt x="22697" y="14940"/>
                      <a:pt x="23234" y="15157"/>
                    </a:cubicBezTo>
                    <a:cubicBezTo>
                      <a:pt x="24512" y="15658"/>
                      <a:pt x="25314" y="16836"/>
                      <a:pt x="25690" y="18139"/>
                    </a:cubicBezTo>
                    <a:cubicBezTo>
                      <a:pt x="25765" y="18415"/>
                      <a:pt x="25841" y="18691"/>
                      <a:pt x="25891" y="18991"/>
                    </a:cubicBezTo>
                    <a:cubicBezTo>
                      <a:pt x="25415" y="18340"/>
                      <a:pt x="24713" y="17889"/>
                      <a:pt x="23936" y="17688"/>
                    </a:cubicBezTo>
                    <a:cubicBezTo>
                      <a:pt x="23583" y="17592"/>
                      <a:pt x="23226" y="17548"/>
                      <a:pt x="22869" y="17548"/>
                    </a:cubicBezTo>
                    <a:cubicBezTo>
                      <a:pt x="21832" y="17548"/>
                      <a:pt x="20802" y="17918"/>
                      <a:pt x="19926" y="18440"/>
                    </a:cubicBezTo>
                    <a:cubicBezTo>
                      <a:pt x="17620" y="19793"/>
                      <a:pt x="15640" y="22225"/>
                      <a:pt x="15590" y="24981"/>
                    </a:cubicBezTo>
                    <a:cubicBezTo>
                      <a:pt x="15565" y="26260"/>
                      <a:pt x="15941" y="27563"/>
                      <a:pt x="16768" y="28540"/>
                    </a:cubicBezTo>
                    <a:cubicBezTo>
                      <a:pt x="17570" y="29518"/>
                      <a:pt x="18773" y="30069"/>
                      <a:pt x="20001" y="30245"/>
                    </a:cubicBezTo>
                    <a:cubicBezTo>
                      <a:pt x="20318" y="30287"/>
                      <a:pt x="20636" y="30308"/>
                      <a:pt x="20953" y="30308"/>
                    </a:cubicBezTo>
                    <a:cubicBezTo>
                      <a:pt x="23243" y="30308"/>
                      <a:pt x="25502" y="29242"/>
                      <a:pt x="27219" y="27788"/>
                    </a:cubicBezTo>
                    <a:cubicBezTo>
                      <a:pt x="29249" y="26059"/>
                      <a:pt x="30603" y="23628"/>
                      <a:pt x="30853" y="20946"/>
                    </a:cubicBezTo>
                    <a:cubicBezTo>
                      <a:pt x="31079" y="18240"/>
                      <a:pt x="30227" y="15407"/>
                      <a:pt x="28397" y="13352"/>
                    </a:cubicBezTo>
                    <a:cubicBezTo>
                      <a:pt x="27520" y="12350"/>
                      <a:pt x="26367" y="11548"/>
                      <a:pt x="25089" y="11147"/>
                    </a:cubicBezTo>
                    <a:cubicBezTo>
                      <a:pt x="24464" y="10965"/>
                      <a:pt x="23827" y="10893"/>
                      <a:pt x="23187" y="10893"/>
                    </a:cubicBezTo>
                    <a:cubicBezTo>
                      <a:pt x="22236" y="10893"/>
                      <a:pt x="21281" y="11052"/>
                      <a:pt x="20352" y="11247"/>
                    </a:cubicBezTo>
                    <a:cubicBezTo>
                      <a:pt x="18873" y="11548"/>
                      <a:pt x="17369" y="11949"/>
                      <a:pt x="15991" y="12600"/>
                    </a:cubicBezTo>
                    <a:cubicBezTo>
                      <a:pt x="14713" y="13252"/>
                      <a:pt x="13635" y="14154"/>
                      <a:pt x="12758" y="15257"/>
                    </a:cubicBezTo>
                    <a:cubicBezTo>
                      <a:pt x="11906" y="16360"/>
                      <a:pt x="11229" y="17588"/>
                      <a:pt x="10653" y="18841"/>
                    </a:cubicBezTo>
                    <a:cubicBezTo>
                      <a:pt x="9976" y="20220"/>
                      <a:pt x="9349" y="21648"/>
                      <a:pt x="8848" y="23127"/>
                    </a:cubicBezTo>
                    <a:cubicBezTo>
                      <a:pt x="8322" y="24631"/>
                      <a:pt x="7971" y="26235"/>
                      <a:pt x="8121" y="27814"/>
                    </a:cubicBezTo>
                    <a:cubicBezTo>
                      <a:pt x="8222" y="29242"/>
                      <a:pt x="8748" y="30596"/>
                      <a:pt x="9500" y="31799"/>
                    </a:cubicBezTo>
                    <a:cubicBezTo>
                      <a:pt x="10277" y="32976"/>
                      <a:pt x="11254" y="34029"/>
                      <a:pt x="12307" y="35007"/>
                    </a:cubicBezTo>
                    <a:cubicBezTo>
                      <a:pt x="13384" y="35984"/>
                      <a:pt x="14537" y="36936"/>
                      <a:pt x="15866" y="37588"/>
                    </a:cubicBezTo>
                    <a:cubicBezTo>
                      <a:pt x="17110" y="38204"/>
                      <a:pt x="18430" y="38470"/>
                      <a:pt x="19758" y="38470"/>
                    </a:cubicBezTo>
                    <a:cubicBezTo>
                      <a:pt x="21292" y="38470"/>
                      <a:pt x="22836" y="38116"/>
                      <a:pt x="24287" y="37538"/>
                    </a:cubicBezTo>
                    <a:cubicBezTo>
                      <a:pt x="26968" y="36485"/>
                      <a:pt x="29500" y="34806"/>
                      <a:pt x="31655" y="32901"/>
                    </a:cubicBezTo>
                    <a:cubicBezTo>
                      <a:pt x="33836" y="30971"/>
                      <a:pt x="35590" y="28616"/>
                      <a:pt x="36392" y="25783"/>
                    </a:cubicBezTo>
                    <a:cubicBezTo>
                      <a:pt x="37169" y="23052"/>
                      <a:pt x="37119" y="20094"/>
                      <a:pt x="36417" y="17362"/>
                    </a:cubicBezTo>
                    <a:cubicBezTo>
                      <a:pt x="35766" y="14981"/>
                      <a:pt x="34613" y="12726"/>
                      <a:pt x="33084" y="10771"/>
                    </a:cubicBezTo>
                    <a:cubicBezTo>
                      <a:pt x="31530" y="8816"/>
                      <a:pt x="29575" y="7162"/>
                      <a:pt x="27369" y="5984"/>
                    </a:cubicBezTo>
                    <a:cubicBezTo>
                      <a:pt x="25189" y="4806"/>
                      <a:pt x="22758" y="4129"/>
                      <a:pt x="20252" y="4029"/>
                    </a:cubicBezTo>
                    <a:cubicBezTo>
                      <a:pt x="19979" y="4015"/>
                      <a:pt x="19705" y="4008"/>
                      <a:pt x="19431" y="4008"/>
                    </a:cubicBezTo>
                    <a:cubicBezTo>
                      <a:pt x="17216" y="4008"/>
                      <a:pt x="14983" y="4454"/>
                      <a:pt x="12908" y="5257"/>
                    </a:cubicBezTo>
                    <a:cubicBezTo>
                      <a:pt x="10577" y="6159"/>
                      <a:pt x="8422" y="7513"/>
                      <a:pt x="6668" y="9267"/>
                    </a:cubicBezTo>
                    <a:cubicBezTo>
                      <a:pt x="5815" y="10094"/>
                      <a:pt x="5089" y="11021"/>
                      <a:pt x="4437" y="11999"/>
                    </a:cubicBezTo>
                    <a:cubicBezTo>
                      <a:pt x="3861" y="12199"/>
                      <a:pt x="3284" y="12375"/>
                      <a:pt x="2683" y="12500"/>
                    </a:cubicBezTo>
                    <a:cubicBezTo>
                      <a:pt x="2422" y="12546"/>
                      <a:pt x="2011" y="12622"/>
                      <a:pt x="1620" y="12622"/>
                    </a:cubicBezTo>
                    <a:cubicBezTo>
                      <a:pt x="1147" y="12622"/>
                      <a:pt x="701" y="12511"/>
                      <a:pt x="577" y="12099"/>
                    </a:cubicBezTo>
                    <a:cubicBezTo>
                      <a:pt x="402" y="11573"/>
                      <a:pt x="753" y="10921"/>
                      <a:pt x="1003" y="10470"/>
                    </a:cubicBezTo>
                    <a:cubicBezTo>
                      <a:pt x="1279" y="9919"/>
                      <a:pt x="1605" y="9417"/>
                      <a:pt x="1981" y="8916"/>
                    </a:cubicBezTo>
                    <a:cubicBezTo>
                      <a:pt x="2758" y="7813"/>
                      <a:pt x="3685" y="6811"/>
                      <a:pt x="4663" y="5909"/>
                    </a:cubicBezTo>
                    <a:cubicBezTo>
                      <a:pt x="7219" y="3578"/>
                      <a:pt x="10302" y="1823"/>
                      <a:pt x="13660" y="996"/>
                    </a:cubicBezTo>
                    <a:cubicBezTo>
                      <a:pt x="15168" y="622"/>
                      <a:pt x="16697" y="447"/>
                      <a:pt x="18223" y="447"/>
                    </a:cubicBezTo>
                    <a:close/>
                    <a:moveTo>
                      <a:pt x="18345" y="0"/>
                    </a:moveTo>
                    <a:cubicBezTo>
                      <a:pt x="14676" y="0"/>
                      <a:pt x="11061" y="1044"/>
                      <a:pt x="7921" y="2951"/>
                    </a:cubicBezTo>
                    <a:cubicBezTo>
                      <a:pt x="5339" y="4505"/>
                      <a:pt x="3034" y="6610"/>
                      <a:pt x="1329" y="9092"/>
                    </a:cubicBezTo>
                    <a:cubicBezTo>
                      <a:pt x="953" y="9668"/>
                      <a:pt x="552" y="10295"/>
                      <a:pt x="327" y="10946"/>
                    </a:cubicBezTo>
                    <a:cubicBezTo>
                      <a:pt x="151" y="11422"/>
                      <a:pt x="1" y="11999"/>
                      <a:pt x="277" y="12450"/>
                    </a:cubicBezTo>
                    <a:cubicBezTo>
                      <a:pt x="549" y="12908"/>
                      <a:pt x="1083" y="13039"/>
                      <a:pt x="1635" y="13039"/>
                    </a:cubicBezTo>
                    <a:cubicBezTo>
                      <a:pt x="2050" y="13039"/>
                      <a:pt x="2475" y="12966"/>
                      <a:pt x="2808" y="12901"/>
                    </a:cubicBezTo>
                    <a:cubicBezTo>
                      <a:pt x="3409" y="12776"/>
                      <a:pt x="4036" y="12600"/>
                      <a:pt x="4612" y="12375"/>
                    </a:cubicBezTo>
                    <a:cubicBezTo>
                      <a:pt x="4638" y="12375"/>
                      <a:pt x="4638" y="12350"/>
                      <a:pt x="4638" y="12350"/>
                    </a:cubicBezTo>
                    <a:cubicBezTo>
                      <a:pt x="4688" y="12325"/>
                      <a:pt x="4713" y="12325"/>
                      <a:pt x="4738" y="12275"/>
                    </a:cubicBezTo>
                    <a:cubicBezTo>
                      <a:pt x="7344" y="8265"/>
                      <a:pt x="11730" y="5558"/>
                      <a:pt x="16417" y="4706"/>
                    </a:cubicBezTo>
                    <a:cubicBezTo>
                      <a:pt x="17436" y="4519"/>
                      <a:pt x="18475" y="4424"/>
                      <a:pt x="19514" y="4424"/>
                    </a:cubicBezTo>
                    <a:cubicBezTo>
                      <a:pt x="20850" y="4424"/>
                      <a:pt x="22187" y="4582"/>
                      <a:pt x="23485" y="4906"/>
                    </a:cubicBezTo>
                    <a:cubicBezTo>
                      <a:pt x="25791" y="5483"/>
                      <a:pt x="27921" y="6585"/>
                      <a:pt x="29776" y="8039"/>
                    </a:cubicBezTo>
                    <a:cubicBezTo>
                      <a:pt x="33485" y="10996"/>
                      <a:pt x="36091" y="15458"/>
                      <a:pt x="36492" y="20220"/>
                    </a:cubicBezTo>
                    <a:cubicBezTo>
                      <a:pt x="36718" y="23127"/>
                      <a:pt x="36217" y="26134"/>
                      <a:pt x="34713" y="28666"/>
                    </a:cubicBezTo>
                    <a:cubicBezTo>
                      <a:pt x="33360" y="30997"/>
                      <a:pt x="31304" y="32826"/>
                      <a:pt x="29099" y="34380"/>
                    </a:cubicBezTo>
                    <a:cubicBezTo>
                      <a:pt x="26818" y="35984"/>
                      <a:pt x="24262" y="37438"/>
                      <a:pt x="21455" y="37914"/>
                    </a:cubicBezTo>
                    <a:cubicBezTo>
                      <a:pt x="20883" y="38020"/>
                      <a:pt x="20303" y="38076"/>
                      <a:pt x="19723" y="38076"/>
                    </a:cubicBezTo>
                    <a:cubicBezTo>
                      <a:pt x="18930" y="38076"/>
                      <a:pt x="18137" y="37970"/>
                      <a:pt x="17369" y="37738"/>
                    </a:cubicBezTo>
                    <a:cubicBezTo>
                      <a:pt x="15991" y="37337"/>
                      <a:pt x="14738" y="36535"/>
                      <a:pt x="13635" y="35608"/>
                    </a:cubicBezTo>
                    <a:cubicBezTo>
                      <a:pt x="11605" y="33929"/>
                      <a:pt x="9550" y="31874"/>
                      <a:pt x="8798" y="29292"/>
                    </a:cubicBezTo>
                    <a:cubicBezTo>
                      <a:pt x="7921" y="26235"/>
                      <a:pt x="9174" y="23127"/>
                      <a:pt x="10402" y="20370"/>
                    </a:cubicBezTo>
                    <a:cubicBezTo>
                      <a:pt x="11455" y="17989"/>
                      <a:pt x="12633" y="15433"/>
                      <a:pt x="14788" y="13829"/>
                    </a:cubicBezTo>
                    <a:cubicBezTo>
                      <a:pt x="15941" y="12976"/>
                      <a:pt x="17294" y="12450"/>
                      <a:pt x="18673" y="12074"/>
                    </a:cubicBezTo>
                    <a:cubicBezTo>
                      <a:pt x="20105" y="11686"/>
                      <a:pt x="21607" y="11321"/>
                      <a:pt x="23089" y="11321"/>
                    </a:cubicBezTo>
                    <a:cubicBezTo>
                      <a:pt x="23137" y="11321"/>
                      <a:pt x="23186" y="11321"/>
                      <a:pt x="23234" y="11322"/>
                    </a:cubicBezTo>
                    <a:cubicBezTo>
                      <a:pt x="24663" y="11322"/>
                      <a:pt x="25991" y="11798"/>
                      <a:pt x="27094" y="12701"/>
                    </a:cubicBezTo>
                    <a:cubicBezTo>
                      <a:pt x="28121" y="13503"/>
                      <a:pt x="28923" y="14555"/>
                      <a:pt x="29500" y="15733"/>
                    </a:cubicBezTo>
                    <a:cubicBezTo>
                      <a:pt x="30653" y="18114"/>
                      <a:pt x="30778" y="20946"/>
                      <a:pt x="29851" y="23428"/>
                    </a:cubicBezTo>
                    <a:cubicBezTo>
                      <a:pt x="28948" y="25809"/>
                      <a:pt x="27069" y="27738"/>
                      <a:pt x="24813" y="28891"/>
                    </a:cubicBezTo>
                    <a:cubicBezTo>
                      <a:pt x="23650" y="29480"/>
                      <a:pt x="22240" y="29896"/>
                      <a:pt x="20874" y="29896"/>
                    </a:cubicBezTo>
                    <a:cubicBezTo>
                      <a:pt x="19737" y="29896"/>
                      <a:pt x="18631" y="29608"/>
                      <a:pt x="17720" y="28891"/>
                    </a:cubicBezTo>
                    <a:cubicBezTo>
                      <a:pt x="16743" y="28139"/>
                      <a:pt x="16166" y="26936"/>
                      <a:pt x="16041" y="25733"/>
                    </a:cubicBezTo>
                    <a:cubicBezTo>
                      <a:pt x="15891" y="24455"/>
                      <a:pt x="16217" y="23177"/>
                      <a:pt x="16843" y="22049"/>
                    </a:cubicBezTo>
                    <a:cubicBezTo>
                      <a:pt x="17520" y="20871"/>
                      <a:pt x="18522" y="19869"/>
                      <a:pt x="19650" y="19117"/>
                    </a:cubicBezTo>
                    <a:cubicBezTo>
                      <a:pt x="20567" y="18471"/>
                      <a:pt x="21692" y="17946"/>
                      <a:pt x="22838" y="17946"/>
                    </a:cubicBezTo>
                    <a:cubicBezTo>
                      <a:pt x="23070" y="17946"/>
                      <a:pt x="23303" y="17968"/>
                      <a:pt x="23535" y="18014"/>
                    </a:cubicBezTo>
                    <a:cubicBezTo>
                      <a:pt x="24663" y="18240"/>
                      <a:pt x="25715" y="18991"/>
                      <a:pt x="25991" y="20119"/>
                    </a:cubicBezTo>
                    <a:cubicBezTo>
                      <a:pt x="26025" y="20232"/>
                      <a:pt x="26115" y="20284"/>
                      <a:pt x="26203" y="20284"/>
                    </a:cubicBezTo>
                    <a:cubicBezTo>
                      <a:pt x="26311" y="20284"/>
                      <a:pt x="26417" y="20207"/>
                      <a:pt x="26417" y="20069"/>
                    </a:cubicBezTo>
                    <a:cubicBezTo>
                      <a:pt x="26442" y="17964"/>
                      <a:pt x="25440" y="15608"/>
                      <a:pt x="23410" y="14781"/>
                    </a:cubicBezTo>
                    <a:cubicBezTo>
                      <a:pt x="22813" y="14533"/>
                      <a:pt x="22193" y="14427"/>
                      <a:pt x="21572" y="14427"/>
                    </a:cubicBezTo>
                    <a:cubicBezTo>
                      <a:pt x="20496" y="14427"/>
                      <a:pt x="19416" y="14746"/>
                      <a:pt x="18447" y="15207"/>
                    </a:cubicBezTo>
                    <a:cubicBezTo>
                      <a:pt x="16668" y="16084"/>
                      <a:pt x="15139" y="17463"/>
                      <a:pt x="13961" y="19067"/>
                    </a:cubicBezTo>
                    <a:cubicBezTo>
                      <a:pt x="12758" y="20696"/>
                      <a:pt x="11931" y="22651"/>
                      <a:pt x="11881" y="24706"/>
                    </a:cubicBezTo>
                    <a:cubicBezTo>
                      <a:pt x="11856" y="26560"/>
                      <a:pt x="12507" y="28440"/>
                      <a:pt x="13560" y="29969"/>
                    </a:cubicBezTo>
                    <a:cubicBezTo>
                      <a:pt x="14613" y="31473"/>
                      <a:pt x="16116" y="32676"/>
                      <a:pt x="17871" y="33302"/>
                    </a:cubicBezTo>
                    <a:cubicBezTo>
                      <a:pt x="18784" y="33622"/>
                      <a:pt x="19735" y="33770"/>
                      <a:pt x="20686" y="33770"/>
                    </a:cubicBezTo>
                    <a:cubicBezTo>
                      <a:pt x="21821" y="33770"/>
                      <a:pt x="22958" y="33559"/>
                      <a:pt x="24036" y="33177"/>
                    </a:cubicBezTo>
                    <a:cubicBezTo>
                      <a:pt x="27871" y="31824"/>
                      <a:pt x="31104" y="28691"/>
                      <a:pt x="32783" y="24981"/>
                    </a:cubicBezTo>
                    <a:cubicBezTo>
                      <a:pt x="34237" y="21773"/>
                      <a:pt x="34512" y="18039"/>
                      <a:pt x="33109" y="14756"/>
                    </a:cubicBezTo>
                    <a:cubicBezTo>
                      <a:pt x="32357" y="13027"/>
                      <a:pt x="31154" y="11523"/>
                      <a:pt x="29700" y="10345"/>
                    </a:cubicBezTo>
                    <a:cubicBezTo>
                      <a:pt x="27871" y="8866"/>
                      <a:pt x="25640" y="7763"/>
                      <a:pt x="23334" y="7262"/>
                    </a:cubicBezTo>
                    <a:cubicBezTo>
                      <a:pt x="22515" y="7094"/>
                      <a:pt x="21689" y="7008"/>
                      <a:pt x="20866" y="7008"/>
                    </a:cubicBezTo>
                    <a:cubicBezTo>
                      <a:pt x="19600" y="7008"/>
                      <a:pt x="18344" y="7213"/>
                      <a:pt x="17144" y="7638"/>
                    </a:cubicBezTo>
                    <a:cubicBezTo>
                      <a:pt x="15214" y="8315"/>
                      <a:pt x="13510" y="9443"/>
                      <a:pt x="12056" y="10821"/>
                    </a:cubicBezTo>
                    <a:cubicBezTo>
                      <a:pt x="10552" y="12250"/>
                      <a:pt x="9299" y="13929"/>
                      <a:pt x="8272" y="15733"/>
                    </a:cubicBezTo>
                    <a:cubicBezTo>
                      <a:pt x="7369" y="17337"/>
                      <a:pt x="6592" y="19017"/>
                      <a:pt x="5991" y="20746"/>
                    </a:cubicBezTo>
                    <a:cubicBezTo>
                      <a:pt x="4738" y="24230"/>
                      <a:pt x="4262" y="28114"/>
                      <a:pt x="5540" y="31673"/>
                    </a:cubicBezTo>
                    <a:cubicBezTo>
                      <a:pt x="6242" y="33653"/>
                      <a:pt x="7420" y="35408"/>
                      <a:pt x="8898" y="36861"/>
                    </a:cubicBezTo>
                    <a:cubicBezTo>
                      <a:pt x="10402" y="38340"/>
                      <a:pt x="12156" y="39568"/>
                      <a:pt x="14086" y="40395"/>
                    </a:cubicBezTo>
                    <a:cubicBezTo>
                      <a:pt x="16068" y="41232"/>
                      <a:pt x="18196" y="41630"/>
                      <a:pt x="20329" y="41630"/>
                    </a:cubicBezTo>
                    <a:cubicBezTo>
                      <a:pt x="21838" y="41630"/>
                      <a:pt x="23349" y="41431"/>
                      <a:pt x="24813" y="41047"/>
                    </a:cubicBezTo>
                    <a:cubicBezTo>
                      <a:pt x="28472" y="40069"/>
                      <a:pt x="31806" y="37964"/>
                      <a:pt x="34312" y="35157"/>
                    </a:cubicBezTo>
                    <a:cubicBezTo>
                      <a:pt x="37044" y="32149"/>
                      <a:pt x="38673" y="28365"/>
                      <a:pt x="39500" y="24405"/>
                    </a:cubicBezTo>
                    <a:cubicBezTo>
                      <a:pt x="40277" y="20821"/>
                      <a:pt x="40277" y="17011"/>
                      <a:pt x="39074" y="13478"/>
                    </a:cubicBezTo>
                    <a:cubicBezTo>
                      <a:pt x="37846" y="9894"/>
                      <a:pt x="35390" y="6886"/>
                      <a:pt x="32332" y="4706"/>
                    </a:cubicBezTo>
                    <a:cubicBezTo>
                      <a:pt x="30477" y="3402"/>
                      <a:pt x="28447" y="2375"/>
                      <a:pt x="26342" y="1573"/>
                    </a:cubicBezTo>
                    <a:cubicBezTo>
                      <a:pt x="24036" y="696"/>
                      <a:pt x="21630" y="144"/>
                      <a:pt x="19199" y="19"/>
                    </a:cubicBezTo>
                    <a:cubicBezTo>
                      <a:pt x="18914" y="6"/>
                      <a:pt x="18630" y="0"/>
                      <a:pt x="1834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19"/>
              <p:cNvSpPr/>
              <p:nvPr/>
            </p:nvSpPr>
            <p:spPr>
              <a:xfrm>
                <a:off x="2389875" y="4344025"/>
                <a:ext cx="2856550" cy="878700"/>
              </a:xfrm>
              <a:custGeom>
                <a:avLst/>
                <a:gdLst/>
                <a:ahLst/>
                <a:cxnLst/>
                <a:rect l="l" t="t" r="r" b="b"/>
                <a:pathLst>
                  <a:path w="114262" h="35148" extrusionOk="0">
                    <a:moveTo>
                      <a:pt x="55457" y="5736"/>
                    </a:moveTo>
                    <a:cubicBezTo>
                      <a:pt x="55678" y="5736"/>
                      <a:pt x="55774" y="6094"/>
                      <a:pt x="55514" y="6141"/>
                    </a:cubicBezTo>
                    <a:cubicBezTo>
                      <a:pt x="55163" y="6216"/>
                      <a:pt x="54813" y="6316"/>
                      <a:pt x="54437" y="6391"/>
                    </a:cubicBezTo>
                    <a:cubicBezTo>
                      <a:pt x="54422" y="6394"/>
                      <a:pt x="54408" y="6396"/>
                      <a:pt x="54394" y="6396"/>
                    </a:cubicBezTo>
                    <a:cubicBezTo>
                      <a:pt x="54175" y="6396"/>
                      <a:pt x="54100" y="6038"/>
                      <a:pt x="54336" y="5990"/>
                    </a:cubicBezTo>
                    <a:cubicBezTo>
                      <a:pt x="54687" y="5890"/>
                      <a:pt x="55063" y="5815"/>
                      <a:pt x="55414" y="5740"/>
                    </a:cubicBezTo>
                    <a:cubicBezTo>
                      <a:pt x="55429" y="5737"/>
                      <a:pt x="55443" y="5736"/>
                      <a:pt x="55457" y="5736"/>
                    </a:cubicBezTo>
                    <a:close/>
                    <a:moveTo>
                      <a:pt x="51521" y="6482"/>
                    </a:moveTo>
                    <a:cubicBezTo>
                      <a:pt x="51744" y="6482"/>
                      <a:pt x="51809" y="6824"/>
                      <a:pt x="51579" y="6893"/>
                    </a:cubicBezTo>
                    <a:cubicBezTo>
                      <a:pt x="51304" y="6993"/>
                      <a:pt x="51053" y="7068"/>
                      <a:pt x="50802" y="7143"/>
                    </a:cubicBezTo>
                    <a:cubicBezTo>
                      <a:pt x="50779" y="7150"/>
                      <a:pt x="50757" y="7153"/>
                      <a:pt x="50736" y="7153"/>
                    </a:cubicBezTo>
                    <a:cubicBezTo>
                      <a:pt x="50512" y="7153"/>
                      <a:pt x="50448" y="6811"/>
                      <a:pt x="50677" y="6742"/>
                    </a:cubicBezTo>
                    <a:cubicBezTo>
                      <a:pt x="50953" y="6667"/>
                      <a:pt x="51203" y="6567"/>
                      <a:pt x="51454" y="6492"/>
                    </a:cubicBezTo>
                    <a:cubicBezTo>
                      <a:pt x="51478" y="6485"/>
                      <a:pt x="51500" y="6482"/>
                      <a:pt x="51521" y="6482"/>
                    </a:cubicBezTo>
                    <a:close/>
                    <a:moveTo>
                      <a:pt x="49025" y="6827"/>
                    </a:moveTo>
                    <a:cubicBezTo>
                      <a:pt x="49216" y="6827"/>
                      <a:pt x="49271" y="7154"/>
                      <a:pt x="49048" y="7244"/>
                    </a:cubicBezTo>
                    <a:cubicBezTo>
                      <a:pt x="48647" y="7394"/>
                      <a:pt x="48246" y="7544"/>
                      <a:pt x="47845" y="7720"/>
                    </a:cubicBezTo>
                    <a:cubicBezTo>
                      <a:pt x="47818" y="7731"/>
                      <a:pt x="47792" y="7736"/>
                      <a:pt x="47768" y="7736"/>
                    </a:cubicBezTo>
                    <a:cubicBezTo>
                      <a:pt x="47577" y="7736"/>
                      <a:pt x="47522" y="7408"/>
                      <a:pt x="47745" y="7319"/>
                    </a:cubicBezTo>
                    <a:cubicBezTo>
                      <a:pt x="48146" y="7143"/>
                      <a:pt x="48547" y="6993"/>
                      <a:pt x="48948" y="6843"/>
                    </a:cubicBezTo>
                    <a:cubicBezTo>
                      <a:pt x="48975" y="6832"/>
                      <a:pt x="49001" y="6827"/>
                      <a:pt x="49025" y="6827"/>
                    </a:cubicBezTo>
                    <a:close/>
                    <a:moveTo>
                      <a:pt x="45494" y="7629"/>
                    </a:moveTo>
                    <a:cubicBezTo>
                      <a:pt x="45707" y="7629"/>
                      <a:pt x="45764" y="7978"/>
                      <a:pt x="45539" y="8046"/>
                    </a:cubicBezTo>
                    <a:cubicBezTo>
                      <a:pt x="45063" y="8171"/>
                      <a:pt x="44612" y="8321"/>
                      <a:pt x="44161" y="8447"/>
                    </a:cubicBezTo>
                    <a:cubicBezTo>
                      <a:pt x="44135" y="8457"/>
                      <a:pt x="44110" y="8462"/>
                      <a:pt x="44087" y="8462"/>
                    </a:cubicBezTo>
                    <a:cubicBezTo>
                      <a:pt x="43888" y="8462"/>
                      <a:pt x="43811" y="8113"/>
                      <a:pt x="44036" y="8046"/>
                    </a:cubicBezTo>
                    <a:lnTo>
                      <a:pt x="45414" y="7645"/>
                    </a:lnTo>
                    <a:cubicBezTo>
                      <a:pt x="45443" y="7634"/>
                      <a:pt x="45470" y="7629"/>
                      <a:pt x="45494" y="7629"/>
                    </a:cubicBezTo>
                    <a:close/>
                    <a:moveTo>
                      <a:pt x="42066" y="8337"/>
                    </a:moveTo>
                    <a:cubicBezTo>
                      <a:pt x="42275" y="8337"/>
                      <a:pt x="42360" y="8679"/>
                      <a:pt x="42131" y="8747"/>
                    </a:cubicBezTo>
                    <a:lnTo>
                      <a:pt x="41354" y="8973"/>
                    </a:lnTo>
                    <a:cubicBezTo>
                      <a:pt x="41325" y="8983"/>
                      <a:pt x="41298" y="8988"/>
                      <a:pt x="41273" y="8988"/>
                    </a:cubicBezTo>
                    <a:cubicBezTo>
                      <a:pt x="41061" y="8988"/>
                      <a:pt x="41004" y="8639"/>
                      <a:pt x="41228" y="8572"/>
                    </a:cubicBezTo>
                    <a:cubicBezTo>
                      <a:pt x="41479" y="8497"/>
                      <a:pt x="41755" y="8422"/>
                      <a:pt x="42005" y="8346"/>
                    </a:cubicBezTo>
                    <a:cubicBezTo>
                      <a:pt x="42027" y="8340"/>
                      <a:pt x="42047" y="8337"/>
                      <a:pt x="42066" y="8337"/>
                    </a:cubicBezTo>
                    <a:close/>
                    <a:moveTo>
                      <a:pt x="39596" y="8818"/>
                    </a:moveTo>
                    <a:cubicBezTo>
                      <a:pt x="39836" y="8818"/>
                      <a:pt x="39911" y="9176"/>
                      <a:pt x="39675" y="9224"/>
                    </a:cubicBezTo>
                    <a:cubicBezTo>
                      <a:pt x="39324" y="9324"/>
                      <a:pt x="38998" y="9399"/>
                      <a:pt x="38647" y="9474"/>
                    </a:cubicBezTo>
                    <a:cubicBezTo>
                      <a:pt x="38632" y="9477"/>
                      <a:pt x="38618" y="9479"/>
                      <a:pt x="38604" y="9479"/>
                    </a:cubicBezTo>
                    <a:cubicBezTo>
                      <a:pt x="38383" y="9479"/>
                      <a:pt x="38287" y="9120"/>
                      <a:pt x="38547" y="9073"/>
                    </a:cubicBezTo>
                    <a:cubicBezTo>
                      <a:pt x="38873" y="8998"/>
                      <a:pt x="39223" y="8923"/>
                      <a:pt x="39549" y="8823"/>
                    </a:cubicBezTo>
                    <a:cubicBezTo>
                      <a:pt x="39565" y="8820"/>
                      <a:pt x="39581" y="8818"/>
                      <a:pt x="39596" y="8818"/>
                    </a:cubicBezTo>
                    <a:close/>
                    <a:moveTo>
                      <a:pt x="36340" y="9409"/>
                    </a:moveTo>
                    <a:cubicBezTo>
                      <a:pt x="36539" y="9409"/>
                      <a:pt x="36616" y="9758"/>
                      <a:pt x="36391" y="9825"/>
                    </a:cubicBezTo>
                    <a:cubicBezTo>
                      <a:pt x="36015" y="9950"/>
                      <a:pt x="35665" y="10076"/>
                      <a:pt x="35314" y="10176"/>
                    </a:cubicBezTo>
                    <a:cubicBezTo>
                      <a:pt x="35283" y="10187"/>
                      <a:pt x="35255" y="10192"/>
                      <a:pt x="35230" y="10192"/>
                    </a:cubicBezTo>
                    <a:cubicBezTo>
                      <a:pt x="35020" y="10192"/>
                      <a:pt x="34965" y="9864"/>
                      <a:pt x="35188" y="9775"/>
                    </a:cubicBezTo>
                    <a:cubicBezTo>
                      <a:pt x="35539" y="9650"/>
                      <a:pt x="35915" y="9549"/>
                      <a:pt x="36266" y="9424"/>
                    </a:cubicBezTo>
                    <a:cubicBezTo>
                      <a:pt x="36292" y="9414"/>
                      <a:pt x="36317" y="9409"/>
                      <a:pt x="36340" y="9409"/>
                    </a:cubicBezTo>
                    <a:close/>
                    <a:moveTo>
                      <a:pt x="32623" y="10267"/>
                    </a:moveTo>
                    <a:cubicBezTo>
                      <a:pt x="32847" y="10267"/>
                      <a:pt x="32911" y="10608"/>
                      <a:pt x="32682" y="10677"/>
                    </a:cubicBezTo>
                    <a:cubicBezTo>
                      <a:pt x="32306" y="10777"/>
                      <a:pt x="31905" y="10878"/>
                      <a:pt x="31529" y="10978"/>
                    </a:cubicBezTo>
                    <a:cubicBezTo>
                      <a:pt x="31514" y="10981"/>
                      <a:pt x="31500" y="10982"/>
                      <a:pt x="31487" y="10982"/>
                    </a:cubicBezTo>
                    <a:cubicBezTo>
                      <a:pt x="31268" y="10982"/>
                      <a:pt x="31193" y="10624"/>
                      <a:pt x="31429" y="10577"/>
                    </a:cubicBezTo>
                    <a:cubicBezTo>
                      <a:pt x="31805" y="10477"/>
                      <a:pt x="32181" y="10376"/>
                      <a:pt x="32557" y="10276"/>
                    </a:cubicBezTo>
                    <a:cubicBezTo>
                      <a:pt x="32580" y="10270"/>
                      <a:pt x="32602" y="10267"/>
                      <a:pt x="32623" y="10267"/>
                    </a:cubicBezTo>
                    <a:close/>
                    <a:moveTo>
                      <a:pt x="29159" y="10743"/>
                    </a:moveTo>
                    <a:cubicBezTo>
                      <a:pt x="29367" y="10743"/>
                      <a:pt x="29451" y="11085"/>
                      <a:pt x="29198" y="11153"/>
                    </a:cubicBezTo>
                    <a:cubicBezTo>
                      <a:pt x="28797" y="11254"/>
                      <a:pt x="28371" y="11354"/>
                      <a:pt x="27945" y="11454"/>
                    </a:cubicBezTo>
                    <a:cubicBezTo>
                      <a:pt x="27931" y="11457"/>
                      <a:pt x="27916" y="11459"/>
                      <a:pt x="27902" y="11459"/>
                    </a:cubicBezTo>
                    <a:cubicBezTo>
                      <a:pt x="27681" y="11459"/>
                      <a:pt x="27585" y="11100"/>
                      <a:pt x="27845" y="11053"/>
                    </a:cubicBezTo>
                    <a:lnTo>
                      <a:pt x="29098" y="10752"/>
                    </a:lnTo>
                    <a:cubicBezTo>
                      <a:pt x="29119" y="10746"/>
                      <a:pt x="29140" y="10743"/>
                      <a:pt x="29159" y="10743"/>
                    </a:cubicBezTo>
                    <a:close/>
                    <a:moveTo>
                      <a:pt x="25327" y="11696"/>
                    </a:moveTo>
                    <a:cubicBezTo>
                      <a:pt x="25553" y="11696"/>
                      <a:pt x="25619" y="12060"/>
                      <a:pt x="25389" y="12106"/>
                    </a:cubicBezTo>
                    <a:lnTo>
                      <a:pt x="24537" y="12356"/>
                    </a:lnTo>
                    <a:cubicBezTo>
                      <a:pt x="24515" y="12363"/>
                      <a:pt x="24495" y="12366"/>
                      <a:pt x="24476" y="12366"/>
                    </a:cubicBezTo>
                    <a:cubicBezTo>
                      <a:pt x="24272" y="12366"/>
                      <a:pt x="24207" y="12024"/>
                      <a:pt x="24436" y="11955"/>
                    </a:cubicBezTo>
                    <a:cubicBezTo>
                      <a:pt x="24712" y="11880"/>
                      <a:pt x="24988" y="11805"/>
                      <a:pt x="25263" y="11705"/>
                    </a:cubicBezTo>
                    <a:cubicBezTo>
                      <a:pt x="25286" y="11699"/>
                      <a:pt x="25307" y="11696"/>
                      <a:pt x="25327" y="11696"/>
                    </a:cubicBezTo>
                    <a:close/>
                    <a:moveTo>
                      <a:pt x="21973" y="12227"/>
                    </a:moveTo>
                    <a:cubicBezTo>
                      <a:pt x="22191" y="12227"/>
                      <a:pt x="22266" y="12585"/>
                      <a:pt x="22030" y="12632"/>
                    </a:cubicBezTo>
                    <a:lnTo>
                      <a:pt x="20652" y="13008"/>
                    </a:lnTo>
                    <a:cubicBezTo>
                      <a:pt x="20637" y="13011"/>
                      <a:pt x="20623" y="13012"/>
                      <a:pt x="20609" y="13012"/>
                    </a:cubicBezTo>
                    <a:cubicBezTo>
                      <a:pt x="20388" y="13012"/>
                      <a:pt x="20292" y="12654"/>
                      <a:pt x="20552" y="12607"/>
                    </a:cubicBezTo>
                    <a:cubicBezTo>
                      <a:pt x="21003" y="12482"/>
                      <a:pt x="21454" y="12356"/>
                      <a:pt x="21930" y="12231"/>
                    </a:cubicBezTo>
                    <a:cubicBezTo>
                      <a:pt x="21945" y="12228"/>
                      <a:pt x="21959" y="12227"/>
                      <a:pt x="21973" y="12227"/>
                    </a:cubicBezTo>
                    <a:close/>
                    <a:moveTo>
                      <a:pt x="18332" y="13074"/>
                    </a:moveTo>
                    <a:cubicBezTo>
                      <a:pt x="18540" y="13074"/>
                      <a:pt x="18623" y="13415"/>
                      <a:pt x="18371" y="13484"/>
                    </a:cubicBezTo>
                    <a:cubicBezTo>
                      <a:pt x="18070" y="13559"/>
                      <a:pt x="17745" y="13635"/>
                      <a:pt x="17419" y="13710"/>
                    </a:cubicBezTo>
                    <a:cubicBezTo>
                      <a:pt x="17398" y="13716"/>
                      <a:pt x="17377" y="13719"/>
                      <a:pt x="17358" y="13719"/>
                    </a:cubicBezTo>
                    <a:cubicBezTo>
                      <a:pt x="17150" y="13719"/>
                      <a:pt x="17066" y="13378"/>
                      <a:pt x="17319" y="13309"/>
                    </a:cubicBezTo>
                    <a:cubicBezTo>
                      <a:pt x="17644" y="13234"/>
                      <a:pt x="17945" y="13158"/>
                      <a:pt x="18271" y="13083"/>
                    </a:cubicBezTo>
                    <a:cubicBezTo>
                      <a:pt x="18292" y="13077"/>
                      <a:pt x="18313" y="13074"/>
                      <a:pt x="18332" y="13074"/>
                    </a:cubicBezTo>
                    <a:close/>
                    <a:moveTo>
                      <a:pt x="15064" y="13669"/>
                    </a:moveTo>
                    <a:cubicBezTo>
                      <a:pt x="15256" y="13669"/>
                      <a:pt x="15311" y="13997"/>
                      <a:pt x="15088" y="14086"/>
                    </a:cubicBezTo>
                    <a:cubicBezTo>
                      <a:pt x="14787" y="14186"/>
                      <a:pt x="14486" y="14286"/>
                      <a:pt x="14186" y="14387"/>
                    </a:cubicBezTo>
                    <a:cubicBezTo>
                      <a:pt x="14164" y="14393"/>
                      <a:pt x="14144" y="14396"/>
                      <a:pt x="14125" y="14396"/>
                    </a:cubicBezTo>
                    <a:cubicBezTo>
                      <a:pt x="13921" y="14396"/>
                      <a:pt x="13856" y="14054"/>
                      <a:pt x="14085" y="13986"/>
                    </a:cubicBezTo>
                    <a:cubicBezTo>
                      <a:pt x="14386" y="13885"/>
                      <a:pt x="14687" y="13785"/>
                      <a:pt x="14988" y="13685"/>
                    </a:cubicBezTo>
                    <a:cubicBezTo>
                      <a:pt x="15015" y="13674"/>
                      <a:pt x="15041" y="13669"/>
                      <a:pt x="15064" y="13669"/>
                    </a:cubicBezTo>
                    <a:close/>
                    <a:moveTo>
                      <a:pt x="33770" y="12589"/>
                    </a:moveTo>
                    <a:cubicBezTo>
                      <a:pt x="33899" y="12589"/>
                      <a:pt x="34021" y="12691"/>
                      <a:pt x="33960" y="12858"/>
                    </a:cubicBezTo>
                    <a:cubicBezTo>
                      <a:pt x="33735" y="13509"/>
                      <a:pt x="33509" y="14136"/>
                      <a:pt x="33284" y="14788"/>
                    </a:cubicBezTo>
                    <a:cubicBezTo>
                      <a:pt x="33253" y="14889"/>
                      <a:pt x="33166" y="14933"/>
                      <a:pt x="33079" y="14933"/>
                    </a:cubicBezTo>
                    <a:cubicBezTo>
                      <a:pt x="32950" y="14933"/>
                      <a:pt x="32823" y="14837"/>
                      <a:pt x="32883" y="14687"/>
                    </a:cubicBezTo>
                    <a:lnTo>
                      <a:pt x="33559" y="12732"/>
                    </a:lnTo>
                    <a:cubicBezTo>
                      <a:pt x="33599" y="12633"/>
                      <a:pt x="33686" y="12589"/>
                      <a:pt x="33770" y="12589"/>
                    </a:cubicBezTo>
                    <a:close/>
                    <a:moveTo>
                      <a:pt x="12102" y="14307"/>
                    </a:moveTo>
                    <a:cubicBezTo>
                      <a:pt x="12342" y="14307"/>
                      <a:pt x="12417" y="14665"/>
                      <a:pt x="12181" y="14712"/>
                    </a:cubicBezTo>
                    <a:cubicBezTo>
                      <a:pt x="11679" y="14788"/>
                      <a:pt x="11178" y="14863"/>
                      <a:pt x="10702" y="14938"/>
                    </a:cubicBezTo>
                    <a:cubicBezTo>
                      <a:pt x="10685" y="14941"/>
                      <a:pt x="10668" y="14942"/>
                      <a:pt x="10653" y="14942"/>
                    </a:cubicBezTo>
                    <a:cubicBezTo>
                      <a:pt x="10415" y="14942"/>
                      <a:pt x="10342" y="14607"/>
                      <a:pt x="10577" y="14537"/>
                    </a:cubicBezTo>
                    <a:cubicBezTo>
                      <a:pt x="10627" y="14537"/>
                      <a:pt x="10677" y="14512"/>
                      <a:pt x="10727" y="14512"/>
                    </a:cubicBezTo>
                    <a:lnTo>
                      <a:pt x="10802" y="14512"/>
                    </a:lnTo>
                    <a:cubicBezTo>
                      <a:pt x="11228" y="14437"/>
                      <a:pt x="11629" y="14361"/>
                      <a:pt x="12055" y="14311"/>
                    </a:cubicBezTo>
                    <a:cubicBezTo>
                      <a:pt x="12072" y="14308"/>
                      <a:pt x="12087" y="14307"/>
                      <a:pt x="12102" y="14307"/>
                    </a:cubicBezTo>
                    <a:close/>
                    <a:moveTo>
                      <a:pt x="60799" y="6852"/>
                    </a:moveTo>
                    <a:cubicBezTo>
                      <a:pt x="60942" y="6852"/>
                      <a:pt x="61088" y="7065"/>
                      <a:pt x="60953" y="7219"/>
                    </a:cubicBezTo>
                    <a:cubicBezTo>
                      <a:pt x="60652" y="7620"/>
                      <a:pt x="60326" y="7996"/>
                      <a:pt x="60001" y="8397"/>
                    </a:cubicBezTo>
                    <a:cubicBezTo>
                      <a:pt x="60928" y="8422"/>
                      <a:pt x="61830" y="8422"/>
                      <a:pt x="62732" y="8447"/>
                    </a:cubicBezTo>
                    <a:cubicBezTo>
                      <a:pt x="62883" y="8447"/>
                      <a:pt x="63008" y="8622"/>
                      <a:pt x="62933" y="8747"/>
                    </a:cubicBezTo>
                    <a:cubicBezTo>
                      <a:pt x="62356" y="9650"/>
                      <a:pt x="61780" y="10552"/>
                      <a:pt x="61204" y="11454"/>
                    </a:cubicBezTo>
                    <a:cubicBezTo>
                      <a:pt x="62381" y="11429"/>
                      <a:pt x="63534" y="11404"/>
                      <a:pt x="64712" y="11404"/>
                    </a:cubicBezTo>
                    <a:cubicBezTo>
                      <a:pt x="64913" y="11404"/>
                      <a:pt x="64963" y="11630"/>
                      <a:pt x="64863" y="11755"/>
                    </a:cubicBezTo>
                    <a:cubicBezTo>
                      <a:pt x="63985" y="12833"/>
                      <a:pt x="63058" y="13885"/>
                      <a:pt x="62106" y="14888"/>
                    </a:cubicBezTo>
                    <a:cubicBezTo>
                      <a:pt x="62472" y="14917"/>
                      <a:pt x="62833" y="14931"/>
                      <a:pt x="63193" y="14931"/>
                    </a:cubicBezTo>
                    <a:cubicBezTo>
                      <a:pt x="63745" y="14931"/>
                      <a:pt x="64291" y="14898"/>
                      <a:pt x="64838" y="14838"/>
                    </a:cubicBezTo>
                    <a:cubicBezTo>
                      <a:pt x="64853" y="14835"/>
                      <a:pt x="64867" y="14834"/>
                      <a:pt x="64881" y="14834"/>
                    </a:cubicBezTo>
                    <a:cubicBezTo>
                      <a:pt x="65112" y="14834"/>
                      <a:pt x="65098" y="15215"/>
                      <a:pt x="64838" y="15239"/>
                    </a:cubicBezTo>
                    <a:cubicBezTo>
                      <a:pt x="64258" y="15321"/>
                      <a:pt x="63679" y="15359"/>
                      <a:pt x="63099" y="15359"/>
                    </a:cubicBezTo>
                    <a:cubicBezTo>
                      <a:pt x="62626" y="15359"/>
                      <a:pt x="62153" y="15334"/>
                      <a:pt x="61680" y="15289"/>
                    </a:cubicBezTo>
                    <a:cubicBezTo>
                      <a:pt x="61504" y="15264"/>
                      <a:pt x="61379" y="15063"/>
                      <a:pt x="61529" y="14913"/>
                    </a:cubicBezTo>
                    <a:cubicBezTo>
                      <a:pt x="62482" y="13935"/>
                      <a:pt x="63384" y="12883"/>
                      <a:pt x="64261" y="11830"/>
                    </a:cubicBezTo>
                    <a:lnTo>
                      <a:pt x="64261" y="11830"/>
                    </a:lnTo>
                    <a:lnTo>
                      <a:pt x="60803" y="11880"/>
                    </a:lnTo>
                    <a:cubicBezTo>
                      <a:pt x="60652" y="11880"/>
                      <a:pt x="60552" y="11705"/>
                      <a:pt x="60627" y="11554"/>
                    </a:cubicBezTo>
                    <a:lnTo>
                      <a:pt x="62356" y="8848"/>
                    </a:lnTo>
                    <a:cubicBezTo>
                      <a:pt x="61429" y="8848"/>
                      <a:pt x="60502" y="8823"/>
                      <a:pt x="59574" y="8798"/>
                    </a:cubicBezTo>
                    <a:cubicBezTo>
                      <a:pt x="59374" y="8798"/>
                      <a:pt x="59324" y="8572"/>
                      <a:pt x="59424" y="8447"/>
                    </a:cubicBezTo>
                    <a:cubicBezTo>
                      <a:pt x="59850" y="7945"/>
                      <a:pt x="60251" y="7444"/>
                      <a:pt x="60677" y="6918"/>
                    </a:cubicBezTo>
                    <a:cubicBezTo>
                      <a:pt x="60712" y="6871"/>
                      <a:pt x="60755" y="6852"/>
                      <a:pt x="60799" y="6852"/>
                    </a:cubicBezTo>
                    <a:close/>
                    <a:moveTo>
                      <a:pt x="34865" y="13561"/>
                    </a:moveTo>
                    <a:cubicBezTo>
                      <a:pt x="35009" y="13561"/>
                      <a:pt x="35150" y="13705"/>
                      <a:pt x="35063" y="13860"/>
                    </a:cubicBezTo>
                    <a:cubicBezTo>
                      <a:pt x="34762" y="14336"/>
                      <a:pt x="34512" y="14813"/>
                      <a:pt x="34361" y="15339"/>
                    </a:cubicBezTo>
                    <a:cubicBezTo>
                      <a:pt x="34322" y="15438"/>
                      <a:pt x="34235" y="15482"/>
                      <a:pt x="34149" y="15482"/>
                    </a:cubicBezTo>
                    <a:cubicBezTo>
                      <a:pt x="34018" y="15482"/>
                      <a:pt x="33890" y="15380"/>
                      <a:pt x="33935" y="15214"/>
                    </a:cubicBezTo>
                    <a:cubicBezTo>
                      <a:pt x="34136" y="14662"/>
                      <a:pt x="34361" y="14136"/>
                      <a:pt x="34687" y="13660"/>
                    </a:cubicBezTo>
                    <a:cubicBezTo>
                      <a:pt x="34734" y="13590"/>
                      <a:pt x="34800" y="13561"/>
                      <a:pt x="34865" y="13561"/>
                    </a:cubicBezTo>
                    <a:close/>
                    <a:moveTo>
                      <a:pt x="8357" y="14929"/>
                    </a:moveTo>
                    <a:cubicBezTo>
                      <a:pt x="8561" y="14929"/>
                      <a:pt x="8626" y="15270"/>
                      <a:pt x="8396" y="15339"/>
                    </a:cubicBezTo>
                    <a:cubicBezTo>
                      <a:pt x="8020" y="15439"/>
                      <a:pt x="7644" y="15539"/>
                      <a:pt x="7268" y="15640"/>
                    </a:cubicBezTo>
                    <a:cubicBezTo>
                      <a:pt x="7252" y="15643"/>
                      <a:pt x="7237" y="15644"/>
                      <a:pt x="7222" y="15644"/>
                    </a:cubicBezTo>
                    <a:cubicBezTo>
                      <a:pt x="6982" y="15644"/>
                      <a:pt x="6907" y="15286"/>
                      <a:pt x="7143" y="15239"/>
                    </a:cubicBezTo>
                    <a:cubicBezTo>
                      <a:pt x="7519" y="15138"/>
                      <a:pt x="7895" y="15038"/>
                      <a:pt x="8296" y="14938"/>
                    </a:cubicBezTo>
                    <a:cubicBezTo>
                      <a:pt x="8317" y="14932"/>
                      <a:pt x="8338" y="14929"/>
                      <a:pt x="8357" y="14929"/>
                    </a:cubicBezTo>
                    <a:close/>
                    <a:moveTo>
                      <a:pt x="5156" y="15635"/>
                    </a:moveTo>
                    <a:cubicBezTo>
                      <a:pt x="5377" y="15635"/>
                      <a:pt x="5473" y="15993"/>
                      <a:pt x="5213" y="16041"/>
                    </a:cubicBezTo>
                    <a:lnTo>
                      <a:pt x="3960" y="16341"/>
                    </a:lnTo>
                    <a:cubicBezTo>
                      <a:pt x="3939" y="16348"/>
                      <a:pt x="3918" y="16351"/>
                      <a:pt x="3899" y="16351"/>
                    </a:cubicBezTo>
                    <a:cubicBezTo>
                      <a:pt x="3691" y="16351"/>
                      <a:pt x="3608" y="16009"/>
                      <a:pt x="3860" y="15940"/>
                    </a:cubicBezTo>
                    <a:cubicBezTo>
                      <a:pt x="4286" y="15840"/>
                      <a:pt x="4687" y="15740"/>
                      <a:pt x="5113" y="15640"/>
                    </a:cubicBezTo>
                    <a:cubicBezTo>
                      <a:pt x="5128" y="15637"/>
                      <a:pt x="5142" y="15635"/>
                      <a:pt x="5156" y="15635"/>
                    </a:cubicBezTo>
                    <a:close/>
                    <a:moveTo>
                      <a:pt x="73057" y="15624"/>
                    </a:moveTo>
                    <a:cubicBezTo>
                      <a:pt x="73256" y="15624"/>
                      <a:pt x="73333" y="15973"/>
                      <a:pt x="73108" y="16041"/>
                    </a:cubicBezTo>
                    <a:cubicBezTo>
                      <a:pt x="72833" y="16141"/>
                      <a:pt x="72582" y="16241"/>
                      <a:pt x="72331" y="16341"/>
                    </a:cubicBezTo>
                    <a:cubicBezTo>
                      <a:pt x="72304" y="16352"/>
                      <a:pt x="72278" y="16357"/>
                      <a:pt x="72254" y="16357"/>
                    </a:cubicBezTo>
                    <a:cubicBezTo>
                      <a:pt x="72058" y="16357"/>
                      <a:pt x="71983" y="16030"/>
                      <a:pt x="72206" y="15940"/>
                    </a:cubicBezTo>
                    <a:cubicBezTo>
                      <a:pt x="72482" y="15840"/>
                      <a:pt x="72732" y="15740"/>
                      <a:pt x="72983" y="15640"/>
                    </a:cubicBezTo>
                    <a:cubicBezTo>
                      <a:pt x="73009" y="15629"/>
                      <a:pt x="73034" y="15624"/>
                      <a:pt x="73057" y="15624"/>
                    </a:cubicBezTo>
                    <a:close/>
                    <a:moveTo>
                      <a:pt x="49710" y="8143"/>
                    </a:moveTo>
                    <a:cubicBezTo>
                      <a:pt x="49880" y="8143"/>
                      <a:pt x="50033" y="8359"/>
                      <a:pt x="49875" y="8497"/>
                    </a:cubicBezTo>
                    <a:cubicBezTo>
                      <a:pt x="49198" y="9148"/>
                      <a:pt x="48672" y="9875"/>
                      <a:pt x="48296" y="10727"/>
                    </a:cubicBezTo>
                    <a:cubicBezTo>
                      <a:pt x="49023" y="10752"/>
                      <a:pt x="49825" y="10727"/>
                      <a:pt x="50527" y="10853"/>
                    </a:cubicBezTo>
                    <a:cubicBezTo>
                      <a:pt x="50727" y="10903"/>
                      <a:pt x="51003" y="10903"/>
                      <a:pt x="51153" y="11103"/>
                    </a:cubicBezTo>
                    <a:cubicBezTo>
                      <a:pt x="51379" y="11404"/>
                      <a:pt x="51178" y="11630"/>
                      <a:pt x="51003" y="11930"/>
                    </a:cubicBezTo>
                    <a:cubicBezTo>
                      <a:pt x="50627" y="12557"/>
                      <a:pt x="50151" y="13158"/>
                      <a:pt x="49725" y="13760"/>
                    </a:cubicBezTo>
                    <a:cubicBezTo>
                      <a:pt x="50042" y="13777"/>
                      <a:pt x="50360" y="13785"/>
                      <a:pt x="50677" y="13785"/>
                    </a:cubicBezTo>
                    <a:cubicBezTo>
                      <a:pt x="51312" y="13785"/>
                      <a:pt x="51947" y="13752"/>
                      <a:pt x="52582" y="13685"/>
                    </a:cubicBezTo>
                    <a:cubicBezTo>
                      <a:pt x="52591" y="13683"/>
                      <a:pt x="52599" y="13683"/>
                      <a:pt x="52608" y="13683"/>
                    </a:cubicBezTo>
                    <a:cubicBezTo>
                      <a:pt x="52746" y="13683"/>
                      <a:pt x="52852" y="13867"/>
                      <a:pt x="52757" y="13986"/>
                    </a:cubicBezTo>
                    <a:cubicBezTo>
                      <a:pt x="52181" y="14788"/>
                      <a:pt x="51630" y="15615"/>
                      <a:pt x="51053" y="16417"/>
                    </a:cubicBezTo>
                    <a:cubicBezTo>
                      <a:pt x="51171" y="16450"/>
                      <a:pt x="51302" y="16464"/>
                      <a:pt x="51441" y="16464"/>
                    </a:cubicBezTo>
                    <a:cubicBezTo>
                      <a:pt x="51923" y="16464"/>
                      <a:pt x="52493" y="16300"/>
                      <a:pt x="52883" y="16241"/>
                    </a:cubicBezTo>
                    <a:cubicBezTo>
                      <a:pt x="53635" y="16166"/>
                      <a:pt x="54386" y="16066"/>
                      <a:pt x="55138" y="15965"/>
                    </a:cubicBezTo>
                    <a:cubicBezTo>
                      <a:pt x="55146" y="15965"/>
                      <a:pt x="55153" y="15964"/>
                      <a:pt x="55160" y="15964"/>
                    </a:cubicBezTo>
                    <a:cubicBezTo>
                      <a:pt x="55389" y="15964"/>
                      <a:pt x="55381" y="16343"/>
                      <a:pt x="55138" y="16392"/>
                    </a:cubicBezTo>
                    <a:cubicBezTo>
                      <a:pt x="54186" y="16492"/>
                      <a:pt x="53208" y="16617"/>
                      <a:pt x="52256" y="16742"/>
                    </a:cubicBezTo>
                    <a:cubicBezTo>
                      <a:pt x="51939" y="16786"/>
                      <a:pt x="51614" y="16862"/>
                      <a:pt x="51300" y="16862"/>
                    </a:cubicBezTo>
                    <a:cubicBezTo>
                      <a:pt x="51067" y="16862"/>
                      <a:pt x="50840" y="16820"/>
                      <a:pt x="50627" y="16692"/>
                    </a:cubicBezTo>
                    <a:cubicBezTo>
                      <a:pt x="50527" y="16642"/>
                      <a:pt x="50477" y="16492"/>
                      <a:pt x="50552" y="16392"/>
                    </a:cubicBezTo>
                    <a:cubicBezTo>
                      <a:pt x="51078" y="15640"/>
                      <a:pt x="51630" y="14888"/>
                      <a:pt x="52156" y="14136"/>
                    </a:cubicBezTo>
                    <a:lnTo>
                      <a:pt x="52156" y="14136"/>
                    </a:lnTo>
                    <a:cubicBezTo>
                      <a:pt x="51602" y="14180"/>
                      <a:pt x="51057" y="14206"/>
                      <a:pt x="50511" y="14206"/>
                    </a:cubicBezTo>
                    <a:cubicBezTo>
                      <a:pt x="50117" y="14206"/>
                      <a:pt x="49723" y="14192"/>
                      <a:pt x="49324" y="14161"/>
                    </a:cubicBezTo>
                    <a:cubicBezTo>
                      <a:pt x="49173" y="14136"/>
                      <a:pt x="49048" y="13986"/>
                      <a:pt x="49148" y="13835"/>
                    </a:cubicBezTo>
                    <a:cubicBezTo>
                      <a:pt x="49424" y="13459"/>
                      <a:pt x="49675" y="13083"/>
                      <a:pt x="49950" y="12707"/>
                    </a:cubicBezTo>
                    <a:cubicBezTo>
                      <a:pt x="50251" y="12256"/>
                      <a:pt x="50627" y="12056"/>
                      <a:pt x="50351" y="11579"/>
                    </a:cubicBezTo>
                    <a:cubicBezTo>
                      <a:pt x="50147" y="11203"/>
                      <a:pt x="49521" y="11141"/>
                      <a:pt x="48921" y="11141"/>
                    </a:cubicBezTo>
                    <a:cubicBezTo>
                      <a:pt x="48625" y="11141"/>
                      <a:pt x="48336" y="11156"/>
                      <a:pt x="48107" y="11156"/>
                    </a:cubicBezTo>
                    <a:cubicBezTo>
                      <a:pt x="48059" y="11156"/>
                      <a:pt x="48013" y="11155"/>
                      <a:pt x="47970" y="11153"/>
                    </a:cubicBezTo>
                    <a:cubicBezTo>
                      <a:pt x="47845" y="11128"/>
                      <a:pt x="47720" y="11003"/>
                      <a:pt x="47770" y="10878"/>
                    </a:cubicBezTo>
                    <a:cubicBezTo>
                      <a:pt x="48196" y="9850"/>
                      <a:pt x="48772" y="8973"/>
                      <a:pt x="49574" y="8196"/>
                    </a:cubicBezTo>
                    <a:cubicBezTo>
                      <a:pt x="49617" y="8159"/>
                      <a:pt x="49664" y="8143"/>
                      <a:pt x="49710" y="8143"/>
                    </a:cubicBezTo>
                    <a:close/>
                    <a:moveTo>
                      <a:pt x="69390" y="16282"/>
                    </a:moveTo>
                    <a:cubicBezTo>
                      <a:pt x="69614" y="16282"/>
                      <a:pt x="69679" y="16624"/>
                      <a:pt x="69449" y="16692"/>
                    </a:cubicBezTo>
                    <a:cubicBezTo>
                      <a:pt x="69098" y="16793"/>
                      <a:pt x="68772" y="16893"/>
                      <a:pt x="68422" y="16993"/>
                    </a:cubicBezTo>
                    <a:cubicBezTo>
                      <a:pt x="68400" y="16999"/>
                      <a:pt x="68380" y="17002"/>
                      <a:pt x="68361" y="17002"/>
                    </a:cubicBezTo>
                    <a:cubicBezTo>
                      <a:pt x="68156" y="17002"/>
                      <a:pt x="68092" y="16661"/>
                      <a:pt x="68321" y="16592"/>
                    </a:cubicBezTo>
                    <a:lnTo>
                      <a:pt x="69324" y="16291"/>
                    </a:lnTo>
                    <a:cubicBezTo>
                      <a:pt x="69347" y="16285"/>
                      <a:pt x="69369" y="16282"/>
                      <a:pt x="69390" y="16282"/>
                    </a:cubicBezTo>
                    <a:close/>
                    <a:moveTo>
                      <a:pt x="65224" y="16833"/>
                    </a:moveTo>
                    <a:cubicBezTo>
                      <a:pt x="65429" y="16833"/>
                      <a:pt x="65493" y="17175"/>
                      <a:pt x="65264" y="17244"/>
                    </a:cubicBezTo>
                    <a:cubicBezTo>
                      <a:pt x="64913" y="17369"/>
                      <a:pt x="64537" y="17494"/>
                      <a:pt x="64186" y="17595"/>
                    </a:cubicBezTo>
                    <a:cubicBezTo>
                      <a:pt x="64159" y="17606"/>
                      <a:pt x="64133" y="17611"/>
                      <a:pt x="64109" y="17611"/>
                    </a:cubicBezTo>
                    <a:cubicBezTo>
                      <a:pt x="63918" y="17611"/>
                      <a:pt x="63863" y="17283"/>
                      <a:pt x="64086" y="17194"/>
                    </a:cubicBezTo>
                    <a:cubicBezTo>
                      <a:pt x="64437" y="17093"/>
                      <a:pt x="64788" y="16968"/>
                      <a:pt x="65163" y="16843"/>
                    </a:cubicBezTo>
                    <a:cubicBezTo>
                      <a:pt x="65185" y="16836"/>
                      <a:pt x="65205" y="16833"/>
                      <a:pt x="65224" y="16833"/>
                    </a:cubicBezTo>
                    <a:close/>
                    <a:moveTo>
                      <a:pt x="103033" y="16474"/>
                    </a:moveTo>
                    <a:cubicBezTo>
                      <a:pt x="103155" y="16474"/>
                      <a:pt x="103289" y="16576"/>
                      <a:pt x="103259" y="16742"/>
                    </a:cubicBezTo>
                    <a:cubicBezTo>
                      <a:pt x="103159" y="17244"/>
                      <a:pt x="102908" y="17720"/>
                      <a:pt x="102507" y="18071"/>
                    </a:cubicBezTo>
                    <a:cubicBezTo>
                      <a:pt x="102468" y="18110"/>
                      <a:pt x="102422" y="18127"/>
                      <a:pt x="102378" y="18127"/>
                    </a:cubicBezTo>
                    <a:cubicBezTo>
                      <a:pt x="102222" y="18127"/>
                      <a:pt x="102076" y="17926"/>
                      <a:pt x="102231" y="17770"/>
                    </a:cubicBezTo>
                    <a:cubicBezTo>
                      <a:pt x="102557" y="17469"/>
                      <a:pt x="102783" y="17068"/>
                      <a:pt x="102858" y="16617"/>
                    </a:cubicBezTo>
                    <a:cubicBezTo>
                      <a:pt x="102878" y="16518"/>
                      <a:pt x="102953" y="16474"/>
                      <a:pt x="103033" y="16474"/>
                    </a:cubicBezTo>
                    <a:close/>
                    <a:moveTo>
                      <a:pt x="61882" y="17554"/>
                    </a:moveTo>
                    <a:cubicBezTo>
                      <a:pt x="62073" y="17554"/>
                      <a:pt x="62128" y="17881"/>
                      <a:pt x="61905" y="17971"/>
                    </a:cubicBezTo>
                    <a:cubicBezTo>
                      <a:pt x="61354" y="18196"/>
                      <a:pt x="60803" y="18397"/>
                      <a:pt x="60251" y="18622"/>
                    </a:cubicBezTo>
                    <a:cubicBezTo>
                      <a:pt x="60224" y="18633"/>
                      <a:pt x="60198" y="18638"/>
                      <a:pt x="60174" y="18638"/>
                    </a:cubicBezTo>
                    <a:cubicBezTo>
                      <a:pt x="59978" y="18638"/>
                      <a:pt x="59903" y="18310"/>
                      <a:pt x="60126" y="18221"/>
                    </a:cubicBezTo>
                    <a:cubicBezTo>
                      <a:pt x="60677" y="17996"/>
                      <a:pt x="61254" y="17770"/>
                      <a:pt x="61805" y="17569"/>
                    </a:cubicBezTo>
                    <a:cubicBezTo>
                      <a:pt x="61833" y="17559"/>
                      <a:pt x="61858" y="17554"/>
                      <a:pt x="61882" y="17554"/>
                    </a:cubicBezTo>
                    <a:close/>
                    <a:moveTo>
                      <a:pt x="75274" y="17861"/>
                    </a:moveTo>
                    <a:cubicBezTo>
                      <a:pt x="75479" y="17861"/>
                      <a:pt x="75543" y="18202"/>
                      <a:pt x="75314" y="18271"/>
                    </a:cubicBezTo>
                    <a:cubicBezTo>
                      <a:pt x="74888" y="18422"/>
                      <a:pt x="74487" y="18547"/>
                      <a:pt x="74061" y="18697"/>
                    </a:cubicBezTo>
                    <a:cubicBezTo>
                      <a:pt x="74039" y="18704"/>
                      <a:pt x="74019" y="18707"/>
                      <a:pt x="74000" y="18707"/>
                    </a:cubicBezTo>
                    <a:cubicBezTo>
                      <a:pt x="73792" y="18707"/>
                      <a:pt x="73706" y="18365"/>
                      <a:pt x="73935" y="18296"/>
                    </a:cubicBezTo>
                    <a:cubicBezTo>
                      <a:pt x="74361" y="18146"/>
                      <a:pt x="74788" y="17996"/>
                      <a:pt x="75214" y="17870"/>
                    </a:cubicBezTo>
                    <a:cubicBezTo>
                      <a:pt x="75235" y="17864"/>
                      <a:pt x="75255" y="17861"/>
                      <a:pt x="75274" y="17861"/>
                    </a:cubicBezTo>
                    <a:close/>
                    <a:moveTo>
                      <a:pt x="104271" y="17127"/>
                    </a:moveTo>
                    <a:cubicBezTo>
                      <a:pt x="104426" y="17127"/>
                      <a:pt x="104572" y="17340"/>
                      <a:pt x="104437" y="17494"/>
                    </a:cubicBezTo>
                    <a:cubicBezTo>
                      <a:pt x="104061" y="17971"/>
                      <a:pt x="103710" y="18422"/>
                      <a:pt x="103334" y="18898"/>
                    </a:cubicBezTo>
                    <a:cubicBezTo>
                      <a:pt x="103293" y="18944"/>
                      <a:pt x="103247" y="18964"/>
                      <a:pt x="103202" y="18964"/>
                    </a:cubicBezTo>
                    <a:cubicBezTo>
                      <a:pt x="103054" y="18964"/>
                      <a:pt x="102918" y="18751"/>
                      <a:pt x="103033" y="18597"/>
                    </a:cubicBezTo>
                    <a:cubicBezTo>
                      <a:pt x="103409" y="18121"/>
                      <a:pt x="103785" y="17670"/>
                      <a:pt x="104136" y="17194"/>
                    </a:cubicBezTo>
                    <a:cubicBezTo>
                      <a:pt x="104177" y="17147"/>
                      <a:pt x="104224" y="17127"/>
                      <a:pt x="104271" y="17127"/>
                    </a:cubicBezTo>
                    <a:close/>
                    <a:moveTo>
                      <a:pt x="38914" y="10517"/>
                    </a:moveTo>
                    <a:cubicBezTo>
                      <a:pt x="39056" y="10517"/>
                      <a:pt x="39202" y="10672"/>
                      <a:pt x="39098" y="10828"/>
                    </a:cubicBezTo>
                    <a:cubicBezTo>
                      <a:pt x="38722" y="11479"/>
                      <a:pt x="38246" y="12081"/>
                      <a:pt x="37720" y="12607"/>
                    </a:cubicBezTo>
                    <a:cubicBezTo>
                      <a:pt x="38497" y="12707"/>
                      <a:pt x="39249" y="12783"/>
                      <a:pt x="40025" y="12858"/>
                    </a:cubicBezTo>
                    <a:cubicBezTo>
                      <a:pt x="40401" y="12908"/>
                      <a:pt x="40652" y="12858"/>
                      <a:pt x="40853" y="13184"/>
                    </a:cubicBezTo>
                    <a:cubicBezTo>
                      <a:pt x="40903" y="13234"/>
                      <a:pt x="40903" y="13334"/>
                      <a:pt x="40853" y="13384"/>
                    </a:cubicBezTo>
                    <a:cubicBezTo>
                      <a:pt x="40301" y="14261"/>
                      <a:pt x="39324" y="15013"/>
                      <a:pt x="38497" y="15715"/>
                    </a:cubicBezTo>
                    <a:cubicBezTo>
                      <a:pt x="39241" y="15763"/>
                      <a:pt x="39986" y="15791"/>
                      <a:pt x="40730" y="15791"/>
                    </a:cubicBezTo>
                    <a:cubicBezTo>
                      <a:pt x="41138" y="15791"/>
                      <a:pt x="41547" y="15783"/>
                      <a:pt x="41955" y="15765"/>
                    </a:cubicBezTo>
                    <a:cubicBezTo>
                      <a:pt x="42106" y="15765"/>
                      <a:pt x="42206" y="15965"/>
                      <a:pt x="42131" y="16091"/>
                    </a:cubicBezTo>
                    <a:cubicBezTo>
                      <a:pt x="41529" y="16943"/>
                      <a:pt x="40953" y="17770"/>
                      <a:pt x="40351" y="18622"/>
                    </a:cubicBezTo>
                    <a:cubicBezTo>
                      <a:pt x="41655" y="18597"/>
                      <a:pt x="42958" y="18497"/>
                      <a:pt x="44261" y="18271"/>
                    </a:cubicBezTo>
                    <a:cubicBezTo>
                      <a:pt x="44269" y="18270"/>
                      <a:pt x="44276" y="18270"/>
                      <a:pt x="44283" y="18270"/>
                    </a:cubicBezTo>
                    <a:cubicBezTo>
                      <a:pt x="44519" y="18270"/>
                      <a:pt x="44629" y="18649"/>
                      <a:pt x="44361" y="18697"/>
                    </a:cubicBezTo>
                    <a:cubicBezTo>
                      <a:pt x="43031" y="18904"/>
                      <a:pt x="41679" y="19026"/>
                      <a:pt x="40325" y="19026"/>
                    </a:cubicBezTo>
                    <a:cubicBezTo>
                      <a:pt x="40200" y="19026"/>
                      <a:pt x="40075" y="19025"/>
                      <a:pt x="39950" y="19023"/>
                    </a:cubicBezTo>
                    <a:cubicBezTo>
                      <a:pt x="39800" y="19023"/>
                      <a:pt x="39675" y="18848"/>
                      <a:pt x="39775" y="18722"/>
                    </a:cubicBezTo>
                    <a:lnTo>
                      <a:pt x="41529" y="16191"/>
                    </a:lnTo>
                    <a:lnTo>
                      <a:pt x="41529" y="16191"/>
                    </a:lnTo>
                    <a:cubicBezTo>
                      <a:pt x="41235" y="16197"/>
                      <a:pt x="40940" y="16200"/>
                      <a:pt x="40646" y="16200"/>
                    </a:cubicBezTo>
                    <a:cubicBezTo>
                      <a:pt x="39762" y="16200"/>
                      <a:pt x="38879" y="16172"/>
                      <a:pt x="37995" y="16116"/>
                    </a:cubicBezTo>
                    <a:cubicBezTo>
                      <a:pt x="37820" y="16091"/>
                      <a:pt x="37720" y="15890"/>
                      <a:pt x="37845" y="15740"/>
                    </a:cubicBezTo>
                    <a:cubicBezTo>
                      <a:pt x="38246" y="15389"/>
                      <a:pt x="38622" y="15013"/>
                      <a:pt x="38998" y="14637"/>
                    </a:cubicBezTo>
                    <a:cubicBezTo>
                      <a:pt x="39148" y="14512"/>
                      <a:pt x="40176" y="13710"/>
                      <a:pt x="40151" y="13534"/>
                    </a:cubicBezTo>
                    <a:cubicBezTo>
                      <a:pt x="40101" y="13033"/>
                      <a:pt x="37745" y="13033"/>
                      <a:pt x="37269" y="12983"/>
                    </a:cubicBezTo>
                    <a:cubicBezTo>
                      <a:pt x="37093" y="12958"/>
                      <a:pt x="36968" y="12757"/>
                      <a:pt x="37118" y="12632"/>
                    </a:cubicBezTo>
                    <a:cubicBezTo>
                      <a:pt x="37770" y="12031"/>
                      <a:pt x="38296" y="11379"/>
                      <a:pt x="38747" y="10627"/>
                    </a:cubicBezTo>
                    <a:cubicBezTo>
                      <a:pt x="38786" y="10549"/>
                      <a:pt x="38850" y="10517"/>
                      <a:pt x="38914" y="10517"/>
                    </a:cubicBezTo>
                    <a:close/>
                    <a:moveTo>
                      <a:pt x="72245" y="18579"/>
                    </a:moveTo>
                    <a:cubicBezTo>
                      <a:pt x="72449" y="18579"/>
                      <a:pt x="72579" y="18860"/>
                      <a:pt x="72382" y="18948"/>
                    </a:cubicBezTo>
                    <a:cubicBezTo>
                      <a:pt x="72031" y="19123"/>
                      <a:pt x="71705" y="19274"/>
                      <a:pt x="71354" y="19449"/>
                    </a:cubicBezTo>
                    <a:cubicBezTo>
                      <a:pt x="71323" y="19461"/>
                      <a:pt x="71293" y="19467"/>
                      <a:pt x="71265" y="19467"/>
                    </a:cubicBezTo>
                    <a:cubicBezTo>
                      <a:pt x="71061" y="19467"/>
                      <a:pt x="70933" y="19183"/>
                      <a:pt x="71153" y="19073"/>
                    </a:cubicBezTo>
                    <a:lnTo>
                      <a:pt x="72156" y="18597"/>
                    </a:lnTo>
                    <a:cubicBezTo>
                      <a:pt x="72187" y="18585"/>
                      <a:pt x="72217" y="18579"/>
                      <a:pt x="72245" y="18579"/>
                    </a:cubicBezTo>
                    <a:close/>
                    <a:moveTo>
                      <a:pt x="57981" y="18738"/>
                    </a:moveTo>
                    <a:cubicBezTo>
                      <a:pt x="58185" y="18738"/>
                      <a:pt x="58250" y="19080"/>
                      <a:pt x="58021" y="19148"/>
                    </a:cubicBezTo>
                    <a:cubicBezTo>
                      <a:pt x="57645" y="19299"/>
                      <a:pt x="57269" y="19449"/>
                      <a:pt x="56893" y="19575"/>
                    </a:cubicBezTo>
                    <a:cubicBezTo>
                      <a:pt x="56865" y="19586"/>
                      <a:pt x="56840" y="19590"/>
                      <a:pt x="56816" y="19590"/>
                    </a:cubicBezTo>
                    <a:cubicBezTo>
                      <a:pt x="56624" y="19590"/>
                      <a:pt x="56569" y="19263"/>
                      <a:pt x="56792" y="19174"/>
                    </a:cubicBezTo>
                    <a:cubicBezTo>
                      <a:pt x="57168" y="19048"/>
                      <a:pt x="57544" y="18898"/>
                      <a:pt x="57920" y="18747"/>
                    </a:cubicBezTo>
                    <a:cubicBezTo>
                      <a:pt x="57942" y="18741"/>
                      <a:pt x="57962" y="18738"/>
                      <a:pt x="57981" y="18738"/>
                    </a:cubicBezTo>
                    <a:close/>
                    <a:moveTo>
                      <a:pt x="54798" y="19565"/>
                    </a:moveTo>
                    <a:cubicBezTo>
                      <a:pt x="55007" y="19565"/>
                      <a:pt x="55092" y="19907"/>
                      <a:pt x="54863" y="19976"/>
                    </a:cubicBezTo>
                    <a:cubicBezTo>
                      <a:pt x="54537" y="20076"/>
                      <a:pt x="54211" y="20176"/>
                      <a:pt x="53910" y="20276"/>
                    </a:cubicBezTo>
                    <a:cubicBezTo>
                      <a:pt x="53881" y="20287"/>
                      <a:pt x="53855" y="20291"/>
                      <a:pt x="53830" y="20291"/>
                    </a:cubicBezTo>
                    <a:cubicBezTo>
                      <a:pt x="53617" y="20291"/>
                      <a:pt x="53560" y="19943"/>
                      <a:pt x="53785" y="19875"/>
                    </a:cubicBezTo>
                    <a:cubicBezTo>
                      <a:pt x="54111" y="19775"/>
                      <a:pt x="54437" y="19675"/>
                      <a:pt x="54737" y="19575"/>
                    </a:cubicBezTo>
                    <a:cubicBezTo>
                      <a:pt x="54759" y="19568"/>
                      <a:pt x="54779" y="19565"/>
                      <a:pt x="54798" y="19565"/>
                    </a:cubicBezTo>
                    <a:close/>
                    <a:moveTo>
                      <a:pt x="68683" y="19640"/>
                    </a:moveTo>
                    <a:cubicBezTo>
                      <a:pt x="68891" y="19640"/>
                      <a:pt x="68975" y="19982"/>
                      <a:pt x="68722" y="20051"/>
                    </a:cubicBezTo>
                    <a:cubicBezTo>
                      <a:pt x="68346" y="20201"/>
                      <a:pt x="67945" y="20326"/>
                      <a:pt x="67544" y="20477"/>
                    </a:cubicBezTo>
                    <a:cubicBezTo>
                      <a:pt x="67518" y="20487"/>
                      <a:pt x="67493" y="20492"/>
                      <a:pt x="67470" y="20492"/>
                    </a:cubicBezTo>
                    <a:cubicBezTo>
                      <a:pt x="67272" y="20492"/>
                      <a:pt x="67195" y="20143"/>
                      <a:pt x="67419" y="20076"/>
                    </a:cubicBezTo>
                    <a:cubicBezTo>
                      <a:pt x="67820" y="19925"/>
                      <a:pt x="68221" y="19800"/>
                      <a:pt x="68622" y="19650"/>
                    </a:cubicBezTo>
                    <a:cubicBezTo>
                      <a:pt x="68643" y="19643"/>
                      <a:pt x="68664" y="19640"/>
                      <a:pt x="68683" y="19640"/>
                    </a:cubicBezTo>
                    <a:close/>
                    <a:moveTo>
                      <a:pt x="65348" y="20361"/>
                    </a:moveTo>
                    <a:cubicBezTo>
                      <a:pt x="65557" y="20361"/>
                      <a:pt x="65612" y="20688"/>
                      <a:pt x="65389" y="20778"/>
                    </a:cubicBezTo>
                    <a:cubicBezTo>
                      <a:pt x="65163" y="20853"/>
                      <a:pt x="64938" y="20928"/>
                      <a:pt x="64737" y="21003"/>
                    </a:cubicBezTo>
                    <a:cubicBezTo>
                      <a:pt x="64707" y="21014"/>
                      <a:pt x="64679" y="21019"/>
                      <a:pt x="64653" y="21019"/>
                    </a:cubicBezTo>
                    <a:cubicBezTo>
                      <a:pt x="64444" y="21019"/>
                      <a:pt x="64389" y="20691"/>
                      <a:pt x="64612" y="20602"/>
                    </a:cubicBezTo>
                    <a:lnTo>
                      <a:pt x="65264" y="20377"/>
                    </a:lnTo>
                    <a:cubicBezTo>
                      <a:pt x="65294" y="20366"/>
                      <a:pt x="65322" y="20361"/>
                      <a:pt x="65348" y="20361"/>
                    </a:cubicBezTo>
                    <a:close/>
                    <a:moveTo>
                      <a:pt x="50988" y="20417"/>
                    </a:moveTo>
                    <a:cubicBezTo>
                      <a:pt x="51193" y="20417"/>
                      <a:pt x="51257" y="20759"/>
                      <a:pt x="51028" y="20828"/>
                    </a:cubicBezTo>
                    <a:cubicBezTo>
                      <a:pt x="50577" y="20978"/>
                      <a:pt x="50126" y="21103"/>
                      <a:pt x="49650" y="21254"/>
                    </a:cubicBezTo>
                    <a:cubicBezTo>
                      <a:pt x="49628" y="21260"/>
                      <a:pt x="49608" y="21263"/>
                      <a:pt x="49589" y="21263"/>
                    </a:cubicBezTo>
                    <a:cubicBezTo>
                      <a:pt x="49384" y="21263"/>
                      <a:pt x="49320" y="20922"/>
                      <a:pt x="49549" y="20853"/>
                    </a:cubicBezTo>
                    <a:cubicBezTo>
                      <a:pt x="50000" y="20702"/>
                      <a:pt x="50452" y="20577"/>
                      <a:pt x="50928" y="20427"/>
                    </a:cubicBezTo>
                    <a:cubicBezTo>
                      <a:pt x="50949" y="20420"/>
                      <a:pt x="50969" y="20417"/>
                      <a:pt x="50988" y="20417"/>
                    </a:cubicBezTo>
                    <a:close/>
                    <a:moveTo>
                      <a:pt x="27621" y="12433"/>
                    </a:moveTo>
                    <a:cubicBezTo>
                      <a:pt x="27764" y="12433"/>
                      <a:pt x="27899" y="12577"/>
                      <a:pt x="27795" y="12732"/>
                    </a:cubicBezTo>
                    <a:cubicBezTo>
                      <a:pt x="27294" y="13534"/>
                      <a:pt x="26792" y="14336"/>
                      <a:pt x="26266" y="15138"/>
                    </a:cubicBezTo>
                    <a:cubicBezTo>
                      <a:pt x="26460" y="15138"/>
                      <a:pt x="26658" y="15137"/>
                      <a:pt x="26856" y="15137"/>
                    </a:cubicBezTo>
                    <a:cubicBezTo>
                      <a:pt x="27452" y="15137"/>
                      <a:pt x="28058" y="15151"/>
                      <a:pt x="28622" y="15264"/>
                    </a:cubicBezTo>
                    <a:cubicBezTo>
                      <a:pt x="28923" y="15314"/>
                      <a:pt x="29248" y="15339"/>
                      <a:pt x="29349" y="15665"/>
                    </a:cubicBezTo>
                    <a:cubicBezTo>
                      <a:pt x="29449" y="15991"/>
                      <a:pt x="29173" y="16266"/>
                      <a:pt x="28998" y="16492"/>
                    </a:cubicBezTo>
                    <a:cubicBezTo>
                      <a:pt x="28622" y="17018"/>
                      <a:pt x="28196" y="17519"/>
                      <a:pt x="27770" y="18021"/>
                    </a:cubicBezTo>
                    <a:cubicBezTo>
                      <a:pt x="28191" y="18021"/>
                      <a:pt x="28632" y="18009"/>
                      <a:pt x="29074" y="18009"/>
                    </a:cubicBezTo>
                    <a:cubicBezTo>
                      <a:pt x="29737" y="18009"/>
                      <a:pt x="30401" y="18036"/>
                      <a:pt x="31003" y="18171"/>
                    </a:cubicBezTo>
                    <a:cubicBezTo>
                      <a:pt x="31329" y="18246"/>
                      <a:pt x="31529" y="18271"/>
                      <a:pt x="31554" y="18622"/>
                    </a:cubicBezTo>
                    <a:cubicBezTo>
                      <a:pt x="31629" y="19474"/>
                      <a:pt x="30126" y="19900"/>
                      <a:pt x="30201" y="20803"/>
                    </a:cubicBezTo>
                    <a:cubicBezTo>
                      <a:pt x="30214" y="21034"/>
                      <a:pt x="30250" y="21095"/>
                      <a:pt x="30344" y="21095"/>
                    </a:cubicBezTo>
                    <a:cubicBezTo>
                      <a:pt x="30423" y="21095"/>
                      <a:pt x="30544" y="21051"/>
                      <a:pt x="30727" y="21028"/>
                    </a:cubicBezTo>
                    <a:cubicBezTo>
                      <a:pt x="30978" y="21003"/>
                      <a:pt x="31228" y="20978"/>
                      <a:pt x="31479" y="20928"/>
                    </a:cubicBezTo>
                    <a:cubicBezTo>
                      <a:pt x="32055" y="20878"/>
                      <a:pt x="32632" y="20803"/>
                      <a:pt x="33183" y="20727"/>
                    </a:cubicBezTo>
                    <a:cubicBezTo>
                      <a:pt x="33191" y="20727"/>
                      <a:pt x="33199" y="20726"/>
                      <a:pt x="33206" y="20726"/>
                    </a:cubicBezTo>
                    <a:cubicBezTo>
                      <a:pt x="33459" y="20726"/>
                      <a:pt x="33451" y="21129"/>
                      <a:pt x="33183" y="21153"/>
                    </a:cubicBezTo>
                    <a:cubicBezTo>
                      <a:pt x="32557" y="21229"/>
                      <a:pt x="31930" y="21304"/>
                      <a:pt x="31304" y="21379"/>
                    </a:cubicBezTo>
                    <a:cubicBezTo>
                      <a:pt x="31015" y="21418"/>
                      <a:pt x="30578" y="21545"/>
                      <a:pt x="30232" y="21545"/>
                    </a:cubicBezTo>
                    <a:cubicBezTo>
                      <a:pt x="30127" y="21545"/>
                      <a:pt x="30031" y="21533"/>
                      <a:pt x="29950" y="21504"/>
                    </a:cubicBezTo>
                    <a:cubicBezTo>
                      <a:pt x="29649" y="21429"/>
                      <a:pt x="29499" y="21279"/>
                      <a:pt x="29524" y="20928"/>
                    </a:cubicBezTo>
                    <a:cubicBezTo>
                      <a:pt x="29599" y="20326"/>
                      <a:pt x="31228" y="19073"/>
                      <a:pt x="31003" y="18597"/>
                    </a:cubicBezTo>
                    <a:cubicBezTo>
                      <a:pt x="30903" y="18372"/>
                      <a:pt x="27670" y="18447"/>
                      <a:pt x="27319" y="18422"/>
                    </a:cubicBezTo>
                    <a:cubicBezTo>
                      <a:pt x="27143" y="18422"/>
                      <a:pt x="27043" y="18196"/>
                      <a:pt x="27168" y="18071"/>
                    </a:cubicBezTo>
                    <a:cubicBezTo>
                      <a:pt x="27494" y="17720"/>
                      <a:pt x="27770" y="17369"/>
                      <a:pt x="28071" y="17018"/>
                    </a:cubicBezTo>
                    <a:cubicBezTo>
                      <a:pt x="28271" y="16767"/>
                      <a:pt x="28446" y="16542"/>
                      <a:pt x="28647" y="16291"/>
                    </a:cubicBezTo>
                    <a:cubicBezTo>
                      <a:pt x="28973" y="16041"/>
                      <a:pt x="28948" y="15865"/>
                      <a:pt x="28547" y="15815"/>
                    </a:cubicBezTo>
                    <a:cubicBezTo>
                      <a:pt x="28267" y="15577"/>
                      <a:pt x="27683" y="15535"/>
                      <a:pt x="27104" y="15535"/>
                    </a:cubicBezTo>
                    <a:cubicBezTo>
                      <a:pt x="26779" y="15535"/>
                      <a:pt x="26456" y="15548"/>
                      <a:pt x="26189" y="15548"/>
                    </a:cubicBezTo>
                    <a:cubicBezTo>
                      <a:pt x="26078" y="15548"/>
                      <a:pt x="25977" y="15546"/>
                      <a:pt x="25890" y="15539"/>
                    </a:cubicBezTo>
                    <a:cubicBezTo>
                      <a:pt x="25740" y="15539"/>
                      <a:pt x="25614" y="15364"/>
                      <a:pt x="25715" y="15239"/>
                    </a:cubicBezTo>
                    <a:cubicBezTo>
                      <a:pt x="26291" y="14336"/>
                      <a:pt x="26867" y="13434"/>
                      <a:pt x="27444" y="12532"/>
                    </a:cubicBezTo>
                    <a:cubicBezTo>
                      <a:pt x="27491" y="12462"/>
                      <a:pt x="27556" y="12433"/>
                      <a:pt x="27621" y="12433"/>
                    </a:cubicBezTo>
                    <a:close/>
                    <a:moveTo>
                      <a:pt x="62609" y="21037"/>
                    </a:moveTo>
                    <a:cubicBezTo>
                      <a:pt x="62800" y="21037"/>
                      <a:pt x="62855" y="21365"/>
                      <a:pt x="62632" y="21454"/>
                    </a:cubicBezTo>
                    <a:cubicBezTo>
                      <a:pt x="62056" y="21655"/>
                      <a:pt x="61479" y="21830"/>
                      <a:pt x="60903" y="22031"/>
                    </a:cubicBezTo>
                    <a:cubicBezTo>
                      <a:pt x="60875" y="22042"/>
                      <a:pt x="60849" y="22047"/>
                      <a:pt x="60825" y="22047"/>
                    </a:cubicBezTo>
                    <a:cubicBezTo>
                      <a:pt x="60629" y="22047"/>
                      <a:pt x="60557" y="21719"/>
                      <a:pt x="60803" y="21630"/>
                    </a:cubicBezTo>
                    <a:cubicBezTo>
                      <a:pt x="61379" y="21429"/>
                      <a:pt x="61955" y="21254"/>
                      <a:pt x="62532" y="21053"/>
                    </a:cubicBezTo>
                    <a:cubicBezTo>
                      <a:pt x="62559" y="21042"/>
                      <a:pt x="62585" y="21037"/>
                      <a:pt x="62609" y="21037"/>
                    </a:cubicBezTo>
                    <a:close/>
                    <a:moveTo>
                      <a:pt x="46734" y="21445"/>
                    </a:moveTo>
                    <a:cubicBezTo>
                      <a:pt x="46957" y="21445"/>
                      <a:pt x="47022" y="21786"/>
                      <a:pt x="46792" y="21855"/>
                    </a:cubicBezTo>
                    <a:lnTo>
                      <a:pt x="45539" y="22206"/>
                    </a:lnTo>
                    <a:cubicBezTo>
                      <a:pt x="45516" y="22213"/>
                      <a:pt x="45494" y="22215"/>
                      <a:pt x="45473" y="22215"/>
                    </a:cubicBezTo>
                    <a:cubicBezTo>
                      <a:pt x="45249" y="22215"/>
                      <a:pt x="45185" y="21874"/>
                      <a:pt x="45414" y="21805"/>
                    </a:cubicBezTo>
                    <a:cubicBezTo>
                      <a:pt x="45840" y="21680"/>
                      <a:pt x="46266" y="21580"/>
                      <a:pt x="46667" y="21454"/>
                    </a:cubicBezTo>
                    <a:cubicBezTo>
                      <a:pt x="46691" y="21448"/>
                      <a:pt x="46713" y="21445"/>
                      <a:pt x="46734" y="21445"/>
                    </a:cubicBezTo>
                    <a:close/>
                    <a:moveTo>
                      <a:pt x="57736" y="22222"/>
                    </a:moveTo>
                    <a:cubicBezTo>
                      <a:pt x="57960" y="22222"/>
                      <a:pt x="58024" y="22563"/>
                      <a:pt x="57795" y="22632"/>
                    </a:cubicBezTo>
                    <a:cubicBezTo>
                      <a:pt x="57444" y="22707"/>
                      <a:pt x="57118" y="22783"/>
                      <a:pt x="56767" y="22858"/>
                    </a:cubicBezTo>
                    <a:cubicBezTo>
                      <a:pt x="56746" y="22864"/>
                      <a:pt x="56726" y="22867"/>
                      <a:pt x="56706" y="22867"/>
                    </a:cubicBezTo>
                    <a:cubicBezTo>
                      <a:pt x="56498" y="22867"/>
                      <a:pt x="56415" y="22526"/>
                      <a:pt x="56667" y="22457"/>
                    </a:cubicBezTo>
                    <a:cubicBezTo>
                      <a:pt x="56993" y="22382"/>
                      <a:pt x="57344" y="22306"/>
                      <a:pt x="57670" y="22231"/>
                    </a:cubicBezTo>
                    <a:cubicBezTo>
                      <a:pt x="57693" y="22225"/>
                      <a:pt x="57715" y="22222"/>
                      <a:pt x="57736" y="22222"/>
                    </a:cubicBezTo>
                    <a:close/>
                    <a:moveTo>
                      <a:pt x="42985" y="22040"/>
                    </a:moveTo>
                    <a:cubicBezTo>
                      <a:pt x="43181" y="22040"/>
                      <a:pt x="43253" y="22367"/>
                      <a:pt x="43008" y="22457"/>
                    </a:cubicBezTo>
                    <a:cubicBezTo>
                      <a:pt x="42632" y="22582"/>
                      <a:pt x="42231" y="22732"/>
                      <a:pt x="41830" y="22858"/>
                    </a:cubicBezTo>
                    <a:cubicBezTo>
                      <a:pt x="41803" y="22869"/>
                      <a:pt x="41777" y="22874"/>
                      <a:pt x="41752" y="22874"/>
                    </a:cubicBezTo>
                    <a:cubicBezTo>
                      <a:pt x="41556" y="22874"/>
                      <a:pt x="41482" y="22546"/>
                      <a:pt x="41705" y="22457"/>
                    </a:cubicBezTo>
                    <a:cubicBezTo>
                      <a:pt x="42106" y="22331"/>
                      <a:pt x="42507" y="22181"/>
                      <a:pt x="42908" y="22056"/>
                    </a:cubicBezTo>
                    <a:cubicBezTo>
                      <a:pt x="42935" y="22045"/>
                      <a:pt x="42961" y="22040"/>
                      <a:pt x="42985" y="22040"/>
                    </a:cubicBezTo>
                    <a:close/>
                    <a:moveTo>
                      <a:pt x="39916" y="22748"/>
                    </a:moveTo>
                    <a:cubicBezTo>
                      <a:pt x="40140" y="22748"/>
                      <a:pt x="40205" y="23090"/>
                      <a:pt x="39975" y="23159"/>
                    </a:cubicBezTo>
                    <a:cubicBezTo>
                      <a:pt x="39574" y="23284"/>
                      <a:pt x="39173" y="23409"/>
                      <a:pt x="38772" y="23509"/>
                    </a:cubicBezTo>
                    <a:cubicBezTo>
                      <a:pt x="38751" y="23516"/>
                      <a:pt x="38731" y="23519"/>
                      <a:pt x="38711" y="23519"/>
                    </a:cubicBezTo>
                    <a:cubicBezTo>
                      <a:pt x="38503" y="23519"/>
                      <a:pt x="38420" y="23177"/>
                      <a:pt x="38672" y="23108"/>
                    </a:cubicBezTo>
                    <a:cubicBezTo>
                      <a:pt x="39048" y="22983"/>
                      <a:pt x="39449" y="22883"/>
                      <a:pt x="39850" y="22757"/>
                    </a:cubicBezTo>
                    <a:cubicBezTo>
                      <a:pt x="39873" y="22751"/>
                      <a:pt x="39896" y="22748"/>
                      <a:pt x="39916" y="22748"/>
                    </a:cubicBezTo>
                    <a:close/>
                    <a:moveTo>
                      <a:pt x="54187" y="22967"/>
                    </a:moveTo>
                    <a:cubicBezTo>
                      <a:pt x="54379" y="22967"/>
                      <a:pt x="54434" y="23295"/>
                      <a:pt x="54211" y="23384"/>
                    </a:cubicBezTo>
                    <a:cubicBezTo>
                      <a:pt x="53710" y="23534"/>
                      <a:pt x="53208" y="23710"/>
                      <a:pt x="52732" y="23860"/>
                    </a:cubicBezTo>
                    <a:cubicBezTo>
                      <a:pt x="52702" y="23871"/>
                      <a:pt x="52674" y="23876"/>
                      <a:pt x="52648" y="23876"/>
                    </a:cubicBezTo>
                    <a:cubicBezTo>
                      <a:pt x="52439" y="23876"/>
                      <a:pt x="52384" y="23549"/>
                      <a:pt x="52607" y="23459"/>
                    </a:cubicBezTo>
                    <a:cubicBezTo>
                      <a:pt x="53108" y="23309"/>
                      <a:pt x="53610" y="23133"/>
                      <a:pt x="54111" y="22983"/>
                    </a:cubicBezTo>
                    <a:cubicBezTo>
                      <a:pt x="54138" y="22972"/>
                      <a:pt x="54164" y="22967"/>
                      <a:pt x="54187" y="22967"/>
                    </a:cubicBezTo>
                    <a:close/>
                    <a:moveTo>
                      <a:pt x="36042" y="23644"/>
                    </a:moveTo>
                    <a:cubicBezTo>
                      <a:pt x="36234" y="23644"/>
                      <a:pt x="36291" y="23971"/>
                      <a:pt x="36091" y="24061"/>
                    </a:cubicBezTo>
                    <a:cubicBezTo>
                      <a:pt x="35715" y="24186"/>
                      <a:pt x="35364" y="24336"/>
                      <a:pt x="35013" y="24462"/>
                    </a:cubicBezTo>
                    <a:cubicBezTo>
                      <a:pt x="34983" y="24473"/>
                      <a:pt x="34955" y="24478"/>
                      <a:pt x="34929" y="24478"/>
                    </a:cubicBezTo>
                    <a:cubicBezTo>
                      <a:pt x="34719" y="24478"/>
                      <a:pt x="34664" y="24150"/>
                      <a:pt x="34888" y="24061"/>
                    </a:cubicBezTo>
                    <a:cubicBezTo>
                      <a:pt x="35238" y="23935"/>
                      <a:pt x="35614" y="23785"/>
                      <a:pt x="35965" y="23660"/>
                    </a:cubicBezTo>
                    <a:cubicBezTo>
                      <a:pt x="35993" y="23649"/>
                      <a:pt x="36018" y="23644"/>
                      <a:pt x="36042" y="23644"/>
                    </a:cubicBezTo>
                    <a:close/>
                    <a:moveTo>
                      <a:pt x="90668" y="11885"/>
                    </a:moveTo>
                    <a:cubicBezTo>
                      <a:pt x="90794" y="11885"/>
                      <a:pt x="90913" y="11981"/>
                      <a:pt x="90853" y="12131"/>
                    </a:cubicBezTo>
                    <a:cubicBezTo>
                      <a:pt x="90627" y="12707"/>
                      <a:pt x="90402" y="13259"/>
                      <a:pt x="90176" y="13835"/>
                    </a:cubicBezTo>
                    <a:cubicBezTo>
                      <a:pt x="90702" y="13923"/>
                      <a:pt x="91229" y="13967"/>
                      <a:pt x="91758" y="13967"/>
                    </a:cubicBezTo>
                    <a:cubicBezTo>
                      <a:pt x="92288" y="13967"/>
                      <a:pt x="92820" y="13923"/>
                      <a:pt x="93359" y="13835"/>
                    </a:cubicBezTo>
                    <a:cubicBezTo>
                      <a:pt x="93372" y="13833"/>
                      <a:pt x="93385" y="13832"/>
                      <a:pt x="93398" y="13832"/>
                    </a:cubicBezTo>
                    <a:cubicBezTo>
                      <a:pt x="93534" y="13832"/>
                      <a:pt x="93656" y="13948"/>
                      <a:pt x="93610" y="14086"/>
                    </a:cubicBezTo>
                    <a:cubicBezTo>
                      <a:pt x="93359" y="14963"/>
                      <a:pt x="93033" y="15815"/>
                      <a:pt x="92682" y="16642"/>
                    </a:cubicBezTo>
                    <a:cubicBezTo>
                      <a:pt x="93735" y="16517"/>
                      <a:pt x="94662" y="16216"/>
                      <a:pt x="95590" y="15690"/>
                    </a:cubicBezTo>
                    <a:cubicBezTo>
                      <a:pt x="95620" y="15675"/>
                      <a:pt x="95654" y="15668"/>
                      <a:pt x="95688" y="15668"/>
                    </a:cubicBezTo>
                    <a:cubicBezTo>
                      <a:pt x="95820" y="15668"/>
                      <a:pt x="95955" y="15776"/>
                      <a:pt x="95915" y="15915"/>
                    </a:cubicBezTo>
                    <a:cubicBezTo>
                      <a:pt x="95715" y="16492"/>
                      <a:pt x="95540" y="17043"/>
                      <a:pt x="95339" y="17595"/>
                    </a:cubicBezTo>
                    <a:cubicBezTo>
                      <a:pt x="95264" y="17820"/>
                      <a:pt x="95113" y="18096"/>
                      <a:pt x="95088" y="18346"/>
                    </a:cubicBezTo>
                    <a:cubicBezTo>
                      <a:pt x="94988" y="18472"/>
                      <a:pt x="95013" y="18622"/>
                      <a:pt x="95088" y="18773"/>
                    </a:cubicBezTo>
                    <a:cubicBezTo>
                      <a:pt x="95071" y="18963"/>
                      <a:pt x="95114" y="19046"/>
                      <a:pt x="95199" y="19046"/>
                    </a:cubicBezTo>
                    <a:cubicBezTo>
                      <a:pt x="95238" y="19046"/>
                      <a:pt x="95285" y="19029"/>
                      <a:pt x="95339" y="18998"/>
                    </a:cubicBezTo>
                    <a:cubicBezTo>
                      <a:pt x="95371" y="19004"/>
                      <a:pt x="95406" y="19007"/>
                      <a:pt x="95444" y="19007"/>
                    </a:cubicBezTo>
                    <a:cubicBezTo>
                      <a:pt x="95878" y="19007"/>
                      <a:pt x="96649" y="18637"/>
                      <a:pt x="97018" y="18522"/>
                    </a:cubicBezTo>
                    <a:cubicBezTo>
                      <a:pt x="97520" y="18397"/>
                      <a:pt x="97996" y="18271"/>
                      <a:pt x="98497" y="18121"/>
                    </a:cubicBezTo>
                    <a:cubicBezTo>
                      <a:pt x="98510" y="18119"/>
                      <a:pt x="98523" y="18118"/>
                      <a:pt x="98536" y="18118"/>
                    </a:cubicBezTo>
                    <a:cubicBezTo>
                      <a:pt x="98676" y="18118"/>
                      <a:pt x="98816" y="18236"/>
                      <a:pt x="98748" y="18397"/>
                    </a:cubicBezTo>
                    <a:lnTo>
                      <a:pt x="97545" y="21479"/>
                    </a:lnTo>
                    <a:cubicBezTo>
                      <a:pt x="98497" y="21279"/>
                      <a:pt x="99424" y="21003"/>
                      <a:pt x="100301" y="20577"/>
                    </a:cubicBezTo>
                    <a:cubicBezTo>
                      <a:pt x="100339" y="20558"/>
                      <a:pt x="100375" y="20550"/>
                      <a:pt x="100409" y="20550"/>
                    </a:cubicBezTo>
                    <a:cubicBezTo>
                      <a:pt x="100558" y="20550"/>
                      <a:pt x="100659" y="20710"/>
                      <a:pt x="100577" y="20853"/>
                    </a:cubicBezTo>
                    <a:cubicBezTo>
                      <a:pt x="100076" y="22081"/>
                      <a:pt x="99499" y="23284"/>
                      <a:pt x="98848" y="24462"/>
                    </a:cubicBezTo>
                    <a:cubicBezTo>
                      <a:pt x="98809" y="24531"/>
                      <a:pt x="98750" y="24560"/>
                      <a:pt x="98690" y="24560"/>
                    </a:cubicBezTo>
                    <a:cubicBezTo>
                      <a:pt x="98552" y="24560"/>
                      <a:pt x="98410" y="24410"/>
                      <a:pt x="98497" y="24236"/>
                    </a:cubicBezTo>
                    <a:cubicBezTo>
                      <a:pt x="99048" y="23234"/>
                      <a:pt x="99525" y="22206"/>
                      <a:pt x="100001" y="21153"/>
                    </a:cubicBezTo>
                    <a:lnTo>
                      <a:pt x="100001" y="21153"/>
                    </a:lnTo>
                    <a:cubicBezTo>
                      <a:pt x="99124" y="21529"/>
                      <a:pt x="98221" y="21805"/>
                      <a:pt x="97269" y="21955"/>
                    </a:cubicBezTo>
                    <a:cubicBezTo>
                      <a:pt x="97258" y="21958"/>
                      <a:pt x="97247" y="21959"/>
                      <a:pt x="97235" y="21959"/>
                    </a:cubicBezTo>
                    <a:cubicBezTo>
                      <a:pt x="97111" y="21959"/>
                      <a:pt x="96950" y="21842"/>
                      <a:pt x="97018" y="21705"/>
                    </a:cubicBezTo>
                    <a:cubicBezTo>
                      <a:pt x="97419" y="20677"/>
                      <a:pt x="97820" y="19650"/>
                      <a:pt x="98221" y="18647"/>
                    </a:cubicBezTo>
                    <a:lnTo>
                      <a:pt x="98221" y="18647"/>
                    </a:lnTo>
                    <a:cubicBezTo>
                      <a:pt x="97419" y="18848"/>
                      <a:pt x="96617" y="19073"/>
                      <a:pt x="95840" y="19299"/>
                    </a:cubicBezTo>
                    <a:cubicBezTo>
                      <a:pt x="95622" y="19353"/>
                      <a:pt x="95272" y="19500"/>
                      <a:pt x="94972" y="19500"/>
                    </a:cubicBezTo>
                    <a:cubicBezTo>
                      <a:pt x="94858" y="19500"/>
                      <a:pt x="94752" y="19479"/>
                      <a:pt x="94662" y="19424"/>
                    </a:cubicBezTo>
                    <a:cubicBezTo>
                      <a:pt x="94311" y="19148"/>
                      <a:pt x="94512" y="18773"/>
                      <a:pt x="94612" y="18422"/>
                    </a:cubicBezTo>
                    <a:cubicBezTo>
                      <a:pt x="94863" y="17695"/>
                      <a:pt x="95088" y="16993"/>
                      <a:pt x="95339" y="16291"/>
                    </a:cubicBezTo>
                    <a:lnTo>
                      <a:pt x="95339" y="16291"/>
                    </a:lnTo>
                    <a:cubicBezTo>
                      <a:pt x="94387" y="16767"/>
                      <a:pt x="93409" y="17018"/>
                      <a:pt x="92357" y="17093"/>
                    </a:cubicBezTo>
                    <a:cubicBezTo>
                      <a:pt x="92346" y="17095"/>
                      <a:pt x="92337" y="17095"/>
                      <a:pt x="92327" y="17095"/>
                    </a:cubicBezTo>
                    <a:cubicBezTo>
                      <a:pt x="92173" y="17095"/>
                      <a:pt x="92110" y="16909"/>
                      <a:pt x="92181" y="16767"/>
                    </a:cubicBezTo>
                    <a:cubicBezTo>
                      <a:pt x="92532" y="15965"/>
                      <a:pt x="92858" y="15138"/>
                      <a:pt x="93108" y="14286"/>
                    </a:cubicBezTo>
                    <a:lnTo>
                      <a:pt x="93108" y="14286"/>
                    </a:lnTo>
                    <a:cubicBezTo>
                      <a:pt x="92622" y="14342"/>
                      <a:pt x="92140" y="14373"/>
                      <a:pt x="91658" y="14373"/>
                    </a:cubicBezTo>
                    <a:cubicBezTo>
                      <a:pt x="91049" y="14373"/>
                      <a:pt x="90441" y="14323"/>
                      <a:pt x="89825" y="14211"/>
                    </a:cubicBezTo>
                    <a:cubicBezTo>
                      <a:pt x="89725" y="14186"/>
                      <a:pt x="89625" y="14061"/>
                      <a:pt x="89675" y="13960"/>
                    </a:cubicBezTo>
                    <a:lnTo>
                      <a:pt x="90452" y="12031"/>
                    </a:lnTo>
                    <a:cubicBezTo>
                      <a:pt x="90492" y="11929"/>
                      <a:pt x="90582" y="11885"/>
                      <a:pt x="90668" y="11885"/>
                    </a:cubicBezTo>
                    <a:close/>
                    <a:moveTo>
                      <a:pt x="14180" y="15925"/>
                    </a:moveTo>
                    <a:cubicBezTo>
                      <a:pt x="14313" y="15925"/>
                      <a:pt x="14446" y="16072"/>
                      <a:pt x="14361" y="16241"/>
                    </a:cubicBezTo>
                    <a:cubicBezTo>
                      <a:pt x="14085" y="16818"/>
                      <a:pt x="13810" y="17394"/>
                      <a:pt x="13534" y="17945"/>
                    </a:cubicBezTo>
                    <a:cubicBezTo>
                      <a:pt x="13776" y="17972"/>
                      <a:pt x="14013" y="17985"/>
                      <a:pt x="14249" y="17985"/>
                    </a:cubicBezTo>
                    <a:cubicBezTo>
                      <a:pt x="15111" y="17985"/>
                      <a:pt x="15935" y="17809"/>
                      <a:pt x="16742" y="17494"/>
                    </a:cubicBezTo>
                    <a:cubicBezTo>
                      <a:pt x="16769" y="17483"/>
                      <a:pt x="16794" y="17478"/>
                      <a:pt x="16818" y="17478"/>
                    </a:cubicBezTo>
                    <a:cubicBezTo>
                      <a:pt x="16952" y="17478"/>
                      <a:pt x="17039" y="17639"/>
                      <a:pt x="17018" y="17745"/>
                    </a:cubicBezTo>
                    <a:cubicBezTo>
                      <a:pt x="16767" y="18697"/>
                      <a:pt x="16366" y="19549"/>
                      <a:pt x="15915" y="20427"/>
                    </a:cubicBezTo>
                    <a:cubicBezTo>
                      <a:pt x="16792" y="20251"/>
                      <a:pt x="17669" y="20101"/>
                      <a:pt x="18547" y="19950"/>
                    </a:cubicBezTo>
                    <a:cubicBezTo>
                      <a:pt x="18732" y="19920"/>
                      <a:pt x="19022" y="19822"/>
                      <a:pt x="19281" y="19822"/>
                    </a:cubicBezTo>
                    <a:cubicBezTo>
                      <a:pt x="19443" y="19822"/>
                      <a:pt x="19594" y="19860"/>
                      <a:pt x="19700" y="19976"/>
                    </a:cubicBezTo>
                    <a:cubicBezTo>
                      <a:pt x="19825" y="20151"/>
                      <a:pt x="19750" y="20301"/>
                      <a:pt x="19700" y="20502"/>
                    </a:cubicBezTo>
                    <a:cubicBezTo>
                      <a:pt x="19524" y="21179"/>
                      <a:pt x="19123" y="21905"/>
                      <a:pt x="18772" y="22557"/>
                    </a:cubicBezTo>
                    <a:cubicBezTo>
                      <a:pt x="20050" y="22156"/>
                      <a:pt x="21329" y="21855"/>
                      <a:pt x="22657" y="21680"/>
                    </a:cubicBezTo>
                    <a:cubicBezTo>
                      <a:pt x="22666" y="21678"/>
                      <a:pt x="22675" y="21678"/>
                      <a:pt x="22683" y="21678"/>
                    </a:cubicBezTo>
                    <a:cubicBezTo>
                      <a:pt x="22840" y="21678"/>
                      <a:pt x="22905" y="21887"/>
                      <a:pt x="22857" y="22006"/>
                    </a:cubicBezTo>
                    <a:cubicBezTo>
                      <a:pt x="22406" y="22833"/>
                      <a:pt x="21955" y="23685"/>
                      <a:pt x="21504" y="24537"/>
                    </a:cubicBezTo>
                    <a:cubicBezTo>
                      <a:pt x="21466" y="24606"/>
                      <a:pt x="21406" y="24635"/>
                      <a:pt x="21346" y="24635"/>
                    </a:cubicBezTo>
                    <a:cubicBezTo>
                      <a:pt x="21209" y="24635"/>
                      <a:pt x="21066" y="24485"/>
                      <a:pt x="21153" y="24311"/>
                    </a:cubicBezTo>
                    <a:cubicBezTo>
                      <a:pt x="21529" y="23610"/>
                      <a:pt x="21905" y="22883"/>
                      <a:pt x="22281" y="22156"/>
                    </a:cubicBezTo>
                    <a:lnTo>
                      <a:pt x="22281" y="22156"/>
                    </a:lnTo>
                    <a:cubicBezTo>
                      <a:pt x="20978" y="22356"/>
                      <a:pt x="19674" y="22682"/>
                      <a:pt x="18421" y="23108"/>
                    </a:cubicBezTo>
                    <a:cubicBezTo>
                      <a:pt x="18397" y="23119"/>
                      <a:pt x="18374" y="23123"/>
                      <a:pt x="18353" y="23123"/>
                    </a:cubicBezTo>
                    <a:cubicBezTo>
                      <a:pt x="18215" y="23123"/>
                      <a:pt x="18131" y="22937"/>
                      <a:pt x="18196" y="22808"/>
                    </a:cubicBezTo>
                    <a:cubicBezTo>
                      <a:pt x="18421" y="22331"/>
                      <a:pt x="18622" y="21855"/>
                      <a:pt x="18847" y="21379"/>
                    </a:cubicBezTo>
                    <a:cubicBezTo>
                      <a:pt x="19098" y="20853"/>
                      <a:pt x="19399" y="20452"/>
                      <a:pt x="18647" y="20351"/>
                    </a:cubicBezTo>
                    <a:cubicBezTo>
                      <a:pt x="18607" y="20347"/>
                      <a:pt x="18566" y="20344"/>
                      <a:pt x="18523" y="20344"/>
                    </a:cubicBezTo>
                    <a:cubicBezTo>
                      <a:pt x="18129" y="20344"/>
                      <a:pt x="17605" y="20534"/>
                      <a:pt x="17243" y="20602"/>
                    </a:cubicBezTo>
                    <a:cubicBezTo>
                      <a:pt x="16692" y="20702"/>
                      <a:pt x="16141" y="20803"/>
                      <a:pt x="15614" y="20903"/>
                    </a:cubicBezTo>
                    <a:cubicBezTo>
                      <a:pt x="15603" y="20904"/>
                      <a:pt x="15592" y="20905"/>
                      <a:pt x="15581" y="20905"/>
                    </a:cubicBezTo>
                    <a:cubicBezTo>
                      <a:pt x="15420" y="20905"/>
                      <a:pt x="15293" y="20741"/>
                      <a:pt x="15364" y="20577"/>
                    </a:cubicBezTo>
                    <a:cubicBezTo>
                      <a:pt x="15790" y="19750"/>
                      <a:pt x="16191" y="18923"/>
                      <a:pt x="16492" y="18021"/>
                    </a:cubicBezTo>
                    <a:lnTo>
                      <a:pt x="16492" y="18021"/>
                    </a:lnTo>
                    <a:cubicBezTo>
                      <a:pt x="15755" y="18278"/>
                      <a:pt x="15007" y="18394"/>
                      <a:pt x="14247" y="18394"/>
                    </a:cubicBezTo>
                    <a:cubicBezTo>
                      <a:pt x="13895" y="18394"/>
                      <a:pt x="13540" y="18369"/>
                      <a:pt x="13183" y="18321"/>
                    </a:cubicBezTo>
                    <a:cubicBezTo>
                      <a:pt x="13033" y="18321"/>
                      <a:pt x="13008" y="18121"/>
                      <a:pt x="13058" y="18021"/>
                    </a:cubicBezTo>
                    <a:cubicBezTo>
                      <a:pt x="13359" y="17369"/>
                      <a:pt x="13684" y="16692"/>
                      <a:pt x="14010" y="16041"/>
                    </a:cubicBezTo>
                    <a:cubicBezTo>
                      <a:pt x="14051" y="15959"/>
                      <a:pt x="14115" y="15925"/>
                      <a:pt x="14180" y="15925"/>
                    </a:cubicBezTo>
                    <a:close/>
                    <a:moveTo>
                      <a:pt x="49735" y="23951"/>
                    </a:moveTo>
                    <a:cubicBezTo>
                      <a:pt x="49940" y="23951"/>
                      <a:pt x="50004" y="24293"/>
                      <a:pt x="49775" y="24362"/>
                    </a:cubicBezTo>
                    <a:cubicBezTo>
                      <a:pt x="49399" y="24462"/>
                      <a:pt x="49023" y="24562"/>
                      <a:pt x="48647" y="24662"/>
                    </a:cubicBezTo>
                    <a:cubicBezTo>
                      <a:pt x="48624" y="24669"/>
                      <a:pt x="48601" y="24672"/>
                      <a:pt x="48581" y="24672"/>
                    </a:cubicBezTo>
                    <a:cubicBezTo>
                      <a:pt x="48357" y="24672"/>
                      <a:pt x="48292" y="24330"/>
                      <a:pt x="48522" y="24261"/>
                    </a:cubicBezTo>
                    <a:cubicBezTo>
                      <a:pt x="48898" y="24161"/>
                      <a:pt x="49299" y="24061"/>
                      <a:pt x="49675" y="23961"/>
                    </a:cubicBezTo>
                    <a:cubicBezTo>
                      <a:pt x="49696" y="23954"/>
                      <a:pt x="49716" y="23951"/>
                      <a:pt x="49735" y="23951"/>
                    </a:cubicBezTo>
                    <a:close/>
                    <a:moveTo>
                      <a:pt x="78465" y="23703"/>
                    </a:moveTo>
                    <a:cubicBezTo>
                      <a:pt x="78620" y="23703"/>
                      <a:pt x="78779" y="23850"/>
                      <a:pt x="78672" y="24011"/>
                    </a:cubicBezTo>
                    <a:cubicBezTo>
                      <a:pt x="78447" y="24311"/>
                      <a:pt x="78321" y="24637"/>
                      <a:pt x="78271" y="25013"/>
                    </a:cubicBezTo>
                    <a:cubicBezTo>
                      <a:pt x="78258" y="25141"/>
                      <a:pt x="78141" y="25211"/>
                      <a:pt x="78032" y="25211"/>
                    </a:cubicBezTo>
                    <a:cubicBezTo>
                      <a:pt x="77928" y="25211"/>
                      <a:pt x="77833" y="25148"/>
                      <a:pt x="77845" y="25013"/>
                    </a:cubicBezTo>
                    <a:cubicBezTo>
                      <a:pt x="77895" y="24562"/>
                      <a:pt x="78046" y="24161"/>
                      <a:pt x="78296" y="23785"/>
                    </a:cubicBezTo>
                    <a:cubicBezTo>
                      <a:pt x="78340" y="23727"/>
                      <a:pt x="78402" y="23703"/>
                      <a:pt x="78465" y="23703"/>
                    </a:cubicBezTo>
                    <a:close/>
                    <a:moveTo>
                      <a:pt x="32484" y="24386"/>
                    </a:moveTo>
                    <a:cubicBezTo>
                      <a:pt x="32686" y="24386"/>
                      <a:pt x="32822" y="24676"/>
                      <a:pt x="32607" y="24763"/>
                    </a:cubicBezTo>
                    <a:cubicBezTo>
                      <a:pt x="32181" y="24938"/>
                      <a:pt x="31780" y="25113"/>
                      <a:pt x="31354" y="25289"/>
                    </a:cubicBezTo>
                    <a:cubicBezTo>
                      <a:pt x="31319" y="25306"/>
                      <a:pt x="31284" y="25314"/>
                      <a:pt x="31252" y="25314"/>
                    </a:cubicBezTo>
                    <a:cubicBezTo>
                      <a:pt x="31055" y="25314"/>
                      <a:pt x="30934" y="25024"/>
                      <a:pt x="31128" y="24938"/>
                    </a:cubicBezTo>
                    <a:cubicBezTo>
                      <a:pt x="31554" y="24763"/>
                      <a:pt x="31980" y="24587"/>
                      <a:pt x="32381" y="24412"/>
                    </a:cubicBezTo>
                    <a:cubicBezTo>
                      <a:pt x="32416" y="24394"/>
                      <a:pt x="32451" y="24386"/>
                      <a:pt x="32484" y="24386"/>
                    </a:cubicBezTo>
                    <a:close/>
                    <a:moveTo>
                      <a:pt x="45656" y="24728"/>
                    </a:moveTo>
                    <a:cubicBezTo>
                      <a:pt x="45880" y="24728"/>
                      <a:pt x="45944" y="25070"/>
                      <a:pt x="45715" y="25138"/>
                    </a:cubicBezTo>
                    <a:cubicBezTo>
                      <a:pt x="45339" y="25264"/>
                      <a:pt x="44963" y="25389"/>
                      <a:pt x="44587" y="25489"/>
                    </a:cubicBezTo>
                    <a:cubicBezTo>
                      <a:pt x="44557" y="25500"/>
                      <a:pt x="44529" y="25505"/>
                      <a:pt x="44503" y="25505"/>
                    </a:cubicBezTo>
                    <a:cubicBezTo>
                      <a:pt x="44293" y="25505"/>
                      <a:pt x="44238" y="25178"/>
                      <a:pt x="44462" y="25088"/>
                    </a:cubicBezTo>
                    <a:cubicBezTo>
                      <a:pt x="44838" y="24988"/>
                      <a:pt x="45213" y="24863"/>
                      <a:pt x="45589" y="24737"/>
                    </a:cubicBezTo>
                    <a:cubicBezTo>
                      <a:pt x="45613" y="24731"/>
                      <a:pt x="45635" y="24728"/>
                      <a:pt x="45656" y="24728"/>
                    </a:cubicBezTo>
                    <a:close/>
                    <a:moveTo>
                      <a:pt x="79303" y="24116"/>
                    </a:moveTo>
                    <a:cubicBezTo>
                      <a:pt x="79424" y="24116"/>
                      <a:pt x="79554" y="24212"/>
                      <a:pt x="79524" y="24362"/>
                    </a:cubicBezTo>
                    <a:cubicBezTo>
                      <a:pt x="79349" y="24988"/>
                      <a:pt x="79048" y="25539"/>
                      <a:pt x="78622" y="25991"/>
                    </a:cubicBezTo>
                    <a:cubicBezTo>
                      <a:pt x="78581" y="26037"/>
                      <a:pt x="78534" y="26057"/>
                      <a:pt x="78487" y="26057"/>
                    </a:cubicBezTo>
                    <a:cubicBezTo>
                      <a:pt x="78333" y="26057"/>
                      <a:pt x="78187" y="25844"/>
                      <a:pt x="78321" y="25690"/>
                    </a:cubicBezTo>
                    <a:cubicBezTo>
                      <a:pt x="78722" y="25289"/>
                      <a:pt x="78973" y="24813"/>
                      <a:pt x="79123" y="24261"/>
                    </a:cubicBezTo>
                    <a:cubicBezTo>
                      <a:pt x="79144" y="24160"/>
                      <a:pt x="79221" y="24116"/>
                      <a:pt x="79303" y="24116"/>
                    </a:cubicBezTo>
                    <a:close/>
                    <a:moveTo>
                      <a:pt x="41964" y="25448"/>
                    </a:moveTo>
                    <a:cubicBezTo>
                      <a:pt x="42174" y="25448"/>
                      <a:pt x="42229" y="25776"/>
                      <a:pt x="42005" y="25865"/>
                    </a:cubicBezTo>
                    <a:cubicBezTo>
                      <a:pt x="41604" y="25991"/>
                      <a:pt x="41203" y="26141"/>
                      <a:pt x="40802" y="26266"/>
                    </a:cubicBezTo>
                    <a:cubicBezTo>
                      <a:pt x="40775" y="26277"/>
                      <a:pt x="40749" y="26282"/>
                      <a:pt x="40726" y="26282"/>
                    </a:cubicBezTo>
                    <a:cubicBezTo>
                      <a:pt x="40534" y="26282"/>
                      <a:pt x="40479" y="25955"/>
                      <a:pt x="40702" y="25865"/>
                    </a:cubicBezTo>
                    <a:cubicBezTo>
                      <a:pt x="41103" y="25740"/>
                      <a:pt x="41504" y="25590"/>
                      <a:pt x="41880" y="25464"/>
                    </a:cubicBezTo>
                    <a:cubicBezTo>
                      <a:pt x="41910" y="25453"/>
                      <a:pt x="41938" y="25448"/>
                      <a:pt x="41964" y="25448"/>
                    </a:cubicBezTo>
                    <a:close/>
                    <a:moveTo>
                      <a:pt x="28262" y="25756"/>
                    </a:moveTo>
                    <a:cubicBezTo>
                      <a:pt x="28486" y="25756"/>
                      <a:pt x="28550" y="26097"/>
                      <a:pt x="28321" y="26166"/>
                    </a:cubicBezTo>
                    <a:cubicBezTo>
                      <a:pt x="27895" y="26266"/>
                      <a:pt x="27469" y="26367"/>
                      <a:pt x="27043" y="26467"/>
                    </a:cubicBezTo>
                    <a:cubicBezTo>
                      <a:pt x="27028" y="26470"/>
                      <a:pt x="27014" y="26471"/>
                      <a:pt x="27000" y="26471"/>
                    </a:cubicBezTo>
                    <a:cubicBezTo>
                      <a:pt x="26782" y="26471"/>
                      <a:pt x="26707" y="26113"/>
                      <a:pt x="26943" y="26066"/>
                    </a:cubicBezTo>
                    <a:cubicBezTo>
                      <a:pt x="27369" y="25966"/>
                      <a:pt x="27770" y="25865"/>
                      <a:pt x="28196" y="25765"/>
                    </a:cubicBezTo>
                    <a:cubicBezTo>
                      <a:pt x="28219" y="25759"/>
                      <a:pt x="28241" y="25756"/>
                      <a:pt x="28262" y="25756"/>
                    </a:cubicBezTo>
                    <a:close/>
                    <a:moveTo>
                      <a:pt x="38072" y="26200"/>
                    </a:moveTo>
                    <a:cubicBezTo>
                      <a:pt x="38264" y="26200"/>
                      <a:pt x="38322" y="26528"/>
                      <a:pt x="38121" y="26617"/>
                    </a:cubicBezTo>
                    <a:lnTo>
                      <a:pt x="36742" y="27169"/>
                    </a:lnTo>
                    <a:cubicBezTo>
                      <a:pt x="36721" y="27175"/>
                      <a:pt x="36701" y="27178"/>
                      <a:pt x="36681" y="27178"/>
                    </a:cubicBezTo>
                    <a:cubicBezTo>
                      <a:pt x="36473" y="27178"/>
                      <a:pt x="36388" y="26834"/>
                      <a:pt x="36617" y="26742"/>
                    </a:cubicBezTo>
                    <a:cubicBezTo>
                      <a:pt x="37093" y="26567"/>
                      <a:pt x="37544" y="26392"/>
                      <a:pt x="37995" y="26216"/>
                    </a:cubicBezTo>
                    <a:cubicBezTo>
                      <a:pt x="38023" y="26205"/>
                      <a:pt x="38049" y="26200"/>
                      <a:pt x="38072" y="26200"/>
                    </a:cubicBezTo>
                    <a:close/>
                    <a:moveTo>
                      <a:pt x="24389" y="26526"/>
                    </a:moveTo>
                    <a:cubicBezTo>
                      <a:pt x="24584" y="26526"/>
                      <a:pt x="24657" y="26854"/>
                      <a:pt x="24411" y="26943"/>
                    </a:cubicBezTo>
                    <a:cubicBezTo>
                      <a:pt x="24060" y="27043"/>
                      <a:pt x="23710" y="27169"/>
                      <a:pt x="23334" y="27294"/>
                    </a:cubicBezTo>
                    <a:cubicBezTo>
                      <a:pt x="23312" y="27300"/>
                      <a:pt x="23292" y="27303"/>
                      <a:pt x="23273" y="27303"/>
                    </a:cubicBezTo>
                    <a:cubicBezTo>
                      <a:pt x="23069" y="27303"/>
                      <a:pt x="23004" y="26962"/>
                      <a:pt x="23233" y="26893"/>
                    </a:cubicBezTo>
                    <a:lnTo>
                      <a:pt x="24311" y="26542"/>
                    </a:lnTo>
                    <a:cubicBezTo>
                      <a:pt x="24339" y="26531"/>
                      <a:pt x="24365" y="26526"/>
                      <a:pt x="24389" y="26526"/>
                    </a:cubicBezTo>
                    <a:close/>
                    <a:moveTo>
                      <a:pt x="32919" y="27460"/>
                    </a:moveTo>
                    <a:cubicBezTo>
                      <a:pt x="33127" y="27460"/>
                      <a:pt x="33210" y="27802"/>
                      <a:pt x="32958" y="27870"/>
                    </a:cubicBezTo>
                    <a:cubicBezTo>
                      <a:pt x="32607" y="27971"/>
                      <a:pt x="32256" y="28071"/>
                      <a:pt x="31905" y="28171"/>
                    </a:cubicBezTo>
                    <a:cubicBezTo>
                      <a:pt x="31882" y="28177"/>
                      <a:pt x="31860" y="28180"/>
                      <a:pt x="31839" y="28180"/>
                    </a:cubicBezTo>
                    <a:cubicBezTo>
                      <a:pt x="31615" y="28180"/>
                      <a:pt x="31550" y="27839"/>
                      <a:pt x="31780" y="27770"/>
                    </a:cubicBezTo>
                    <a:cubicBezTo>
                      <a:pt x="32131" y="27670"/>
                      <a:pt x="32507" y="27570"/>
                      <a:pt x="32858" y="27469"/>
                    </a:cubicBezTo>
                    <a:cubicBezTo>
                      <a:pt x="32879" y="27463"/>
                      <a:pt x="32899" y="27460"/>
                      <a:pt x="32919" y="27460"/>
                    </a:cubicBezTo>
                    <a:close/>
                    <a:moveTo>
                      <a:pt x="29318" y="28493"/>
                    </a:moveTo>
                    <a:cubicBezTo>
                      <a:pt x="29559" y="28493"/>
                      <a:pt x="29634" y="28874"/>
                      <a:pt x="29374" y="28898"/>
                    </a:cubicBezTo>
                    <a:cubicBezTo>
                      <a:pt x="29048" y="28973"/>
                      <a:pt x="28697" y="29023"/>
                      <a:pt x="28371" y="29098"/>
                    </a:cubicBezTo>
                    <a:cubicBezTo>
                      <a:pt x="28363" y="29099"/>
                      <a:pt x="28355" y="29100"/>
                      <a:pt x="28347" y="29100"/>
                    </a:cubicBezTo>
                    <a:cubicBezTo>
                      <a:pt x="28090" y="29100"/>
                      <a:pt x="28003" y="28722"/>
                      <a:pt x="28246" y="28697"/>
                    </a:cubicBezTo>
                    <a:lnTo>
                      <a:pt x="29274" y="28497"/>
                    </a:lnTo>
                    <a:cubicBezTo>
                      <a:pt x="29289" y="28494"/>
                      <a:pt x="29304" y="28493"/>
                      <a:pt x="29318" y="28493"/>
                    </a:cubicBezTo>
                    <a:close/>
                    <a:moveTo>
                      <a:pt x="81830" y="0"/>
                    </a:moveTo>
                    <a:cubicBezTo>
                      <a:pt x="75164" y="1254"/>
                      <a:pt x="68497" y="2507"/>
                      <a:pt x="61830" y="3785"/>
                    </a:cubicBezTo>
                    <a:cubicBezTo>
                      <a:pt x="41228" y="7670"/>
                      <a:pt x="20602" y="11579"/>
                      <a:pt x="0" y="15489"/>
                    </a:cubicBezTo>
                    <a:cubicBezTo>
                      <a:pt x="5464" y="19900"/>
                      <a:pt x="11404" y="23735"/>
                      <a:pt x="17745" y="26768"/>
                    </a:cubicBezTo>
                    <a:cubicBezTo>
                      <a:pt x="19048" y="27394"/>
                      <a:pt x="20351" y="27996"/>
                      <a:pt x="21680" y="28547"/>
                    </a:cubicBezTo>
                    <a:cubicBezTo>
                      <a:pt x="24161" y="27996"/>
                      <a:pt x="26642" y="27419"/>
                      <a:pt x="29123" y="26868"/>
                    </a:cubicBezTo>
                    <a:cubicBezTo>
                      <a:pt x="45138" y="23284"/>
                      <a:pt x="61153" y="19675"/>
                      <a:pt x="77169" y="16066"/>
                    </a:cubicBezTo>
                    <a:cubicBezTo>
                      <a:pt x="77185" y="16063"/>
                      <a:pt x="77200" y="16061"/>
                      <a:pt x="77215" y="16061"/>
                    </a:cubicBezTo>
                    <a:cubicBezTo>
                      <a:pt x="77455" y="16061"/>
                      <a:pt x="77530" y="16420"/>
                      <a:pt x="77294" y="16467"/>
                    </a:cubicBezTo>
                    <a:cubicBezTo>
                      <a:pt x="72757" y="17494"/>
                      <a:pt x="68221" y="18522"/>
                      <a:pt x="63710" y="19524"/>
                    </a:cubicBezTo>
                    <a:cubicBezTo>
                      <a:pt x="49925" y="22632"/>
                      <a:pt x="36141" y="25715"/>
                      <a:pt x="22356" y="28823"/>
                    </a:cubicBezTo>
                    <a:cubicBezTo>
                      <a:pt x="25238" y="30001"/>
                      <a:pt x="28171" y="31028"/>
                      <a:pt x="31153" y="31880"/>
                    </a:cubicBezTo>
                    <a:cubicBezTo>
                      <a:pt x="36467" y="33384"/>
                      <a:pt x="41905" y="34362"/>
                      <a:pt x="47369" y="34838"/>
                    </a:cubicBezTo>
                    <a:cubicBezTo>
                      <a:pt x="47294" y="34763"/>
                      <a:pt x="47269" y="34637"/>
                      <a:pt x="47369" y="34537"/>
                    </a:cubicBezTo>
                    <a:cubicBezTo>
                      <a:pt x="48121" y="33735"/>
                      <a:pt x="48672" y="32833"/>
                      <a:pt x="49073" y="31805"/>
                    </a:cubicBezTo>
                    <a:lnTo>
                      <a:pt x="49073" y="31805"/>
                    </a:lnTo>
                    <a:cubicBezTo>
                      <a:pt x="47820" y="32031"/>
                      <a:pt x="46592" y="32331"/>
                      <a:pt x="45389" y="32707"/>
                    </a:cubicBezTo>
                    <a:cubicBezTo>
                      <a:pt x="45369" y="32712"/>
                      <a:pt x="45350" y="32714"/>
                      <a:pt x="45332" y="32714"/>
                    </a:cubicBezTo>
                    <a:cubicBezTo>
                      <a:pt x="45147" y="32714"/>
                      <a:pt x="45074" y="32494"/>
                      <a:pt x="45188" y="32357"/>
                    </a:cubicBezTo>
                    <a:cubicBezTo>
                      <a:pt x="45790" y="31580"/>
                      <a:pt x="46341" y="30778"/>
                      <a:pt x="46893" y="29976"/>
                    </a:cubicBezTo>
                    <a:cubicBezTo>
                      <a:pt x="46872" y="29975"/>
                      <a:pt x="46852" y="29975"/>
                      <a:pt x="46832" y="29975"/>
                    </a:cubicBezTo>
                    <a:cubicBezTo>
                      <a:pt x="45665" y="29975"/>
                      <a:pt x="44588" y="30591"/>
                      <a:pt x="43424" y="30591"/>
                    </a:cubicBezTo>
                    <a:cubicBezTo>
                      <a:pt x="43262" y="30591"/>
                      <a:pt x="43098" y="30579"/>
                      <a:pt x="42933" y="30552"/>
                    </a:cubicBezTo>
                    <a:cubicBezTo>
                      <a:pt x="42807" y="30527"/>
                      <a:pt x="42757" y="30352"/>
                      <a:pt x="42807" y="30251"/>
                    </a:cubicBezTo>
                    <a:cubicBezTo>
                      <a:pt x="43484" y="29149"/>
                      <a:pt x="44261" y="28171"/>
                      <a:pt x="45163" y="27269"/>
                    </a:cubicBezTo>
                    <a:cubicBezTo>
                      <a:pt x="45210" y="27222"/>
                      <a:pt x="45261" y="27202"/>
                      <a:pt x="45310" y="27202"/>
                    </a:cubicBezTo>
                    <a:cubicBezTo>
                      <a:pt x="45468" y="27202"/>
                      <a:pt x="45598" y="27410"/>
                      <a:pt x="45464" y="27544"/>
                    </a:cubicBezTo>
                    <a:cubicBezTo>
                      <a:pt x="44662" y="28346"/>
                      <a:pt x="43960" y="29224"/>
                      <a:pt x="43359" y="30176"/>
                    </a:cubicBezTo>
                    <a:cubicBezTo>
                      <a:pt x="43415" y="30179"/>
                      <a:pt x="43471" y="30181"/>
                      <a:pt x="43527" y="30181"/>
                    </a:cubicBezTo>
                    <a:cubicBezTo>
                      <a:pt x="44668" y="30181"/>
                      <a:pt x="45741" y="29551"/>
                      <a:pt x="46891" y="29551"/>
                    </a:cubicBezTo>
                    <a:cubicBezTo>
                      <a:pt x="47016" y="29551"/>
                      <a:pt x="47142" y="29558"/>
                      <a:pt x="47269" y="29575"/>
                    </a:cubicBezTo>
                    <a:cubicBezTo>
                      <a:pt x="47419" y="29600"/>
                      <a:pt x="47544" y="29750"/>
                      <a:pt x="47444" y="29875"/>
                    </a:cubicBezTo>
                    <a:cubicBezTo>
                      <a:pt x="46943" y="30652"/>
                      <a:pt x="46416" y="31404"/>
                      <a:pt x="45865" y="32131"/>
                    </a:cubicBezTo>
                    <a:cubicBezTo>
                      <a:pt x="47018" y="31805"/>
                      <a:pt x="48171" y="31529"/>
                      <a:pt x="49349" y="31329"/>
                    </a:cubicBezTo>
                    <a:cubicBezTo>
                      <a:pt x="49362" y="31327"/>
                      <a:pt x="49375" y="31326"/>
                      <a:pt x="49388" y="31326"/>
                    </a:cubicBezTo>
                    <a:cubicBezTo>
                      <a:pt x="49528" y="31326"/>
                      <a:pt x="49670" y="31442"/>
                      <a:pt x="49625" y="31580"/>
                    </a:cubicBezTo>
                    <a:cubicBezTo>
                      <a:pt x="49249" y="32657"/>
                      <a:pt x="48697" y="33610"/>
                      <a:pt x="47970" y="34462"/>
                    </a:cubicBezTo>
                    <a:cubicBezTo>
                      <a:pt x="49023" y="34362"/>
                      <a:pt x="50076" y="33835"/>
                      <a:pt x="51053" y="33509"/>
                    </a:cubicBezTo>
                    <a:cubicBezTo>
                      <a:pt x="51388" y="33398"/>
                      <a:pt x="52028" y="33023"/>
                      <a:pt x="52520" y="33023"/>
                    </a:cubicBezTo>
                    <a:cubicBezTo>
                      <a:pt x="52690" y="33023"/>
                      <a:pt x="52842" y="33068"/>
                      <a:pt x="52958" y="33184"/>
                    </a:cubicBezTo>
                    <a:cubicBezTo>
                      <a:pt x="53359" y="33560"/>
                      <a:pt x="53108" y="34362"/>
                      <a:pt x="52707" y="35113"/>
                    </a:cubicBezTo>
                    <a:cubicBezTo>
                      <a:pt x="53475" y="35137"/>
                      <a:pt x="54241" y="35148"/>
                      <a:pt x="55006" y="35148"/>
                    </a:cubicBezTo>
                    <a:cubicBezTo>
                      <a:pt x="56712" y="35148"/>
                      <a:pt x="58413" y="35092"/>
                      <a:pt x="60126" y="34988"/>
                    </a:cubicBezTo>
                    <a:cubicBezTo>
                      <a:pt x="61479" y="34913"/>
                      <a:pt x="62833" y="34813"/>
                      <a:pt x="64186" y="34662"/>
                    </a:cubicBezTo>
                    <a:lnTo>
                      <a:pt x="65138" y="32758"/>
                    </a:lnTo>
                    <a:lnTo>
                      <a:pt x="65138" y="32758"/>
                    </a:lnTo>
                    <a:cubicBezTo>
                      <a:pt x="64061" y="33058"/>
                      <a:pt x="63008" y="33334"/>
                      <a:pt x="61930" y="33560"/>
                    </a:cubicBezTo>
                    <a:cubicBezTo>
                      <a:pt x="61907" y="33565"/>
                      <a:pt x="61884" y="33568"/>
                      <a:pt x="61863" y="33568"/>
                    </a:cubicBezTo>
                    <a:cubicBezTo>
                      <a:pt x="61703" y="33568"/>
                      <a:pt x="61613" y="33414"/>
                      <a:pt x="61680" y="33259"/>
                    </a:cubicBezTo>
                    <a:cubicBezTo>
                      <a:pt x="62131" y="32357"/>
                      <a:pt x="62557" y="31454"/>
                      <a:pt x="62958" y="30552"/>
                    </a:cubicBezTo>
                    <a:lnTo>
                      <a:pt x="62958" y="30552"/>
                    </a:lnTo>
                    <a:cubicBezTo>
                      <a:pt x="61655" y="30878"/>
                      <a:pt x="60326" y="31128"/>
                      <a:pt x="58973" y="31354"/>
                    </a:cubicBezTo>
                    <a:cubicBezTo>
                      <a:pt x="58963" y="31356"/>
                      <a:pt x="58953" y="31356"/>
                      <a:pt x="58944" y="31356"/>
                    </a:cubicBezTo>
                    <a:cubicBezTo>
                      <a:pt x="58801" y="31356"/>
                      <a:pt x="58654" y="31192"/>
                      <a:pt x="58747" y="31028"/>
                    </a:cubicBezTo>
                    <a:cubicBezTo>
                      <a:pt x="59249" y="30251"/>
                      <a:pt x="59700" y="29449"/>
                      <a:pt x="60101" y="28597"/>
                    </a:cubicBezTo>
                    <a:lnTo>
                      <a:pt x="60101" y="28597"/>
                    </a:lnTo>
                    <a:cubicBezTo>
                      <a:pt x="59123" y="28848"/>
                      <a:pt x="58121" y="29023"/>
                      <a:pt x="57093" y="29073"/>
                    </a:cubicBezTo>
                    <a:cubicBezTo>
                      <a:pt x="56943" y="29073"/>
                      <a:pt x="56818" y="28873"/>
                      <a:pt x="56893" y="28748"/>
                    </a:cubicBezTo>
                    <a:cubicBezTo>
                      <a:pt x="57444" y="28046"/>
                      <a:pt x="58021" y="27344"/>
                      <a:pt x="58597" y="26692"/>
                    </a:cubicBezTo>
                    <a:lnTo>
                      <a:pt x="58597" y="26692"/>
                    </a:lnTo>
                    <a:cubicBezTo>
                      <a:pt x="57568" y="26818"/>
                      <a:pt x="56522" y="26874"/>
                      <a:pt x="55487" y="26874"/>
                    </a:cubicBezTo>
                    <a:cubicBezTo>
                      <a:pt x="55287" y="26874"/>
                      <a:pt x="55087" y="26872"/>
                      <a:pt x="54888" y="26868"/>
                    </a:cubicBezTo>
                    <a:cubicBezTo>
                      <a:pt x="54737" y="26868"/>
                      <a:pt x="54612" y="26692"/>
                      <a:pt x="54687" y="26542"/>
                    </a:cubicBezTo>
                    <a:lnTo>
                      <a:pt x="56241" y="24362"/>
                    </a:lnTo>
                    <a:cubicBezTo>
                      <a:pt x="56285" y="24304"/>
                      <a:pt x="56347" y="24279"/>
                      <a:pt x="56409" y="24279"/>
                    </a:cubicBezTo>
                    <a:cubicBezTo>
                      <a:pt x="56563" y="24279"/>
                      <a:pt x="56717" y="24427"/>
                      <a:pt x="56592" y="24587"/>
                    </a:cubicBezTo>
                    <a:lnTo>
                      <a:pt x="55289" y="26442"/>
                    </a:lnTo>
                    <a:cubicBezTo>
                      <a:pt x="55445" y="26445"/>
                      <a:pt x="55602" y="26446"/>
                      <a:pt x="55759" y="26446"/>
                    </a:cubicBezTo>
                    <a:cubicBezTo>
                      <a:pt x="56855" y="26446"/>
                      <a:pt x="57952" y="26370"/>
                      <a:pt x="59048" y="26216"/>
                    </a:cubicBezTo>
                    <a:cubicBezTo>
                      <a:pt x="59067" y="26211"/>
                      <a:pt x="59086" y="26209"/>
                      <a:pt x="59104" y="26209"/>
                    </a:cubicBezTo>
                    <a:cubicBezTo>
                      <a:pt x="59275" y="26209"/>
                      <a:pt x="59385" y="26409"/>
                      <a:pt x="59249" y="26567"/>
                    </a:cubicBezTo>
                    <a:cubicBezTo>
                      <a:pt x="58647" y="27219"/>
                      <a:pt x="58096" y="27920"/>
                      <a:pt x="57544" y="28622"/>
                    </a:cubicBezTo>
                    <a:cubicBezTo>
                      <a:pt x="58522" y="28522"/>
                      <a:pt x="59474" y="28372"/>
                      <a:pt x="60452" y="28096"/>
                    </a:cubicBezTo>
                    <a:cubicBezTo>
                      <a:pt x="60476" y="28086"/>
                      <a:pt x="60499" y="28081"/>
                      <a:pt x="60520" y="28081"/>
                    </a:cubicBezTo>
                    <a:cubicBezTo>
                      <a:pt x="60658" y="28081"/>
                      <a:pt x="60742" y="28267"/>
                      <a:pt x="60677" y="28397"/>
                    </a:cubicBezTo>
                    <a:cubicBezTo>
                      <a:pt x="60276" y="29249"/>
                      <a:pt x="59850" y="30051"/>
                      <a:pt x="59349" y="30853"/>
                    </a:cubicBezTo>
                    <a:cubicBezTo>
                      <a:pt x="60677" y="30627"/>
                      <a:pt x="61980" y="30377"/>
                      <a:pt x="63284" y="30076"/>
                    </a:cubicBezTo>
                    <a:cubicBezTo>
                      <a:pt x="63304" y="30070"/>
                      <a:pt x="63324" y="30067"/>
                      <a:pt x="63344" y="30067"/>
                    </a:cubicBezTo>
                    <a:cubicBezTo>
                      <a:pt x="63486" y="30067"/>
                      <a:pt x="63576" y="30222"/>
                      <a:pt x="63509" y="30377"/>
                    </a:cubicBezTo>
                    <a:cubicBezTo>
                      <a:pt x="63108" y="31279"/>
                      <a:pt x="62682" y="32156"/>
                      <a:pt x="62231" y="33058"/>
                    </a:cubicBezTo>
                    <a:cubicBezTo>
                      <a:pt x="63334" y="32808"/>
                      <a:pt x="64387" y="32532"/>
                      <a:pt x="65464" y="32231"/>
                    </a:cubicBezTo>
                    <a:cubicBezTo>
                      <a:pt x="65483" y="32226"/>
                      <a:pt x="65501" y="32223"/>
                      <a:pt x="65519" y="32223"/>
                    </a:cubicBezTo>
                    <a:cubicBezTo>
                      <a:pt x="65664" y="32223"/>
                      <a:pt x="65757" y="32398"/>
                      <a:pt x="65690" y="32532"/>
                    </a:cubicBezTo>
                    <a:lnTo>
                      <a:pt x="64662" y="34612"/>
                    </a:lnTo>
                    <a:cubicBezTo>
                      <a:pt x="67895" y="34286"/>
                      <a:pt x="71128" y="33760"/>
                      <a:pt x="74311" y="33083"/>
                    </a:cubicBezTo>
                    <a:cubicBezTo>
                      <a:pt x="75013" y="31830"/>
                      <a:pt x="75615" y="30527"/>
                      <a:pt x="76116" y="29174"/>
                    </a:cubicBezTo>
                    <a:lnTo>
                      <a:pt x="76116" y="29174"/>
                    </a:lnTo>
                    <a:cubicBezTo>
                      <a:pt x="74888" y="29700"/>
                      <a:pt x="73585" y="30001"/>
                      <a:pt x="72231" y="30101"/>
                    </a:cubicBezTo>
                    <a:cubicBezTo>
                      <a:pt x="72222" y="30102"/>
                      <a:pt x="72213" y="30103"/>
                      <a:pt x="72204" y="30103"/>
                    </a:cubicBezTo>
                    <a:cubicBezTo>
                      <a:pt x="72026" y="30103"/>
                      <a:pt x="71985" y="29869"/>
                      <a:pt x="72081" y="29750"/>
                    </a:cubicBezTo>
                    <a:cubicBezTo>
                      <a:pt x="72757" y="28998"/>
                      <a:pt x="73284" y="28196"/>
                      <a:pt x="73685" y="27294"/>
                    </a:cubicBezTo>
                    <a:lnTo>
                      <a:pt x="73685" y="27294"/>
                    </a:lnTo>
                    <a:cubicBezTo>
                      <a:pt x="72755" y="27490"/>
                      <a:pt x="71826" y="27598"/>
                      <a:pt x="70888" y="27598"/>
                    </a:cubicBezTo>
                    <a:cubicBezTo>
                      <a:pt x="70510" y="27598"/>
                      <a:pt x="70131" y="27580"/>
                      <a:pt x="69750" y="27544"/>
                    </a:cubicBezTo>
                    <a:cubicBezTo>
                      <a:pt x="69625" y="27544"/>
                      <a:pt x="69474" y="27369"/>
                      <a:pt x="69575" y="27244"/>
                    </a:cubicBezTo>
                    <a:cubicBezTo>
                      <a:pt x="70176" y="26392"/>
                      <a:pt x="70652" y="25514"/>
                      <a:pt x="70978" y="24562"/>
                    </a:cubicBezTo>
                    <a:cubicBezTo>
                      <a:pt x="69625" y="24537"/>
                      <a:pt x="68246" y="24512"/>
                      <a:pt x="66868" y="24487"/>
                    </a:cubicBezTo>
                    <a:cubicBezTo>
                      <a:pt x="66742" y="24487"/>
                      <a:pt x="66592" y="24311"/>
                      <a:pt x="66692" y="24161"/>
                    </a:cubicBezTo>
                    <a:lnTo>
                      <a:pt x="68998" y="21153"/>
                    </a:lnTo>
                    <a:cubicBezTo>
                      <a:pt x="69043" y="21087"/>
                      <a:pt x="69105" y="21059"/>
                      <a:pt x="69166" y="21059"/>
                    </a:cubicBezTo>
                    <a:cubicBezTo>
                      <a:pt x="69312" y="21059"/>
                      <a:pt x="69455" y="21213"/>
                      <a:pt x="69349" y="21354"/>
                    </a:cubicBezTo>
                    <a:cubicBezTo>
                      <a:pt x="68672" y="22256"/>
                      <a:pt x="67970" y="23159"/>
                      <a:pt x="67294" y="24061"/>
                    </a:cubicBezTo>
                    <a:cubicBezTo>
                      <a:pt x="68622" y="24086"/>
                      <a:pt x="69950" y="24111"/>
                      <a:pt x="71279" y="24136"/>
                    </a:cubicBezTo>
                    <a:cubicBezTo>
                      <a:pt x="71429" y="24136"/>
                      <a:pt x="71529" y="24286"/>
                      <a:pt x="71479" y="24412"/>
                    </a:cubicBezTo>
                    <a:cubicBezTo>
                      <a:pt x="71153" y="25389"/>
                      <a:pt x="70727" y="26291"/>
                      <a:pt x="70126" y="27143"/>
                    </a:cubicBezTo>
                    <a:cubicBezTo>
                      <a:pt x="70401" y="27159"/>
                      <a:pt x="70675" y="27167"/>
                      <a:pt x="70948" y="27167"/>
                    </a:cubicBezTo>
                    <a:cubicBezTo>
                      <a:pt x="71969" y="27167"/>
                      <a:pt x="72977" y="27055"/>
                      <a:pt x="73986" y="26818"/>
                    </a:cubicBezTo>
                    <a:cubicBezTo>
                      <a:pt x="73996" y="26816"/>
                      <a:pt x="74008" y="26814"/>
                      <a:pt x="74019" y="26814"/>
                    </a:cubicBezTo>
                    <a:cubicBezTo>
                      <a:pt x="74140" y="26814"/>
                      <a:pt x="74282" y="26931"/>
                      <a:pt x="74236" y="27068"/>
                    </a:cubicBezTo>
                    <a:cubicBezTo>
                      <a:pt x="73860" y="28021"/>
                      <a:pt x="73359" y="28873"/>
                      <a:pt x="72707" y="29650"/>
                    </a:cubicBezTo>
                    <a:cubicBezTo>
                      <a:pt x="74011" y="29499"/>
                      <a:pt x="75214" y="29149"/>
                      <a:pt x="76392" y="28597"/>
                    </a:cubicBezTo>
                    <a:cubicBezTo>
                      <a:pt x="76422" y="28582"/>
                      <a:pt x="76456" y="28575"/>
                      <a:pt x="76489" y="28575"/>
                    </a:cubicBezTo>
                    <a:cubicBezTo>
                      <a:pt x="76621" y="28575"/>
                      <a:pt x="76752" y="28683"/>
                      <a:pt x="76692" y="28823"/>
                    </a:cubicBezTo>
                    <a:cubicBezTo>
                      <a:pt x="76191" y="30251"/>
                      <a:pt x="75590" y="31655"/>
                      <a:pt x="74863" y="32983"/>
                    </a:cubicBezTo>
                    <a:cubicBezTo>
                      <a:pt x="79549" y="31956"/>
                      <a:pt x="84186" y="30602"/>
                      <a:pt x="88672" y="28923"/>
                    </a:cubicBezTo>
                    <a:cubicBezTo>
                      <a:pt x="88923" y="28848"/>
                      <a:pt x="89149" y="28748"/>
                      <a:pt x="89399" y="28647"/>
                    </a:cubicBezTo>
                    <a:cubicBezTo>
                      <a:pt x="89675" y="28071"/>
                      <a:pt x="89900" y="27469"/>
                      <a:pt x="90051" y="26818"/>
                    </a:cubicBezTo>
                    <a:lnTo>
                      <a:pt x="90051" y="26818"/>
                    </a:lnTo>
                    <a:cubicBezTo>
                      <a:pt x="89249" y="27068"/>
                      <a:pt x="88422" y="27419"/>
                      <a:pt x="87645" y="27519"/>
                    </a:cubicBezTo>
                    <a:cubicBezTo>
                      <a:pt x="87530" y="27534"/>
                      <a:pt x="87415" y="27565"/>
                      <a:pt x="87304" y="27565"/>
                    </a:cubicBezTo>
                    <a:cubicBezTo>
                      <a:pt x="87222" y="27565"/>
                      <a:pt x="87143" y="27548"/>
                      <a:pt x="87068" y="27494"/>
                    </a:cubicBezTo>
                    <a:cubicBezTo>
                      <a:pt x="86793" y="27294"/>
                      <a:pt x="86893" y="27043"/>
                      <a:pt x="86918" y="26768"/>
                    </a:cubicBezTo>
                    <a:cubicBezTo>
                      <a:pt x="86993" y="26016"/>
                      <a:pt x="87118" y="25264"/>
                      <a:pt x="87219" y="24537"/>
                    </a:cubicBezTo>
                    <a:lnTo>
                      <a:pt x="87219" y="24537"/>
                    </a:lnTo>
                    <a:cubicBezTo>
                      <a:pt x="86041" y="25038"/>
                      <a:pt x="84788" y="25364"/>
                      <a:pt x="83509" y="25539"/>
                    </a:cubicBezTo>
                    <a:cubicBezTo>
                      <a:pt x="83500" y="25541"/>
                      <a:pt x="83491" y="25541"/>
                      <a:pt x="83483" y="25541"/>
                    </a:cubicBezTo>
                    <a:cubicBezTo>
                      <a:pt x="83324" y="25541"/>
                      <a:pt x="83239" y="25332"/>
                      <a:pt x="83334" y="25214"/>
                    </a:cubicBezTo>
                    <a:cubicBezTo>
                      <a:pt x="83910" y="24336"/>
                      <a:pt x="84336" y="23384"/>
                      <a:pt x="84687" y="22382"/>
                    </a:cubicBezTo>
                    <a:lnTo>
                      <a:pt x="84687" y="22382"/>
                    </a:lnTo>
                    <a:cubicBezTo>
                      <a:pt x="83710" y="22632"/>
                      <a:pt x="82732" y="22783"/>
                      <a:pt x="81705" y="22808"/>
                    </a:cubicBezTo>
                    <a:cubicBezTo>
                      <a:pt x="81529" y="22808"/>
                      <a:pt x="81454" y="22632"/>
                      <a:pt x="81529" y="22507"/>
                    </a:cubicBezTo>
                    <a:cubicBezTo>
                      <a:pt x="81880" y="21780"/>
                      <a:pt x="82231" y="21078"/>
                      <a:pt x="82582" y="20351"/>
                    </a:cubicBezTo>
                    <a:lnTo>
                      <a:pt x="82582" y="20351"/>
                    </a:lnTo>
                    <a:cubicBezTo>
                      <a:pt x="81555" y="20377"/>
                      <a:pt x="80527" y="20377"/>
                      <a:pt x="79474" y="20377"/>
                    </a:cubicBezTo>
                    <a:cubicBezTo>
                      <a:pt x="79349" y="20377"/>
                      <a:pt x="79249" y="20251"/>
                      <a:pt x="79274" y="20126"/>
                    </a:cubicBezTo>
                    <a:cubicBezTo>
                      <a:pt x="79549" y="19224"/>
                      <a:pt x="79925" y="18372"/>
                      <a:pt x="80402" y="17544"/>
                    </a:cubicBezTo>
                    <a:cubicBezTo>
                      <a:pt x="80438" y="17478"/>
                      <a:pt x="80497" y="17451"/>
                      <a:pt x="80557" y="17451"/>
                    </a:cubicBezTo>
                    <a:cubicBezTo>
                      <a:pt x="80702" y="17451"/>
                      <a:pt x="80859" y="17611"/>
                      <a:pt x="80753" y="17770"/>
                    </a:cubicBezTo>
                    <a:cubicBezTo>
                      <a:pt x="80352" y="18472"/>
                      <a:pt x="80026" y="19199"/>
                      <a:pt x="79775" y="19950"/>
                    </a:cubicBezTo>
                    <a:lnTo>
                      <a:pt x="82933" y="19950"/>
                    </a:lnTo>
                    <a:cubicBezTo>
                      <a:pt x="83083" y="19950"/>
                      <a:pt x="83184" y="20126"/>
                      <a:pt x="83108" y="20251"/>
                    </a:cubicBezTo>
                    <a:cubicBezTo>
                      <a:pt x="82758" y="20953"/>
                      <a:pt x="82407" y="21680"/>
                      <a:pt x="82056" y="22382"/>
                    </a:cubicBezTo>
                    <a:cubicBezTo>
                      <a:pt x="83033" y="22306"/>
                      <a:pt x="83986" y="22156"/>
                      <a:pt x="84938" y="21880"/>
                    </a:cubicBezTo>
                    <a:cubicBezTo>
                      <a:pt x="84958" y="21874"/>
                      <a:pt x="84978" y="21870"/>
                      <a:pt x="84998" y="21870"/>
                    </a:cubicBezTo>
                    <a:cubicBezTo>
                      <a:pt x="85126" y="21870"/>
                      <a:pt x="85235" y="22001"/>
                      <a:pt x="85214" y="22131"/>
                    </a:cubicBezTo>
                    <a:cubicBezTo>
                      <a:pt x="84888" y="23184"/>
                      <a:pt x="84462" y="24136"/>
                      <a:pt x="83910" y="25038"/>
                    </a:cubicBezTo>
                    <a:cubicBezTo>
                      <a:pt x="85113" y="24863"/>
                      <a:pt x="86266" y="24512"/>
                      <a:pt x="87394" y="24011"/>
                    </a:cubicBezTo>
                    <a:cubicBezTo>
                      <a:pt x="87429" y="23996"/>
                      <a:pt x="87463" y="23989"/>
                      <a:pt x="87495" y="23989"/>
                    </a:cubicBezTo>
                    <a:cubicBezTo>
                      <a:pt x="87623" y="23989"/>
                      <a:pt x="87715" y="24101"/>
                      <a:pt x="87695" y="24261"/>
                    </a:cubicBezTo>
                    <a:cubicBezTo>
                      <a:pt x="87620" y="24737"/>
                      <a:pt x="87018" y="26768"/>
                      <a:pt x="87519" y="27118"/>
                    </a:cubicBezTo>
                    <a:cubicBezTo>
                      <a:pt x="87534" y="27130"/>
                      <a:pt x="87558" y="27135"/>
                      <a:pt x="87590" y="27135"/>
                    </a:cubicBezTo>
                    <a:cubicBezTo>
                      <a:pt x="87829" y="27135"/>
                      <a:pt x="88498" y="26834"/>
                      <a:pt x="88697" y="26768"/>
                    </a:cubicBezTo>
                    <a:cubicBezTo>
                      <a:pt x="89224" y="26617"/>
                      <a:pt x="89750" y="26467"/>
                      <a:pt x="90251" y="26316"/>
                    </a:cubicBezTo>
                    <a:cubicBezTo>
                      <a:pt x="90275" y="26310"/>
                      <a:pt x="90297" y="26307"/>
                      <a:pt x="90319" y="26307"/>
                    </a:cubicBezTo>
                    <a:cubicBezTo>
                      <a:pt x="90458" y="26307"/>
                      <a:pt x="90549" y="26437"/>
                      <a:pt x="90527" y="26567"/>
                    </a:cubicBezTo>
                    <a:cubicBezTo>
                      <a:pt x="90402" y="27219"/>
                      <a:pt x="90201" y="27845"/>
                      <a:pt x="89976" y="28447"/>
                    </a:cubicBezTo>
                    <a:cubicBezTo>
                      <a:pt x="98622" y="25088"/>
                      <a:pt x="106818" y="20552"/>
                      <a:pt x="114261" y="14988"/>
                    </a:cubicBezTo>
                    <a:cubicBezTo>
                      <a:pt x="113785" y="14762"/>
                      <a:pt x="113309" y="14562"/>
                      <a:pt x="112808" y="14336"/>
                    </a:cubicBezTo>
                    <a:cubicBezTo>
                      <a:pt x="106442" y="11379"/>
                      <a:pt x="100076" y="8447"/>
                      <a:pt x="93710" y="5489"/>
                    </a:cubicBezTo>
                    <a:lnTo>
                      <a:pt x="8183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19"/>
              <p:cNvSpPr/>
              <p:nvPr/>
            </p:nvSpPr>
            <p:spPr>
              <a:xfrm>
                <a:off x="3590375" y="5180875"/>
                <a:ext cx="122200" cy="41000"/>
              </a:xfrm>
              <a:custGeom>
                <a:avLst/>
                <a:gdLst/>
                <a:ahLst/>
                <a:cxnLst/>
                <a:rect l="l" t="t" r="r" b="b"/>
                <a:pathLst>
                  <a:path w="4888" h="1640" extrusionOk="0">
                    <a:moveTo>
                      <a:pt x="4338" y="0"/>
                    </a:moveTo>
                    <a:cubicBezTo>
                      <a:pt x="4130" y="0"/>
                      <a:pt x="3491" y="318"/>
                      <a:pt x="3309" y="386"/>
                    </a:cubicBezTo>
                    <a:cubicBezTo>
                      <a:pt x="2256" y="737"/>
                      <a:pt x="1128" y="1314"/>
                      <a:pt x="0" y="1414"/>
                    </a:cubicBezTo>
                    <a:cubicBezTo>
                      <a:pt x="1379" y="1514"/>
                      <a:pt x="2757" y="1589"/>
                      <a:pt x="4161" y="1639"/>
                    </a:cubicBezTo>
                    <a:cubicBezTo>
                      <a:pt x="4186" y="1564"/>
                      <a:pt x="4236" y="1489"/>
                      <a:pt x="4261" y="1414"/>
                    </a:cubicBezTo>
                    <a:cubicBezTo>
                      <a:pt x="4386" y="1163"/>
                      <a:pt x="4888" y="286"/>
                      <a:pt x="4386" y="10"/>
                    </a:cubicBezTo>
                    <a:cubicBezTo>
                      <a:pt x="4375" y="4"/>
                      <a:pt x="4359" y="0"/>
                      <a:pt x="4338" y="0"/>
                    </a:cubicBezTo>
                    <a:close/>
                  </a:path>
                </a:pathLst>
              </a:custGeom>
              <a:solidFill>
                <a:srgbClr val="99E7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19"/>
              <p:cNvSpPr/>
              <p:nvPr/>
            </p:nvSpPr>
            <p:spPr>
              <a:xfrm>
                <a:off x="2379225" y="4333375"/>
                <a:ext cx="2876600" cy="397900"/>
              </a:xfrm>
              <a:custGeom>
                <a:avLst/>
                <a:gdLst/>
                <a:ahLst/>
                <a:cxnLst/>
                <a:rect l="l" t="t" r="r" b="b"/>
                <a:pathLst>
                  <a:path w="115064" h="15916" extrusionOk="0">
                    <a:moveTo>
                      <a:pt x="82231" y="0"/>
                    </a:moveTo>
                    <a:cubicBezTo>
                      <a:pt x="66667" y="2958"/>
                      <a:pt x="51103" y="5890"/>
                      <a:pt x="35539" y="8823"/>
                    </a:cubicBezTo>
                    <a:cubicBezTo>
                      <a:pt x="35389" y="8873"/>
                      <a:pt x="35238" y="8898"/>
                      <a:pt x="35063" y="8923"/>
                    </a:cubicBezTo>
                    <a:cubicBezTo>
                      <a:pt x="33384" y="9249"/>
                      <a:pt x="31679" y="9574"/>
                      <a:pt x="30000" y="9875"/>
                    </a:cubicBezTo>
                    <a:lnTo>
                      <a:pt x="29374" y="10000"/>
                    </a:lnTo>
                    <a:cubicBezTo>
                      <a:pt x="28973" y="10076"/>
                      <a:pt x="28547" y="10151"/>
                      <a:pt x="28146" y="10226"/>
                    </a:cubicBezTo>
                    <a:cubicBezTo>
                      <a:pt x="27945" y="10276"/>
                      <a:pt x="27745" y="10301"/>
                      <a:pt x="27569" y="10351"/>
                    </a:cubicBezTo>
                    <a:cubicBezTo>
                      <a:pt x="24161" y="10978"/>
                      <a:pt x="20752" y="11630"/>
                      <a:pt x="17344" y="12281"/>
                    </a:cubicBezTo>
                    <a:cubicBezTo>
                      <a:pt x="17068" y="12331"/>
                      <a:pt x="16792" y="12381"/>
                      <a:pt x="16491" y="12432"/>
                    </a:cubicBezTo>
                    <a:cubicBezTo>
                      <a:pt x="14637" y="12782"/>
                      <a:pt x="12782" y="13133"/>
                      <a:pt x="10927" y="13484"/>
                    </a:cubicBezTo>
                    <a:cubicBezTo>
                      <a:pt x="9499" y="13760"/>
                      <a:pt x="8070" y="14036"/>
                      <a:pt x="6642" y="14311"/>
                    </a:cubicBezTo>
                    <a:lnTo>
                      <a:pt x="6090" y="14412"/>
                    </a:lnTo>
                    <a:lnTo>
                      <a:pt x="1529" y="15264"/>
                    </a:lnTo>
                    <a:cubicBezTo>
                      <a:pt x="1404" y="15289"/>
                      <a:pt x="1253" y="15314"/>
                      <a:pt x="1103" y="15364"/>
                    </a:cubicBezTo>
                    <a:cubicBezTo>
                      <a:pt x="727" y="15414"/>
                      <a:pt x="351" y="15489"/>
                      <a:pt x="0" y="15564"/>
                    </a:cubicBezTo>
                    <a:cubicBezTo>
                      <a:pt x="125" y="15665"/>
                      <a:pt x="276" y="15790"/>
                      <a:pt x="426" y="15915"/>
                    </a:cubicBezTo>
                    <a:cubicBezTo>
                      <a:pt x="21028" y="12005"/>
                      <a:pt x="41654" y="8096"/>
                      <a:pt x="62256" y="4211"/>
                    </a:cubicBezTo>
                    <a:cubicBezTo>
                      <a:pt x="68923" y="2933"/>
                      <a:pt x="75590" y="1680"/>
                      <a:pt x="82256" y="426"/>
                    </a:cubicBezTo>
                    <a:lnTo>
                      <a:pt x="94136" y="5915"/>
                    </a:lnTo>
                    <a:cubicBezTo>
                      <a:pt x="100502" y="8873"/>
                      <a:pt x="106868" y="11805"/>
                      <a:pt x="113259" y="14762"/>
                    </a:cubicBezTo>
                    <a:cubicBezTo>
                      <a:pt x="113735" y="14988"/>
                      <a:pt x="114211" y="15188"/>
                      <a:pt x="114687" y="15414"/>
                    </a:cubicBezTo>
                    <a:cubicBezTo>
                      <a:pt x="114813" y="15314"/>
                      <a:pt x="114938" y="15214"/>
                      <a:pt x="115063" y="15138"/>
                    </a:cubicBezTo>
                    <a:cubicBezTo>
                      <a:pt x="114211" y="14737"/>
                      <a:pt x="113359" y="14361"/>
                      <a:pt x="112532" y="13960"/>
                    </a:cubicBezTo>
                    <a:lnTo>
                      <a:pt x="112131" y="13785"/>
                    </a:lnTo>
                    <a:cubicBezTo>
                      <a:pt x="110903" y="13209"/>
                      <a:pt x="109650" y="12632"/>
                      <a:pt x="108397" y="12056"/>
                    </a:cubicBezTo>
                    <a:cubicBezTo>
                      <a:pt x="108271" y="12005"/>
                      <a:pt x="108146" y="11930"/>
                      <a:pt x="108021" y="11880"/>
                    </a:cubicBezTo>
                    <a:cubicBezTo>
                      <a:pt x="107319" y="11554"/>
                      <a:pt x="106617" y="11229"/>
                      <a:pt x="105915" y="10903"/>
                    </a:cubicBezTo>
                    <a:cubicBezTo>
                      <a:pt x="99550" y="7970"/>
                      <a:pt x="93184" y="5013"/>
                      <a:pt x="86818" y="2056"/>
                    </a:cubicBezTo>
                    <a:cubicBezTo>
                      <a:pt x="85339" y="1379"/>
                      <a:pt x="83860" y="702"/>
                      <a:pt x="82382" y="25"/>
                    </a:cubicBezTo>
                    <a:cubicBezTo>
                      <a:pt x="82382" y="25"/>
                      <a:pt x="82356" y="0"/>
                      <a:pt x="8233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19"/>
              <p:cNvSpPr/>
              <p:nvPr/>
            </p:nvSpPr>
            <p:spPr>
              <a:xfrm>
                <a:off x="2931850" y="4745550"/>
                <a:ext cx="1396275" cy="319050"/>
              </a:xfrm>
              <a:custGeom>
                <a:avLst/>
                <a:gdLst/>
                <a:ahLst/>
                <a:cxnLst/>
                <a:rect l="l" t="t" r="r" b="b"/>
                <a:pathLst>
                  <a:path w="55851" h="12762" extrusionOk="0">
                    <a:moveTo>
                      <a:pt x="55536" y="0"/>
                    </a:moveTo>
                    <a:cubicBezTo>
                      <a:pt x="55521" y="0"/>
                      <a:pt x="55506" y="2"/>
                      <a:pt x="55490" y="5"/>
                    </a:cubicBezTo>
                    <a:cubicBezTo>
                      <a:pt x="39474" y="3614"/>
                      <a:pt x="23459" y="7223"/>
                      <a:pt x="7444" y="10807"/>
                    </a:cubicBezTo>
                    <a:cubicBezTo>
                      <a:pt x="4963" y="11358"/>
                      <a:pt x="2482" y="11935"/>
                      <a:pt x="1" y="12486"/>
                    </a:cubicBezTo>
                    <a:cubicBezTo>
                      <a:pt x="226" y="12586"/>
                      <a:pt x="452" y="12661"/>
                      <a:pt x="677" y="12762"/>
                    </a:cubicBezTo>
                    <a:cubicBezTo>
                      <a:pt x="14462" y="9654"/>
                      <a:pt x="28246" y="6571"/>
                      <a:pt x="42031" y="3463"/>
                    </a:cubicBezTo>
                    <a:cubicBezTo>
                      <a:pt x="46542" y="2461"/>
                      <a:pt x="51078" y="1433"/>
                      <a:pt x="55615" y="406"/>
                    </a:cubicBezTo>
                    <a:cubicBezTo>
                      <a:pt x="55851" y="359"/>
                      <a:pt x="55776" y="0"/>
                      <a:pt x="5553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19"/>
              <p:cNvSpPr/>
              <p:nvPr/>
            </p:nvSpPr>
            <p:spPr>
              <a:xfrm>
                <a:off x="2480050" y="4734900"/>
                <a:ext cx="46650" cy="17900"/>
              </a:xfrm>
              <a:custGeom>
                <a:avLst/>
                <a:gdLst/>
                <a:ahLst/>
                <a:cxnLst/>
                <a:rect l="l" t="t" r="r" b="b"/>
                <a:pathLst>
                  <a:path w="1866" h="716" extrusionOk="0">
                    <a:moveTo>
                      <a:pt x="1549" y="0"/>
                    </a:moveTo>
                    <a:cubicBezTo>
                      <a:pt x="1535" y="0"/>
                      <a:pt x="1521" y="2"/>
                      <a:pt x="1506" y="5"/>
                    </a:cubicBezTo>
                    <a:cubicBezTo>
                      <a:pt x="1080" y="105"/>
                      <a:pt x="679" y="205"/>
                      <a:pt x="253" y="305"/>
                    </a:cubicBezTo>
                    <a:cubicBezTo>
                      <a:pt x="1" y="374"/>
                      <a:pt x="84" y="716"/>
                      <a:pt x="292" y="716"/>
                    </a:cubicBezTo>
                    <a:cubicBezTo>
                      <a:pt x="311" y="716"/>
                      <a:pt x="332" y="713"/>
                      <a:pt x="353" y="706"/>
                    </a:cubicBezTo>
                    <a:lnTo>
                      <a:pt x="1606" y="406"/>
                    </a:lnTo>
                    <a:cubicBezTo>
                      <a:pt x="1866" y="358"/>
                      <a:pt x="1770" y="0"/>
                      <a:pt x="15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19"/>
              <p:cNvSpPr/>
              <p:nvPr/>
            </p:nvSpPr>
            <p:spPr>
              <a:xfrm>
                <a:off x="2562550" y="4717225"/>
                <a:ext cx="42975" cy="17900"/>
              </a:xfrm>
              <a:custGeom>
                <a:avLst/>
                <a:gdLst/>
                <a:ahLst/>
                <a:cxnLst/>
                <a:rect l="l" t="t" r="r" b="b"/>
                <a:pathLst>
                  <a:path w="1719" h="716" extrusionOk="0">
                    <a:moveTo>
                      <a:pt x="1450" y="1"/>
                    </a:moveTo>
                    <a:cubicBezTo>
                      <a:pt x="1431" y="1"/>
                      <a:pt x="1410" y="4"/>
                      <a:pt x="1389" y="10"/>
                    </a:cubicBezTo>
                    <a:cubicBezTo>
                      <a:pt x="988" y="110"/>
                      <a:pt x="612" y="210"/>
                      <a:pt x="236" y="311"/>
                    </a:cubicBezTo>
                    <a:cubicBezTo>
                      <a:pt x="0" y="358"/>
                      <a:pt x="75" y="716"/>
                      <a:pt x="315" y="716"/>
                    </a:cubicBezTo>
                    <a:cubicBezTo>
                      <a:pt x="330" y="716"/>
                      <a:pt x="345" y="715"/>
                      <a:pt x="361" y="712"/>
                    </a:cubicBezTo>
                    <a:cubicBezTo>
                      <a:pt x="737" y="611"/>
                      <a:pt x="1113" y="511"/>
                      <a:pt x="1489" y="411"/>
                    </a:cubicBezTo>
                    <a:cubicBezTo>
                      <a:pt x="1719" y="342"/>
                      <a:pt x="1654" y="1"/>
                      <a:pt x="14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19"/>
              <p:cNvSpPr/>
              <p:nvPr/>
            </p:nvSpPr>
            <p:spPr>
              <a:xfrm>
                <a:off x="2648400" y="4701700"/>
                <a:ext cx="51900" cy="15900"/>
              </a:xfrm>
              <a:custGeom>
                <a:avLst/>
                <a:gdLst/>
                <a:ahLst/>
                <a:cxnLst/>
                <a:rect l="l" t="t" r="r" b="b"/>
                <a:pathLst>
                  <a:path w="2076" h="636" extrusionOk="0">
                    <a:moveTo>
                      <a:pt x="1761" y="0"/>
                    </a:moveTo>
                    <a:cubicBezTo>
                      <a:pt x="1746" y="0"/>
                      <a:pt x="1731" y="1"/>
                      <a:pt x="1714" y="4"/>
                    </a:cubicBezTo>
                    <a:cubicBezTo>
                      <a:pt x="1288" y="54"/>
                      <a:pt x="887" y="130"/>
                      <a:pt x="461" y="205"/>
                    </a:cubicBezTo>
                    <a:lnTo>
                      <a:pt x="386" y="205"/>
                    </a:lnTo>
                    <a:cubicBezTo>
                      <a:pt x="336" y="205"/>
                      <a:pt x="286" y="230"/>
                      <a:pt x="236" y="230"/>
                    </a:cubicBezTo>
                    <a:cubicBezTo>
                      <a:pt x="1" y="300"/>
                      <a:pt x="74" y="635"/>
                      <a:pt x="312" y="635"/>
                    </a:cubicBezTo>
                    <a:cubicBezTo>
                      <a:pt x="327" y="635"/>
                      <a:pt x="344" y="634"/>
                      <a:pt x="361" y="631"/>
                    </a:cubicBezTo>
                    <a:cubicBezTo>
                      <a:pt x="837" y="556"/>
                      <a:pt x="1338" y="481"/>
                      <a:pt x="1840" y="405"/>
                    </a:cubicBezTo>
                    <a:cubicBezTo>
                      <a:pt x="2076" y="358"/>
                      <a:pt x="2001" y="0"/>
                      <a:pt x="176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19"/>
              <p:cNvSpPr/>
              <p:nvPr/>
            </p:nvSpPr>
            <p:spPr>
              <a:xfrm>
                <a:off x="2736275" y="4685725"/>
                <a:ext cx="36400" cy="18200"/>
              </a:xfrm>
              <a:custGeom>
                <a:avLst/>
                <a:gdLst/>
                <a:ahLst/>
                <a:cxnLst/>
                <a:rect l="l" t="t" r="r" b="b"/>
                <a:pathLst>
                  <a:path w="1456" h="728" extrusionOk="0">
                    <a:moveTo>
                      <a:pt x="1208" y="1"/>
                    </a:moveTo>
                    <a:cubicBezTo>
                      <a:pt x="1185" y="1"/>
                      <a:pt x="1159" y="6"/>
                      <a:pt x="1132" y="17"/>
                    </a:cubicBezTo>
                    <a:cubicBezTo>
                      <a:pt x="831" y="117"/>
                      <a:pt x="530" y="217"/>
                      <a:pt x="229" y="318"/>
                    </a:cubicBezTo>
                    <a:cubicBezTo>
                      <a:pt x="0" y="386"/>
                      <a:pt x="65" y="728"/>
                      <a:pt x="269" y="728"/>
                    </a:cubicBezTo>
                    <a:cubicBezTo>
                      <a:pt x="288" y="728"/>
                      <a:pt x="308" y="725"/>
                      <a:pt x="330" y="719"/>
                    </a:cubicBezTo>
                    <a:cubicBezTo>
                      <a:pt x="630" y="618"/>
                      <a:pt x="931" y="518"/>
                      <a:pt x="1232" y="418"/>
                    </a:cubicBezTo>
                    <a:cubicBezTo>
                      <a:pt x="1455" y="329"/>
                      <a:pt x="1400" y="1"/>
                      <a:pt x="120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19"/>
              <p:cNvSpPr/>
              <p:nvPr/>
            </p:nvSpPr>
            <p:spPr>
              <a:xfrm>
                <a:off x="2816525" y="4670850"/>
                <a:ext cx="38950" cy="16175"/>
              </a:xfrm>
              <a:custGeom>
                <a:avLst/>
                <a:gdLst/>
                <a:ahLst/>
                <a:cxnLst/>
                <a:rect l="l" t="t" r="r" b="b"/>
                <a:pathLst>
                  <a:path w="1558" h="647" extrusionOk="0">
                    <a:moveTo>
                      <a:pt x="1266" y="1"/>
                    </a:moveTo>
                    <a:cubicBezTo>
                      <a:pt x="1247" y="1"/>
                      <a:pt x="1226" y="4"/>
                      <a:pt x="1205" y="10"/>
                    </a:cubicBezTo>
                    <a:cubicBezTo>
                      <a:pt x="879" y="85"/>
                      <a:pt x="578" y="161"/>
                      <a:pt x="253" y="236"/>
                    </a:cubicBezTo>
                    <a:cubicBezTo>
                      <a:pt x="0" y="305"/>
                      <a:pt x="84" y="646"/>
                      <a:pt x="292" y="646"/>
                    </a:cubicBezTo>
                    <a:cubicBezTo>
                      <a:pt x="311" y="646"/>
                      <a:pt x="332" y="643"/>
                      <a:pt x="353" y="637"/>
                    </a:cubicBezTo>
                    <a:cubicBezTo>
                      <a:pt x="679" y="562"/>
                      <a:pt x="1004" y="486"/>
                      <a:pt x="1305" y="411"/>
                    </a:cubicBezTo>
                    <a:cubicBezTo>
                      <a:pt x="1557" y="342"/>
                      <a:pt x="1474" y="1"/>
                      <a:pt x="126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19"/>
              <p:cNvSpPr/>
              <p:nvPr/>
            </p:nvSpPr>
            <p:spPr>
              <a:xfrm>
                <a:off x="2897175" y="4649675"/>
                <a:ext cx="49375" cy="19675"/>
              </a:xfrm>
              <a:custGeom>
                <a:avLst/>
                <a:gdLst/>
                <a:ahLst/>
                <a:cxnLst/>
                <a:rect l="l" t="t" r="r" b="b"/>
                <a:pathLst>
                  <a:path w="1975" h="787" extrusionOk="0">
                    <a:moveTo>
                      <a:pt x="1681" y="1"/>
                    </a:moveTo>
                    <a:cubicBezTo>
                      <a:pt x="1667" y="1"/>
                      <a:pt x="1653" y="2"/>
                      <a:pt x="1638" y="5"/>
                    </a:cubicBezTo>
                    <a:cubicBezTo>
                      <a:pt x="1162" y="130"/>
                      <a:pt x="711" y="256"/>
                      <a:pt x="260" y="381"/>
                    </a:cubicBezTo>
                    <a:cubicBezTo>
                      <a:pt x="0" y="428"/>
                      <a:pt x="96" y="786"/>
                      <a:pt x="317" y="786"/>
                    </a:cubicBezTo>
                    <a:cubicBezTo>
                      <a:pt x="331" y="786"/>
                      <a:pt x="345" y="785"/>
                      <a:pt x="360" y="782"/>
                    </a:cubicBezTo>
                    <a:lnTo>
                      <a:pt x="1738" y="406"/>
                    </a:lnTo>
                    <a:cubicBezTo>
                      <a:pt x="1974" y="359"/>
                      <a:pt x="1899" y="1"/>
                      <a:pt x="168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19"/>
              <p:cNvSpPr/>
              <p:nvPr/>
            </p:nvSpPr>
            <p:spPr>
              <a:xfrm>
                <a:off x="2995050" y="4636400"/>
                <a:ext cx="35325" cy="16775"/>
              </a:xfrm>
              <a:custGeom>
                <a:avLst/>
                <a:gdLst/>
                <a:ahLst/>
                <a:cxnLst/>
                <a:rect l="l" t="t" r="r" b="b"/>
                <a:pathLst>
                  <a:path w="1413" h="671" extrusionOk="0">
                    <a:moveTo>
                      <a:pt x="1120" y="1"/>
                    </a:moveTo>
                    <a:cubicBezTo>
                      <a:pt x="1100" y="1"/>
                      <a:pt x="1079" y="4"/>
                      <a:pt x="1056" y="10"/>
                    </a:cubicBezTo>
                    <a:cubicBezTo>
                      <a:pt x="781" y="110"/>
                      <a:pt x="505" y="185"/>
                      <a:pt x="229" y="260"/>
                    </a:cubicBezTo>
                    <a:cubicBezTo>
                      <a:pt x="0" y="329"/>
                      <a:pt x="65" y="671"/>
                      <a:pt x="269" y="671"/>
                    </a:cubicBezTo>
                    <a:cubicBezTo>
                      <a:pt x="288" y="671"/>
                      <a:pt x="308" y="668"/>
                      <a:pt x="330" y="661"/>
                    </a:cubicBezTo>
                    <a:lnTo>
                      <a:pt x="1182" y="411"/>
                    </a:lnTo>
                    <a:cubicBezTo>
                      <a:pt x="1412" y="365"/>
                      <a:pt x="1346" y="1"/>
                      <a:pt x="112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19"/>
              <p:cNvSpPr/>
              <p:nvPr/>
            </p:nvSpPr>
            <p:spPr>
              <a:xfrm>
                <a:off x="3079500" y="4612600"/>
                <a:ext cx="46650" cy="17900"/>
              </a:xfrm>
              <a:custGeom>
                <a:avLst/>
                <a:gdLst/>
                <a:ahLst/>
                <a:cxnLst/>
                <a:rect l="l" t="t" r="r" b="b"/>
                <a:pathLst>
                  <a:path w="1866" h="716" extrusionOk="0">
                    <a:moveTo>
                      <a:pt x="1574" y="0"/>
                    </a:moveTo>
                    <a:cubicBezTo>
                      <a:pt x="1555" y="0"/>
                      <a:pt x="1534" y="3"/>
                      <a:pt x="1513" y="9"/>
                    </a:cubicBezTo>
                    <a:cubicBezTo>
                      <a:pt x="1087" y="110"/>
                      <a:pt x="661" y="210"/>
                      <a:pt x="260" y="310"/>
                    </a:cubicBezTo>
                    <a:cubicBezTo>
                      <a:pt x="0" y="357"/>
                      <a:pt x="96" y="716"/>
                      <a:pt x="317" y="716"/>
                    </a:cubicBezTo>
                    <a:cubicBezTo>
                      <a:pt x="331" y="716"/>
                      <a:pt x="346" y="714"/>
                      <a:pt x="360" y="711"/>
                    </a:cubicBezTo>
                    <a:cubicBezTo>
                      <a:pt x="786" y="611"/>
                      <a:pt x="1212" y="511"/>
                      <a:pt x="1613" y="410"/>
                    </a:cubicBezTo>
                    <a:cubicBezTo>
                      <a:pt x="1866" y="342"/>
                      <a:pt x="1782" y="0"/>
                      <a:pt x="157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19"/>
              <p:cNvSpPr/>
              <p:nvPr/>
            </p:nvSpPr>
            <p:spPr>
              <a:xfrm>
                <a:off x="3169675" y="4600675"/>
                <a:ext cx="43000" cy="17925"/>
              </a:xfrm>
              <a:custGeom>
                <a:avLst/>
                <a:gdLst/>
                <a:ahLst/>
                <a:cxnLst/>
                <a:rect l="l" t="t" r="r" b="b"/>
                <a:pathLst>
                  <a:path w="1720" h="717" extrusionOk="0">
                    <a:moveTo>
                      <a:pt x="1431" y="1"/>
                    </a:moveTo>
                    <a:cubicBezTo>
                      <a:pt x="1410" y="1"/>
                      <a:pt x="1388" y="4"/>
                      <a:pt x="1365" y="10"/>
                    </a:cubicBezTo>
                    <a:cubicBezTo>
                      <a:pt x="989" y="110"/>
                      <a:pt x="613" y="211"/>
                      <a:pt x="237" y="311"/>
                    </a:cubicBezTo>
                    <a:cubicBezTo>
                      <a:pt x="1" y="358"/>
                      <a:pt x="76" y="716"/>
                      <a:pt x="295" y="716"/>
                    </a:cubicBezTo>
                    <a:cubicBezTo>
                      <a:pt x="308" y="716"/>
                      <a:pt x="322" y="715"/>
                      <a:pt x="337" y="712"/>
                    </a:cubicBezTo>
                    <a:cubicBezTo>
                      <a:pt x="713" y="612"/>
                      <a:pt x="1114" y="511"/>
                      <a:pt x="1490" y="411"/>
                    </a:cubicBezTo>
                    <a:cubicBezTo>
                      <a:pt x="1719" y="342"/>
                      <a:pt x="1655" y="1"/>
                      <a:pt x="143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19"/>
              <p:cNvSpPr/>
              <p:nvPr/>
            </p:nvSpPr>
            <p:spPr>
              <a:xfrm>
                <a:off x="3264000" y="4579225"/>
                <a:ext cx="41275" cy="19600"/>
              </a:xfrm>
              <a:custGeom>
                <a:avLst/>
                <a:gdLst/>
                <a:ahLst/>
                <a:cxnLst/>
                <a:rect l="l" t="t" r="r" b="b"/>
                <a:pathLst>
                  <a:path w="1651" h="784" extrusionOk="0">
                    <a:moveTo>
                      <a:pt x="1375" y="1"/>
                    </a:moveTo>
                    <a:cubicBezTo>
                      <a:pt x="1352" y="1"/>
                      <a:pt x="1327" y="6"/>
                      <a:pt x="1301" y="16"/>
                    </a:cubicBezTo>
                    <a:cubicBezTo>
                      <a:pt x="950" y="141"/>
                      <a:pt x="574" y="242"/>
                      <a:pt x="223" y="367"/>
                    </a:cubicBezTo>
                    <a:cubicBezTo>
                      <a:pt x="0" y="456"/>
                      <a:pt x="55" y="784"/>
                      <a:pt x="265" y="784"/>
                    </a:cubicBezTo>
                    <a:cubicBezTo>
                      <a:pt x="290" y="784"/>
                      <a:pt x="318" y="779"/>
                      <a:pt x="349" y="768"/>
                    </a:cubicBezTo>
                    <a:cubicBezTo>
                      <a:pt x="700" y="668"/>
                      <a:pt x="1050" y="542"/>
                      <a:pt x="1426" y="417"/>
                    </a:cubicBezTo>
                    <a:cubicBezTo>
                      <a:pt x="1651" y="350"/>
                      <a:pt x="1574" y="1"/>
                      <a:pt x="13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19"/>
              <p:cNvSpPr/>
              <p:nvPr/>
            </p:nvSpPr>
            <p:spPr>
              <a:xfrm>
                <a:off x="3347050" y="4564475"/>
                <a:ext cx="40600" cy="16525"/>
              </a:xfrm>
              <a:custGeom>
                <a:avLst/>
                <a:gdLst/>
                <a:ahLst/>
                <a:cxnLst/>
                <a:rect l="l" t="t" r="r" b="b"/>
                <a:pathLst>
                  <a:path w="1624" h="661" extrusionOk="0">
                    <a:moveTo>
                      <a:pt x="1309" y="0"/>
                    </a:moveTo>
                    <a:cubicBezTo>
                      <a:pt x="1294" y="0"/>
                      <a:pt x="1278" y="2"/>
                      <a:pt x="1262" y="5"/>
                    </a:cubicBezTo>
                    <a:cubicBezTo>
                      <a:pt x="936" y="105"/>
                      <a:pt x="586" y="180"/>
                      <a:pt x="260" y="255"/>
                    </a:cubicBezTo>
                    <a:cubicBezTo>
                      <a:pt x="0" y="302"/>
                      <a:pt x="96" y="661"/>
                      <a:pt x="317" y="661"/>
                    </a:cubicBezTo>
                    <a:cubicBezTo>
                      <a:pt x="331" y="661"/>
                      <a:pt x="345" y="659"/>
                      <a:pt x="360" y="656"/>
                    </a:cubicBezTo>
                    <a:cubicBezTo>
                      <a:pt x="711" y="581"/>
                      <a:pt x="1037" y="506"/>
                      <a:pt x="1388" y="406"/>
                    </a:cubicBezTo>
                    <a:cubicBezTo>
                      <a:pt x="1624" y="358"/>
                      <a:pt x="1549" y="0"/>
                      <a:pt x="130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19"/>
              <p:cNvSpPr/>
              <p:nvPr/>
            </p:nvSpPr>
            <p:spPr>
              <a:xfrm>
                <a:off x="3414950" y="4552450"/>
                <a:ext cx="33950" cy="16300"/>
              </a:xfrm>
              <a:custGeom>
                <a:avLst/>
                <a:gdLst/>
                <a:ahLst/>
                <a:cxnLst/>
                <a:rect l="l" t="t" r="r" b="b"/>
                <a:pathLst>
                  <a:path w="1358" h="652" extrusionOk="0">
                    <a:moveTo>
                      <a:pt x="1063" y="0"/>
                    </a:moveTo>
                    <a:cubicBezTo>
                      <a:pt x="1044" y="0"/>
                      <a:pt x="1024" y="3"/>
                      <a:pt x="1002" y="9"/>
                    </a:cubicBezTo>
                    <a:cubicBezTo>
                      <a:pt x="752" y="85"/>
                      <a:pt x="476" y="160"/>
                      <a:pt x="225" y="235"/>
                    </a:cubicBezTo>
                    <a:cubicBezTo>
                      <a:pt x="1" y="302"/>
                      <a:pt x="58" y="651"/>
                      <a:pt x="270" y="651"/>
                    </a:cubicBezTo>
                    <a:cubicBezTo>
                      <a:pt x="295" y="651"/>
                      <a:pt x="322" y="646"/>
                      <a:pt x="351" y="636"/>
                    </a:cubicBezTo>
                    <a:lnTo>
                      <a:pt x="1128" y="410"/>
                    </a:lnTo>
                    <a:cubicBezTo>
                      <a:pt x="1357" y="342"/>
                      <a:pt x="1272" y="0"/>
                      <a:pt x="106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19"/>
              <p:cNvSpPr/>
              <p:nvPr/>
            </p:nvSpPr>
            <p:spPr>
              <a:xfrm>
                <a:off x="3485150" y="4534750"/>
                <a:ext cx="48825" cy="20825"/>
              </a:xfrm>
              <a:custGeom>
                <a:avLst/>
                <a:gdLst/>
                <a:ahLst/>
                <a:cxnLst/>
                <a:rect l="l" t="t" r="r" b="b"/>
                <a:pathLst>
                  <a:path w="1953" h="833" extrusionOk="0">
                    <a:moveTo>
                      <a:pt x="1683" y="0"/>
                    </a:moveTo>
                    <a:cubicBezTo>
                      <a:pt x="1659" y="0"/>
                      <a:pt x="1632" y="5"/>
                      <a:pt x="1603" y="16"/>
                    </a:cubicBezTo>
                    <a:lnTo>
                      <a:pt x="225" y="417"/>
                    </a:lnTo>
                    <a:cubicBezTo>
                      <a:pt x="0" y="484"/>
                      <a:pt x="77" y="833"/>
                      <a:pt x="276" y="833"/>
                    </a:cubicBezTo>
                    <a:cubicBezTo>
                      <a:pt x="299" y="833"/>
                      <a:pt x="324" y="828"/>
                      <a:pt x="350" y="818"/>
                    </a:cubicBezTo>
                    <a:cubicBezTo>
                      <a:pt x="801" y="692"/>
                      <a:pt x="1252" y="542"/>
                      <a:pt x="1728" y="417"/>
                    </a:cubicBezTo>
                    <a:cubicBezTo>
                      <a:pt x="1953" y="349"/>
                      <a:pt x="1896" y="0"/>
                      <a:pt x="168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19"/>
              <p:cNvSpPr/>
              <p:nvPr/>
            </p:nvSpPr>
            <p:spPr>
              <a:xfrm>
                <a:off x="3577900" y="4514675"/>
                <a:ext cx="43775" cy="22750"/>
              </a:xfrm>
              <a:custGeom>
                <a:avLst/>
                <a:gdLst/>
                <a:ahLst/>
                <a:cxnLst/>
                <a:rect l="l" t="t" r="r" b="b"/>
                <a:pathLst>
                  <a:path w="1751" h="910" extrusionOk="0">
                    <a:moveTo>
                      <a:pt x="1504" y="1"/>
                    </a:moveTo>
                    <a:cubicBezTo>
                      <a:pt x="1480" y="1"/>
                      <a:pt x="1454" y="6"/>
                      <a:pt x="1427" y="17"/>
                    </a:cubicBezTo>
                    <a:cubicBezTo>
                      <a:pt x="1026" y="167"/>
                      <a:pt x="625" y="317"/>
                      <a:pt x="224" y="493"/>
                    </a:cubicBezTo>
                    <a:cubicBezTo>
                      <a:pt x="1" y="582"/>
                      <a:pt x="56" y="910"/>
                      <a:pt x="247" y="910"/>
                    </a:cubicBezTo>
                    <a:cubicBezTo>
                      <a:pt x="271" y="910"/>
                      <a:pt x="297" y="905"/>
                      <a:pt x="324" y="894"/>
                    </a:cubicBezTo>
                    <a:cubicBezTo>
                      <a:pt x="725" y="718"/>
                      <a:pt x="1126" y="568"/>
                      <a:pt x="1527" y="418"/>
                    </a:cubicBezTo>
                    <a:cubicBezTo>
                      <a:pt x="1750" y="328"/>
                      <a:pt x="1695" y="1"/>
                      <a:pt x="150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19"/>
              <p:cNvSpPr/>
              <p:nvPr/>
            </p:nvSpPr>
            <p:spPr>
              <a:xfrm>
                <a:off x="3651050" y="4506075"/>
                <a:ext cx="34050" cy="16775"/>
              </a:xfrm>
              <a:custGeom>
                <a:avLst/>
                <a:gdLst/>
                <a:ahLst/>
                <a:cxnLst/>
                <a:rect l="l" t="t" r="r" b="b"/>
                <a:pathLst>
                  <a:path w="1362" h="671" extrusionOk="0">
                    <a:moveTo>
                      <a:pt x="1074" y="0"/>
                    </a:moveTo>
                    <a:cubicBezTo>
                      <a:pt x="1053" y="0"/>
                      <a:pt x="1031" y="3"/>
                      <a:pt x="1007" y="10"/>
                    </a:cubicBezTo>
                    <a:cubicBezTo>
                      <a:pt x="756" y="85"/>
                      <a:pt x="506" y="185"/>
                      <a:pt x="230" y="260"/>
                    </a:cubicBezTo>
                    <a:cubicBezTo>
                      <a:pt x="1" y="329"/>
                      <a:pt x="65" y="671"/>
                      <a:pt x="289" y="671"/>
                    </a:cubicBezTo>
                    <a:cubicBezTo>
                      <a:pt x="310" y="671"/>
                      <a:pt x="332" y="668"/>
                      <a:pt x="355" y="661"/>
                    </a:cubicBezTo>
                    <a:cubicBezTo>
                      <a:pt x="606" y="586"/>
                      <a:pt x="857" y="511"/>
                      <a:pt x="1132" y="411"/>
                    </a:cubicBezTo>
                    <a:cubicBezTo>
                      <a:pt x="1362" y="342"/>
                      <a:pt x="1297" y="0"/>
                      <a:pt x="107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19"/>
              <p:cNvSpPr/>
              <p:nvPr/>
            </p:nvSpPr>
            <p:spPr>
              <a:xfrm>
                <a:off x="3742375" y="4487400"/>
                <a:ext cx="41850" cy="16525"/>
              </a:xfrm>
              <a:custGeom>
                <a:avLst/>
                <a:gdLst/>
                <a:ahLst/>
                <a:cxnLst/>
                <a:rect l="l" t="t" r="r" b="b"/>
                <a:pathLst>
                  <a:path w="1674" h="661" extrusionOk="0">
                    <a:moveTo>
                      <a:pt x="1357" y="1"/>
                    </a:moveTo>
                    <a:cubicBezTo>
                      <a:pt x="1343" y="1"/>
                      <a:pt x="1329" y="2"/>
                      <a:pt x="1314" y="5"/>
                    </a:cubicBezTo>
                    <a:cubicBezTo>
                      <a:pt x="963" y="80"/>
                      <a:pt x="587" y="155"/>
                      <a:pt x="236" y="255"/>
                    </a:cubicBezTo>
                    <a:cubicBezTo>
                      <a:pt x="0" y="303"/>
                      <a:pt x="75" y="661"/>
                      <a:pt x="294" y="661"/>
                    </a:cubicBezTo>
                    <a:cubicBezTo>
                      <a:pt x="308" y="661"/>
                      <a:pt x="322" y="659"/>
                      <a:pt x="337" y="656"/>
                    </a:cubicBezTo>
                    <a:cubicBezTo>
                      <a:pt x="713" y="581"/>
                      <a:pt x="1063" y="481"/>
                      <a:pt x="1414" y="406"/>
                    </a:cubicBezTo>
                    <a:cubicBezTo>
                      <a:pt x="1674" y="359"/>
                      <a:pt x="1578" y="1"/>
                      <a:pt x="135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19"/>
              <p:cNvSpPr/>
              <p:nvPr/>
            </p:nvSpPr>
            <p:spPr>
              <a:xfrm>
                <a:off x="2964975" y="5007175"/>
                <a:ext cx="41325" cy="19450"/>
              </a:xfrm>
              <a:custGeom>
                <a:avLst/>
                <a:gdLst/>
                <a:ahLst/>
                <a:cxnLst/>
                <a:rect l="l" t="t" r="r" b="b"/>
                <a:pathLst>
                  <a:path w="1653" h="778" extrusionOk="0">
                    <a:moveTo>
                      <a:pt x="1385" y="0"/>
                    </a:moveTo>
                    <a:cubicBezTo>
                      <a:pt x="1361" y="0"/>
                      <a:pt x="1335" y="5"/>
                      <a:pt x="1307" y="16"/>
                    </a:cubicBezTo>
                    <a:lnTo>
                      <a:pt x="229" y="367"/>
                    </a:lnTo>
                    <a:cubicBezTo>
                      <a:pt x="0" y="436"/>
                      <a:pt x="65" y="777"/>
                      <a:pt x="269" y="777"/>
                    </a:cubicBezTo>
                    <a:cubicBezTo>
                      <a:pt x="288" y="777"/>
                      <a:pt x="308" y="774"/>
                      <a:pt x="330" y="768"/>
                    </a:cubicBezTo>
                    <a:cubicBezTo>
                      <a:pt x="706" y="643"/>
                      <a:pt x="1056" y="517"/>
                      <a:pt x="1407" y="417"/>
                    </a:cubicBezTo>
                    <a:cubicBezTo>
                      <a:pt x="1653" y="328"/>
                      <a:pt x="1580" y="0"/>
                      <a:pt x="138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19"/>
              <p:cNvSpPr/>
              <p:nvPr/>
            </p:nvSpPr>
            <p:spPr>
              <a:xfrm>
                <a:off x="3057525" y="4987900"/>
                <a:ext cx="46125" cy="17925"/>
              </a:xfrm>
              <a:custGeom>
                <a:avLst/>
                <a:gdLst/>
                <a:ahLst/>
                <a:cxnLst/>
                <a:rect l="l" t="t" r="r" b="b"/>
                <a:pathLst>
                  <a:path w="1845" h="717" extrusionOk="0">
                    <a:moveTo>
                      <a:pt x="1556" y="1"/>
                    </a:moveTo>
                    <a:cubicBezTo>
                      <a:pt x="1535" y="1"/>
                      <a:pt x="1513" y="4"/>
                      <a:pt x="1490" y="10"/>
                    </a:cubicBezTo>
                    <a:cubicBezTo>
                      <a:pt x="1064" y="110"/>
                      <a:pt x="663" y="211"/>
                      <a:pt x="237" y="311"/>
                    </a:cubicBezTo>
                    <a:cubicBezTo>
                      <a:pt x="1" y="358"/>
                      <a:pt x="76" y="716"/>
                      <a:pt x="294" y="716"/>
                    </a:cubicBezTo>
                    <a:cubicBezTo>
                      <a:pt x="308" y="716"/>
                      <a:pt x="322" y="715"/>
                      <a:pt x="337" y="712"/>
                    </a:cubicBezTo>
                    <a:cubicBezTo>
                      <a:pt x="763" y="612"/>
                      <a:pt x="1189" y="511"/>
                      <a:pt x="1615" y="411"/>
                    </a:cubicBezTo>
                    <a:cubicBezTo>
                      <a:pt x="1844" y="342"/>
                      <a:pt x="1780" y="1"/>
                      <a:pt x="155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19"/>
              <p:cNvSpPr/>
              <p:nvPr/>
            </p:nvSpPr>
            <p:spPr>
              <a:xfrm>
                <a:off x="3163225" y="4953675"/>
                <a:ext cx="47225" cy="23225"/>
              </a:xfrm>
              <a:custGeom>
                <a:avLst/>
                <a:gdLst/>
                <a:ahLst/>
                <a:cxnLst/>
                <a:rect l="l" t="t" r="r" b="b"/>
                <a:pathLst>
                  <a:path w="1889" h="929" extrusionOk="0">
                    <a:moveTo>
                      <a:pt x="1566" y="0"/>
                    </a:moveTo>
                    <a:cubicBezTo>
                      <a:pt x="1536" y="0"/>
                      <a:pt x="1504" y="8"/>
                      <a:pt x="1472" y="26"/>
                    </a:cubicBezTo>
                    <a:cubicBezTo>
                      <a:pt x="1046" y="201"/>
                      <a:pt x="620" y="377"/>
                      <a:pt x="194" y="552"/>
                    </a:cubicBezTo>
                    <a:cubicBezTo>
                      <a:pt x="0" y="638"/>
                      <a:pt x="121" y="928"/>
                      <a:pt x="318" y="928"/>
                    </a:cubicBezTo>
                    <a:cubicBezTo>
                      <a:pt x="350" y="928"/>
                      <a:pt x="385" y="920"/>
                      <a:pt x="420" y="903"/>
                    </a:cubicBezTo>
                    <a:cubicBezTo>
                      <a:pt x="846" y="727"/>
                      <a:pt x="1247" y="552"/>
                      <a:pt x="1673" y="377"/>
                    </a:cubicBezTo>
                    <a:cubicBezTo>
                      <a:pt x="1888" y="290"/>
                      <a:pt x="1752" y="0"/>
                      <a:pt x="156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19"/>
              <p:cNvSpPr/>
              <p:nvPr/>
            </p:nvSpPr>
            <p:spPr>
              <a:xfrm>
                <a:off x="3256475" y="4935100"/>
                <a:ext cx="40700" cy="20875"/>
              </a:xfrm>
              <a:custGeom>
                <a:avLst/>
                <a:gdLst/>
                <a:ahLst/>
                <a:cxnLst/>
                <a:rect l="l" t="t" r="r" b="b"/>
                <a:pathLst>
                  <a:path w="1628" h="835" extrusionOk="0">
                    <a:moveTo>
                      <a:pt x="1378" y="1"/>
                    </a:moveTo>
                    <a:cubicBezTo>
                      <a:pt x="1354" y="1"/>
                      <a:pt x="1329" y="6"/>
                      <a:pt x="1301" y="17"/>
                    </a:cubicBezTo>
                    <a:cubicBezTo>
                      <a:pt x="950" y="142"/>
                      <a:pt x="574" y="292"/>
                      <a:pt x="224" y="418"/>
                    </a:cubicBezTo>
                    <a:cubicBezTo>
                      <a:pt x="0" y="507"/>
                      <a:pt x="55" y="835"/>
                      <a:pt x="265" y="835"/>
                    </a:cubicBezTo>
                    <a:cubicBezTo>
                      <a:pt x="291" y="835"/>
                      <a:pt x="319" y="830"/>
                      <a:pt x="349" y="819"/>
                    </a:cubicBezTo>
                    <a:cubicBezTo>
                      <a:pt x="700" y="693"/>
                      <a:pt x="1051" y="543"/>
                      <a:pt x="1427" y="418"/>
                    </a:cubicBezTo>
                    <a:cubicBezTo>
                      <a:pt x="1627" y="328"/>
                      <a:pt x="1570" y="1"/>
                      <a:pt x="137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19"/>
              <p:cNvSpPr/>
              <p:nvPr/>
            </p:nvSpPr>
            <p:spPr>
              <a:xfrm>
                <a:off x="3350350" y="4912725"/>
                <a:ext cx="44650" cy="19275"/>
              </a:xfrm>
              <a:custGeom>
                <a:avLst/>
                <a:gdLst/>
                <a:ahLst/>
                <a:cxnLst/>
                <a:rect l="l" t="t" r="r" b="b"/>
                <a:pathLst>
                  <a:path w="1786" h="771" extrusionOk="0">
                    <a:moveTo>
                      <a:pt x="1497" y="0"/>
                    </a:moveTo>
                    <a:cubicBezTo>
                      <a:pt x="1477" y="0"/>
                      <a:pt x="1454" y="3"/>
                      <a:pt x="1431" y="9"/>
                    </a:cubicBezTo>
                    <a:cubicBezTo>
                      <a:pt x="1030" y="135"/>
                      <a:pt x="629" y="235"/>
                      <a:pt x="253" y="360"/>
                    </a:cubicBezTo>
                    <a:cubicBezTo>
                      <a:pt x="1" y="429"/>
                      <a:pt x="84" y="771"/>
                      <a:pt x="292" y="771"/>
                    </a:cubicBezTo>
                    <a:cubicBezTo>
                      <a:pt x="312" y="771"/>
                      <a:pt x="332" y="768"/>
                      <a:pt x="353" y="761"/>
                    </a:cubicBezTo>
                    <a:cubicBezTo>
                      <a:pt x="754" y="661"/>
                      <a:pt x="1155" y="536"/>
                      <a:pt x="1556" y="411"/>
                    </a:cubicBezTo>
                    <a:cubicBezTo>
                      <a:pt x="1786" y="342"/>
                      <a:pt x="1721" y="0"/>
                      <a:pt x="149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19"/>
              <p:cNvSpPr/>
              <p:nvPr/>
            </p:nvSpPr>
            <p:spPr>
              <a:xfrm>
                <a:off x="3426900" y="4895000"/>
                <a:ext cx="44325" cy="20875"/>
              </a:xfrm>
              <a:custGeom>
                <a:avLst/>
                <a:gdLst/>
                <a:ahLst/>
                <a:cxnLst/>
                <a:rect l="l" t="t" r="r" b="b"/>
                <a:pathLst>
                  <a:path w="1773" h="835" extrusionOk="0">
                    <a:moveTo>
                      <a:pt x="1504" y="1"/>
                    </a:moveTo>
                    <a:cubicBezTo>
                      <a:pt x="1480" y="1"/>
                      <a:pt x="1454" y="6"/>
                      <a:pt x="1427" y="17"/>
                    </a:cubicBezTo>
                    <a:cubicBezTo>
                      <a:pt x="1026" y="142"/>
                      <a:pt x="625" y="292"/>
                      <a:pt x="224" y="418"/>
                    </a:cubicBezTo>
                    <a:cubicBezTo>
                      <a:pt x="1" y="507"/>
                      <a:pt x="75" y="835"/>
                      <a:pt x="271" y="835"/>
                    </a:cubicBezTo>
                    <a:cubicBezTo>
                      <a:pt x="296" y="835"/>
                      <a:pt x="322" y="830"/>
                      <a:pt x="349" y="819"/>
                    </a:cubicBezTo>
                    <a:cubicBezTo>
                      <a:pt x="750" y="693"/>
                      <a:pt x="1151" y="543"/>
                      <a:pt x="1527" y="418"/>
                    </a:cubicBezTo>
                    <a:cubicBezTo>
                      <a:pt x="1772" y="328"/>
                      <a:pt x="1700" y="1"/>
                      <a:pt x="150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19"/>
              <p:cNvSpPr/>
              <p:nvPr/>
            </p:nvSpPr>
            <p:spPr>
              <a:xfrm>
                <a:off x="3519475" y="4880125"/>
                <a:ext cx="45950" cy="19300"/>
              </a:xfrm>
              <a:custGeom>
                <a:avLst/>
                <a:gdLst/>
                <a:ahLst/>
                <a:cxnLst/>
                <a:rect l="l" t="t" r="r" b="b"/>
                <a:pathLst>
                  <a:path w="1838" h="772" extrusionOk="0">
                    <a:moveTo>
                      <a:pt x="1550" y="1"/>
                    </a:moveTo>
                    <a:cubicBezTo>
                      <a:pt x="1529" y="1"/>
                      <a:pt x="1507" y="4"/>
                      <a:pt x="1483" y="10"/>
                    </a:cubicBezTo>
                    <a:cubicBezTo>
                      <a:pt x="1082" y="136"/>
                      <a:pt x="656" y="236"/>
                      <a:pt x="230" y="361"/>
                    </a:cubicBezTo>
                    <a:cubicBezTo>
                      <a:pt x="1" y="430"/>
                      <a:pt x="65" y="771"/>
                      <a:pt x="289" y="771"/>
                    </a:cubicBezTo>
                    <a:cubicBezTo>
                      <a:pt x="310" y="771"/>
                      <a:pt x="332" y="769"/>
                      <a:pt x="355" y="762"/>
                    </a:cubicBezTo>
                    <a:cubicBezTo>
                      <a:pt x="756" y="637"/>
                      <a:pt x="1182" y="537"/>
                      <a:pt x="1608" y="411"/>
                    </a:cubicBezTo>
                    <a:cubicBezTo>
                      <a:pt x="1838" y="342"/>
                      <a:pt x="1773" y="1"/>
                      <a:pt x="15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19"/>
              <p:cNvSpPr/>
              <p:nvPr/>
            </p:nvSpPr>
            <p:spPr>
              <a:xfrm>
                <a:off x="3622875" y="4854450"/>
                <a:ext cx="48450" cy="21175"/>
              </a:xfrm>
              <a:custGeom>
                <a:avLst/>
                <a:gdLst/>
                <a:ahLst/>
                <a:cxnLst/>
                <a:rect l="l" t="t" r="r" b="b"/>
                <a:pathLst>
                  <a:path w="1938" h="847" extrusionOk="0">
                    <a:moveTo>
                      <a:pt x="1668" y="0"/>
                    </a:moveTo>
                    <a:cubicBezTo>
                      <a:pt x="1649" y="0"/>
                      <a:pt x="1629" y="3"/>
                      <a:pt x="1608" y="10"/>
                    </a:cubicBezTo>
                    <a:cubicBezTo>
                      <a:pt x="1132" y="160"/>
                      <a:pt x="680" y="285"/>
                      <a:pt x="229" y="436"/>
                    </a:cubicBezTo>
                    <a:cubicBezTo>
                      <a:pt x="0" y="505"/>
                      <a:pt x="64" y="846"/>
                      <a:pt x="269" y="846"/>
                    </a:cubicBezTo>
                    <a:cubicBezTo>
                      <a:pt x="288" y="846"/>
                      <a:pt x="308" y="843"/>
                      <a:pt x="330" y="837"/>
                    </a:cubicBezTo>
                    <a:cubicBezTo>
                      <a:pt x="806" y="686"/>
                      <a:pt x="1257" y="561"/>
                      <a:pt x="1708" y="411"/>
                    </a:cubicBezTo>
                    <a:cubicBezTo>
                      <a:pt x="1937" y="342"/>
                      <a:pt x="1873" y="0"/>
                      <a:pt x="166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19"/>
              <p:cNvSpPr/>
              <p:nvPr/>
            </p:nvSpPr>
            <p:spPr>
              <a:xfrm>
                <a:off x="3728875" y="4833150"/>
                <a:ext cx="38300" cy="18175"/>
              </a:xfrm>
              <a:custGeom>
                <a:avLst/>
                <a:gdLst/>
                <a:ahLst/>
                <a:cxnLst/>
                <a:rect l="l" t="t" r="r" b="b"/>
                <a:pathLst>
                  <a:path w="1532" h="727" extrusionOk="0">
                    <a:moveTo>
                      <a:pt x="1238" y="0"/>
                    </a:moveTo>
                    <a:cubicBezTo>
                      <a:pt x="1219" y="0"/>
                      <a:pt x="1199" y="3"/>
                      <a:pt x="1177" y="10"/>
                    </a:cubicBezTo>
                    <a:cubicBezTo>
                      <a:pt x="877" y="110"/>
                      <a:pt x="551" y="210"/>
                      <a:pt x="225" y="310"/>
                    </a:cubicBezTo>
                    <a:cubicBezTo>
                      <a:pt x="0" y="378"/>
                      <a:pt x="57" y="726"/>
                      <a:pt x="270" y="726"/>
                    </a:cubicBezTo>
                    <a:cubicBezTo>
                      <a:pt x="295" y="726"/>
                      <a:pt x="321" y="722"/>
                      <a:pt x="350" y="711"/>
                    </a:cubicBezTo>
                    <a:cubicBezTo>
                      <a:pt x="651" y="611"/>
                      <a:pt x="977" y="511"/>
                      <a:pt x="1303" y="411"/>
                    </a:cubicBezTo>
                    <a:cubicBezTo>
                      <a:pt x="1532" y="342"/>
                      <a:pt x="1447" y="0"/>
                      <a:pt x="123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19"/>
              <p:cNvSpPr/>
              <p:nvPr/>
            </p:nvSpPr>
            <p:spPr>
              <a:xfrm>
                <a:off x="3804100" y="4812475"/>
                <a:ext cx="42025" cy="21325"/>
              </a:xfrm>
              <a:custGeom>
                <a:avLst/>
                <a:gdLst/>
                <a:ahLst/>
                <a:cxnLst/>
                <a:rect l="l" t="t" r="r" b="b"/>
                <a:pathLst>
                  <a:path w="1681" h="853" extrusionOk="0">
                    <a:moveTo>
                      <a:pt x="1412" y="0"/>
                    </a:moveTo>
                    <a:cubicBezTo>
                      <a:pt x="1393" y="0"/>
                      <a:pt x="1373" y="3"/>
                      <a:pt x="1351" y="9"/>
                    </a:cubicBezTo>
                    <a:cubicBezTo>
                      <a:pt x="975" y="160"/>
                      <a:pt x="599" y="310"/>
                      <a:pt x="223" y="436"/>
                    </a:cubicBezTo>
                    <a:cubicBezTo>
                      <a:pt x="0" y="525"/>
                      <a:pt x="55" y="852"/>
                      <a:pt x="247" y="852"/>
                    </a:cubicBezTo>
                    <a:cubicBezTo>
                      <a:pt x="271" y="852"/>
                      <a:pt x="296" y="848"/>
                      <a:pt x="324" y="837"/>
                    </a:cubicBezTo>
                    <a:cubicBezTo>
                      <a:pt x="700" y="711"/>
                      <a:pt x="1076" y="561"/>
                      <a:pt x="1452" y="410"/>
                    </a:cubicBezTo>
                    <a:cubicBezTo>
                      <a:pt x="1681" y="342"/>
                      <a:pt x="1616" y="0"/>
                      <a:pt x="14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19"/>
              <p:cNvSpPr/>
              <p:nvPr/>
            </p:nvSpPr>
            <p:spPr>
              <a:xfrm>
                <a:off x="3887425" y="4782850"/>
                <a:ext cx="55675" cy="27150"/>
              </a:xfrm>
              <a:custGeom>
                <a:avLst/>
                <a:gdLst/>
                <a:ahLst/>
                <a:cxnLst/>
                <a:rect l="l" t="t" r="r" b="b"/>
                <a:pathLst>
                  <a:path w="2227" h="1086" extrusionOk="0">
                    <a:moveTo>
                      <a:pt x="1980" y="1"/>
                    </a:moveTo>
                    <a:cubicBezTo>
                      <a:pt x="1956" y="1"/>
                      <a:pt x="1931" y="6"/>
                      <a:pt x="1903" y="16"/>
                    </a:cubicBezTo>
                    <a:cubicBezTo>
                      <a:pt x="1352" y="217"/>
                      <a:pt x="775" y="443"/>
                      <a:pt x="224" y="668"/>
                    </a:cubicBezTo>
                    <a:cubicBezTo>
                      <a:pt x="1" y="757"/>
                      <a:pt x="76" y="1085"/>
                      <a:pt x="272" y="1085"/>
                    </a:cubicBezTo>
                    <a:cubicBezTo>
                      <a:pt x="296" y="1085"/>
                      <a:pt x="322" y="1080"/>
                      <a:pt x="349" y="1069"/>
                    </a:cubicBezTo>
                    <a:cubicBezTo>
                      <a:pt x="901" y="844"/>
                      <a:pt x="1452" y="643"/>
                      <a:pt x="2003" y="418"/>
                    </a:cubicBezTo>
                    <a:cubicBezTo>
                      <a:pt x="2226" y="328"/>
                      <a:pt x="2171" y="1"/>
                      <a:pt x="198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19"/>
              <p:cNvSpPr/>
              <p:nvPr/>
            </p:nvSpPr>
            <p:spPr>
              <a:xfrm>
                <a:off x="3986425" y="4764850"/>
                <a:ext cx="40775" cy="19450"/>
              </a:xfrm>
              <a:custGeom>
                <a:avLst/>
                <a:gdLst/>
                <a:ahLst/>
                <a:cxnLst/>
                <a:rect l="l" t="t" r="r" b="b"/>
                <a:pathLst>
                  <a:path w="1631" h="778" extrusionOk="0">
                    <a:moveTo>
                      <a:pt x="1362" y="0"/>
                    </a:moveTo>
                    <a:cubicBezTo>
                      <a:pt x="1343" y="0"/>
                      <a:pt x="1323" y="3"/>
                      <a:pt x="1301" y="10"/>
                    </a:cubicBezTo>
                    <a:cubicBezTo>
                      <a:pt x="926" y="135"/>
                      <a:pt x="575" y="260"/>
                      <a:pt x="224" y="361"/>
                    </a:cubicBezTo>
                    <a:cubicBezTo>
                      <a:pt x="1" y="450"/>
                      <a:pt x="56" y="778"/>
                      <a:pt x="247" y="778"/>
                    </a:cubicBezTo>
                    <a:cubicBezTo>
                      <a:pt x="271" y="778"/>
                      <a:pt x="297" y="773"/>
                      <a:pt x="324" y="762"/>
                    </a:cubicBezTo>
                    <a:cubicBezTo>
                      <a:pt x="675" y="661"/>
                      <a:pt x="1051" y="536"/>
                      <a:pt x="1402" y="411"/>
                    </a:cubicBezTo>
                    <a:cubicBezTo>
                      <a:pt x="1631" y="342"/>
                      <a:pt x="1567" y="0"/>
                      <a:pt x="136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19"/>
              <p:cNvSpPr/>
              <p:nvPr/>
            </p:nvSpPr>
            <p:spPr>
              <a:xfrm>
                <a:off x="4092175" y="4751050"/>
                <a:ext cx="39675" cy="18050"/>
              </a:xfrm>
              <a:custGeom>
                <a:avLst/>
                <a:gdLst/>
                <a:ahLst/>
                <a:cxnLst/>
                <a:rect l="l" t="t" r="r" b="b"/>
                <a:pathLst>
                  <a:path w="1587" h="722" extrusionOk="0">
                    <a:moveTo>
                      <a:pt x="1298" y="1"/>
                    </a:moveTo>
                    <a:cubicBezTo>
                      <a:pt x="1277" y="1"/>
                      <a:pt x="1255" y="4"/>
                      <a:pt x="1232" y="10"/>
                    </a:cubicBezTo>
                    <a:lnTo>
                      <a:pt x="229" y="311"/>
                    </a:lnTo>
                    <a:cubicBezTo>
                      <a:pt x="0" y="380"/>
                      <a:pt x="64" y="721"/>
                      <a:pt x="269" y="721"/>
                    </a:cubicBezTo>
                    <a:cubicBezTo>
                      <a:pt x="288" y="721"/>
                      <a:pt x="308" y="718"/>
                      <a:pt x="330" y="712"/>
                    </a:cubicBezTo>
                    <a:cubicBezTo>
                      <a:pt x="680" y="612"/>
                      <a:pt x="1006" y="512"/>
                      <a:pt x="1357" y="411"/>
                    </a:cubicBezTo>
                    <a:cubicBezTo>
                      <a:pt x="1587" y="343"/>
                      <a:pt x="1522" y="1"/>
                      <a:pt x="129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19"/>
              <p:cNvSpPr/>
              <p:nvPr/>
            </p:nvSpPr>
            <p:spPr>
              <a:xfrm>
                <a:off x="4189425" y="4734625"/>
                <a:ext cx="33775" cy="18350"/>
              </a:xfrm>
              <a:custGeom>
                <a:avLst/>
                <a:gdLst/>
                <a:ahLst/>
                <a:cxnLst/>
                <a:rect l="l" t="t" r="r" b="b"/>
                <a:pathLst>
                  <a:path w="1351" h="734" extrusionOk="0">
                    <a:moveTo>
                      <a:pt x="1075" y="0"/>
                    </a:moveTo>
                    <a:cubicBezTo>
                      <a:pt x="1052" y="0"/>
                      <a:pt x="1027" y="5"/>
                      <a:pt x="1001" y="16"/>
                    </a:cubicBezTo>
                    <a:cubicBezTo>
                      <a:pt x="750" y="116"/>
                      <a:pt x="500" y="216"/>
                      <a:pt x="224" y="316"/>
                    </a:cubicBezTo>
                    <a:cubicBezTo>
                      <a:pt x="1" y="406"/>
                      <a:pt x="76" y="733"/>
                      <a:pt x="272" y="733"/>
                    </a:cubicBezTo>
                    <a:cubicBezTo>
                      <a:pt x="296" y="733"/>
                      <a:pt x="322" y="728"/>
                      <a:pt x="349" y="717"/>
                    </a:cubicBezTo>
                    <a:cubicBezTo>
                      <a:pt x="600" y="617"/>
                      <a:pt x="851" y="517"/>
                      <a:pt x="1126" y="417"/>
                    </a:cubicBezTo>
                    <a:cubicBezTo>
                      <a:pt x="1351" y="349"/>
                      <a:pt x="1274" y="0"/>
                      <a:pt x="107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19"/>
              <p:cNvSpPr/>
              <p:nvPr/>
            </p:nvSpPr>
            <p:spPr>
              <a:xfrm>
                <a:off x="3089925" y="5056400"/>
                <a:ext cx="41000" cy="15125"/>
              </a:xfrm>
              <a:custGeom>
                <a:avLst/>
                <a:gdLst/>
                <a:ahLst/>
                <a:cxnLst/>
                <a:rect l="l" t="t" r="r" b="b"/>
                <a:pathLst>
                  <a:path w="1640" h="605" extrusionOk="0">
                    <a:moveTo>
                      <a:pt x="1296" y="1"/>
                    </a:moveTo>
                    <a:cubicBezTo>
                      <a:pt x="1288" y="1"/>
                      <a:pt x="1280" y="1"/>
                      <a:pt x="1272" y="2"/>
                    </a:cubicBezTo>
                    <a:lnTo>
                      <a:pt x="244" y="202"/>
                    </a:lnTo>
                    <a:cubicBezTo>
                      <a:pt x="1" y="227"/>
                      <a:pt x="88" y="605"/>
                      <a:pt x="345" y="605"/>
                    </a:cubicBezTo>
                    <a:cubicBezTo>
                      <a:pt x="353" y="605"/>
                      <a:pt x="361" y="604"/>
                      <a:pt x="369" y="603"/>
                    </a:cubicBezTo>
                    <a:cubicBezTo>
                      <a:pt x="695" y="528"/>
                      <a:pt x="1046" y="478"/>
                      <a:pt x="1372" y="403"/>
                    </a:cubicBezTo>
                    <a:cubicBezTo>
                      <a:pt x="1639" y="379"/>
                      <a:pt x="1553" y="1"/>
                      <a:pt x="129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19"/>
              <p:cNvSpPr/>
              <p:nvPr/>
            </p:nvSpPr>
            <p:spPr>
              <a:xfrm>
                <a:off x="3178625" y="5030500"/>
                <a:ext cx="41500" cy="18050"/>
              </a:xfrm>
              <a:custGeom>
                <a:avLst/>
                <a:gdLst/>
                <a:ahLst/>
                <a:cxnLst/>
                <a:rect l="l" t="t" r="r" b="b"/>
                <a:pathLst>
                  <a:path w="1660" h="722" extrusionOk="0">
                    <a:moveTo>
                      <a:pt x="1369" y="1"/>
                    </a:moveTo>
                    <a:cubicBezTo>
                      <a:pt x="1349" y="1"/>
                      <a:pt x="1329" y="4"/>
                      <a:pt x="1308" y="10"/>
                    </a:cubicBezTo>
                    <a:cubicBezTo>
                      <a:pt x="957" y="111"/>
                      <a:pt x="581" y="211"/>
                      <a:pt x="230" y="311"/>
                    </a:cubicBezTo>
                    <a:cubicBezTo>
                      <a:pt x="0" y="380"/>
                      <a:pt x="65" y="721"/>
                      <a:pt x="289" y="721"/>
                    </a:cubicBezTo>
                    <a:cubicBezTo>
                      <a:pt x="310" y="721"/>
                      <a:pt x="332" y="718"/>
                      <a:pt x="355" y="712"/>
                    </a:cubicBezTo>
                    <a:cubicBezTo>
                      <a:pt x="706" y="612"/>
                      <a:pt x="1057" y="512"/>
                      <a:pt x="1408" y="411"/>
                    </a:cubicBezTo>
                    <a:cubicBezTo>
                      <a:pt x="1660" y="343"/>
                      <a:pt x="1577" y="1"/>
                      <a:pt x="13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19"/>
              <p:cNvSpPr/>
              <p:nvPr/>
            </p:nvSpPr>
            <p:spPr>
              <a:xfrm>
                <a:off x="3299550" y="4999025"/>
                <a:ext cx="48375" cy="24450"/>
              </a:xfrm>
              <a:custGeom>
                <a:avLst/>
                <a:gdLst/>
                <a:ahLst/>
                <a:cxnLst/>
                <a:rect l="l" t="t" r="r" b="b"/>
                <a:pathLst>
                  <a:path w="1935" h="978" extrusionOk="0">
                    <a:moveTo>
                      <a:pt x="1685" y="0"/>
                    </a:moveTo>
                    <a:cubicBezTo>
                      <a:pt x="1662" y="0"/>
                      <a:pt x="1636" y="5"/>
                      <a:pt x="1608" y="16"/>
                    </a:cubicBezTo>
                    <a:cubicBezTo>
                      <a:pt x="1157" y="192"/>
                      <a:pt x="706" y="367"/>
                      <a:pt x="230" y="542"/>
                    </a:cubicBezTo>
                    <a:cubicBezTo>
                      <a:pt x="1" y="634"/>
                      <a:pt x="86" y="978"/>
                      <a:pt x="294" y="978"/>
                    </a:cubicBezTo>
                    <a:cubicBezTo>
                      <a:pt x="314" y="978"/>
                      <a:pt x="334" y="975"/>
                      <a:pt x="355" y="969"/>
                    </a:cubicBezTo>
                    <a:lnTo>
                      <a:pt x="1734" y="417"/>
                    </a:lnTo>
                    <a:cubicBezTo>
                      <a:pt x="1935" y="328"/>
                      <a:pt x="1877" y="0"/>
                      <a:pt x="168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19"/>
              <p:cNvSpPr/>
              <p:nvPr/>
            </p:nvSpPr>
            <p:spPr>
              <a:xfrm>
                <a:off x="3401850" y="4980225"/>
                <a:ext cx="43750" cy="20875"/>
              </a:xfrm>
              <a:custGeom>
                <a:avLst/>
                <a:gdLst/>
                <a:ahLst/>
                <a:cxnLst/>
                <a:rect l="l" t="t" r="r" b="b"/>
                <a:pathLst>
                  <a:path w="1750" h="835" extrusionOk="0">
                    <a:moveTo>
                      <a:pt x="1485" y="0"/>
                    </a:moveTo>
                    <a:cubicBezTo>
                      <a:pt x="1459" y="0"/>
                      <a:pt x="1431" y="5"/>
                      <a:pt x="1401" y="16"/>
                    </a:cubicBezTo>
                    <a:cubicBezTo>
                      <a:pt x="1025" y="142"/>
                      <a:pt x="624" y="292"/>
                      <a:pt x="223" y="417"/>
                    </a:cubicBezTo>
                    <a:cubicBezTo>
                      <a:pt x="0" y="507"/>
                      <a:pt x="55" y="834"/>
                      <a:pt x="247" y="834"/>
                    </a:cubicBezTo>
                    <a:cubicBezTo>
                      <a:pt x="270" y="834"/>
                      <a:pt x="296" y="829"/>
                      <a:pt x="323" y="818"/>
                    </a:cubicBezTo>
                    <a:cubicBezTo>
                      <a:pt x="724" y="693"/>
                      <a:pt x="1125" y="543"/>
                      <a:pt x="1526" y="417"/>
                    </a:cubicBezTo>
                    <a:cubicBezTo>
                      <a:pt x="1750" y="328"/>
                      <a:pt x="1695" y="0"/>
                      <a:pt x="148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19"/>
              <p:cNvSpPr/>
              <p:nvPr/>
            </p:nvSpPr>
            <p:spPr>
              <a:xfrm>
                <a:off x="3495825" y="4962225"/>
                <a:ext cx="42675" cy="19450"/>
              </a:xfrm>
              <a:custGeom>
                <a:avLst/>
                <a:gdLst/>
                <a:ahLst/>
                <a:cxnLst/>
                <a:rect l="l" t="t" r="r" b="b"/>
                <a:pathLst>
                  <a:path w="1707" h="778" extrusionOk="0">
                    <a:moveTo>
                      <a:pt x="1418" y="0"/>
                    </a:moveTo>
                    <a:cubicBezTo>
                      <a:pt x="1397" y="0"/>
                      <a:pt x="1375" y="3"/>
                      <a:pt x="1351" y="9"/>
                    </a:cubicBezTo>
                    <a:cubicBezTo>
                      <a:pt x="975" y="135"/>
                      <a:pt x="600" y="260"/>
                      <a:pt x="224" y="360"/>
                    </a:cubicBezTo>
                    <a:cubicBezTo>
                      <a:pt x="0" y="450"/>
                      <a:pt x="55" y="777"/>
                      <a:pt x="265" y="777"/>
                    </a:cubicBezTo>
                    <a:cubicBezTo>
                      <a:pt x="291" y="777"/>
                      <a:pt x="319" y="772"/>
                      <a:pt x="349" y="761"/>
                    </a:cubicBezTo>
                    <a:cubicBezTo>
                      <a:pt x="725" y="661"/>
                      <a:pt x="1101" y="536"/>
                      <a:pt x="1477" y="410"/>
                    </a:cubicBezTo>
                    <a:cubicBezTo>
                      <a:pt x="1706" y="342"/>
                      <a:pt x="1642" y="0"/>
                      <a:pt x="14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19"/>
              <p:cNvSpPr/>
              <p:nvPr/>
            </p:nvSpPr>
            <p:spPr>
              <a:xfrm>
                <a:off x="3597175" y="4942800"/>
                <a:ext cx="42825" cy="18025"/>
              </a:xfrm>
              <a:custGeom>
                <a:avLst/>
                <a:gdLst/>
                <a:ahLst/>
                <a:cxnLst/>
                <a:rect l="l" t="t" r="r" b="b"/>
                <a:pathLst>
                  <a:path w="1713" h="721" extrusionOk="0">
                    <a:moveTo>
                      <a:pt x="1443" y="0"/>
                    </a:moveTo>
                    <a:cubicBezTo>
                      <a:pt x="1424" y="0"/>
                      <a:pt x="1404" y="3"/>
                      <a:pt x="1383" y="10"/>
                    </a:cubicBezTo>
                    <a:cubicBezTo>
                      <a:pt x="1007" y="110"/>
                      <a:pt x="606" y="210"/>
                      <a:pt x="230" y="310"/>
                    </a:cubicBezTo>
                    <a:cubicBezTo>
                      <a:pt x="0" y="379"/>
                      <a:pt x="65" y="721"/>
                      <a:pt x="289" y="721"/>
                    </a:cubicBezTo>
                    <a:cubicBezTo>
                      <a:pt x="309" y="721"/>
                      <a:pt x="332" y="718"/>
                      <a:pt x="355" y="711"/>
                    </a:cubicBezTo>
                    <a:cubicBezTo>
                      <a:pt x="731" y="611"/>
                      <a:pt x="1107" y="511"/>
                      <a:pt x="1483" y="411"/>
                    </a:cubicBezTo>
                    <a:cubicBezTo>
                      <a:pt x="1712" y="342"/>
                      <a:pt x="1648" y="0"/>
                      <a:pt x="144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19"/>
              <p:cNvSpPr/>
              <p:nvPr/>
            </p:nvSpPr>
            <p:spPr>
              <a:xfrm>
                <a:off x="3699450" y="4918200"/>
                <a:ext cx="51300" cy="22750"/>
              </a:xfrm>
              <a:custGeom>
                <a:avLst/>
                <a:gdLst/>
                <a:ahLst/>
                <a:cxnLst/>
                <a:rect l="l" t="t" r="r" b="b"/>
                <a:pathLst>
                  <a:path w="2052" h="910" extrusionOk="0">
                    <a:moveTo>
                      <a:pt x="1804" y="0"/>
                    </a:moveTo>
                    <a:cubicBezTo>
                      <a:pt x="1781" y="0"/>
                      <a:pt x="1755" y="5"/>
                      <a:pt x="1728" y="16"/>
                    </a:cubicBezTo>
                    <a:lnTo>
                      <a:pt x="224" y="492"/>
                    </a:lnTo>
                    <a:cubicBezTo>
                      <a:pt x="1" y="582"/>
                      <a:pt x="56" y="909"/>
                      <a:pt x="265" y="909"/>
                    </a:cubicBezTo>
                    <a:cubicBezTo>
                      <a:pt x="291" y="909"/>
                      <a:pt x="319" y="904"/>
                      <a:pt x="349" y="893"/>
                    </a:cubicBezTo>
                    <a:cubicBezTo>
                      <a:pt x="825" y="743"/>
                      <a:pt x="1327" y="567"/>
                      <a:pt x="1828" y="417"/>
                    </a:cubicBezTo>
                    <a:cubicBezTo>
                      <a:pt x="2051" y="328"/>
                      <a:pt x="1996" y="0"/>
                      <a:pt x="180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19"/>
              <p:cNvSpPr/>
              <p:nvPr/>
            </p:nvSpPr>
            <p:spPr>
              <a:xfrm>
                <a:off x="3800225" y="4899550"/>
                <a:ext cx="40275" cy="16175"/>
              </a:xfrm>
              <a:custGeom>
                <a:avLst/>
                <a:gdLst/>
                <a:ahLst/>
                <a:cxnLst/>
                <a:rect l="l" t="t" r="r" b="b"/>
                <a:pathLst>
                  <a:path w="1611" h="647" extrusionOk="0">
                    <a:moveTo>
                      <a:pt x="1322" y="1"/>
                    </a:moveTo>
                    <a:cubicBezTo>
                      <a:pt x="1301" y="1"/>
                      <a:pt x="1279" y="4"/>
                      <a:pt x="1256" y="10"/>
                    </a:cubicBezTo>
                    <a:cubicBezTo>
                      <a:pt x="930" y="85"/>
                      <a:pt x="579" y="161"/>
                      <a:pt x="253" y="236"/>
                    </a:cubicBezTo>
                    <a:cubicBezTo>
                      <a:pt x="1" y="305"/>
                      <a:pt x="84" y="646"/>
                      <a:pt x="292" y="646"/>
                    </a:cubicBezTo>
                    <a:cubicBezTo>
                      <a:pt x="312" y="646"/>
                      <a:pt x="332" y="643"/>
                      <a:pt x="353" y="637"/>
                    </a:cubicBezTo>
                    <a:cubicBezTo>
                      <a:pt x="704" y="562"/>
                      <a:pt x="1030" y="486"/>
                      <a:pt x="1381" y="411"/>
                    </a:cubicBezTo>
                    <a:cubicBezTo>
                      <a:pt x="1610" y="342"/>
                      <a:pt x="1546" y="1"/>
                      <a:pt x="13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19"/>
              <p:cNvSpPr/>
              <p:nvPr/>
            </p:nvSpPr>
            <p:spPr>
              <a:xfrm>
                <a:off x="3903800" y="4869950"/>
                <a:ext cx="57475" cy="25250"/>
              </a:xfrm>
              <a:custGeom>
                <a:avLst/>
                <a:gdLst/>
                <a:ahLst/>
                <a:cxnLst/>
                <a:rect l="l" t="t" r="r" b="b"/>
                <a:pathLst>
                  <a:path w="2299" h="1010" extrusionOk="0">
                    <a:moveTo>
                      <a:pt x="2052" y="0"/>
                    </a:moveTo>
                    <a:cubicBezTo>
                      <a:pt x="2028" y="0"/>
                      <a:pt x="2002" y="5"/>
                      <a:pt x="1975" y="16"/>
                    </a:cubicBezTo>
                    <a:cubicBezTo>
                      <a:pt x="1398" y="217"/>
                      <a:pt x="822" y="392"/>
                      <a:pt x="246" y="593"/>
                    </a:cubicBezTo>
                    <a:cubicBezTo>
                      <a:pt x="0" y="682"/>
                      <a:pt x="72" y="1010"/>
                      <a:pt x="268" y="1010"/>
                    </a:cubicBezTo>
                    <a:cubicBezTo>
                      <a:pt x="292" y="1010"/>
                      <a:pt x="318" y="1005"/>
                      <a:pt x="346" y="994"/>
                    </a:cubicBezTo>
                    <a:cubicBezTo>
                      <a:pt x="922" y="793"/>
                      <a:pt x="1499" y="618"/>
                      <a:pt x="2075" y="417"/>
                    </a:cubicBezTo>
                    <a:cubicBezTo>
                      <a:pt x="2298" y="328"/>
                      <a:pt x="2243" y="0"/>
                      <a:pt x="20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19"/>
              <p:cNvSpPr/>
              <p:nvPr/>
            </p:nvSpPr>
            <p:spPr>
              <a:xfrm>
                <a:off x="3999575" y="4853025"/>
                <a:ext cx="30625" cy="16500"/>
              </a:xfrm>
              <a:custGeom>
                <a:avLst/>
                <a:gdLst/>
                <a:ahLst/>
                <a:cxnLst/>
                <a:rect l="l" t="t" r="r" b="b"/>
                <a:pathLst>
                  <a:path w="1225" h="660" extrusionOk="0">
                    <a:moveTo>
                      <a:pt x="960" y="1"/>
                    </a:moveTo>
                    <a:cubicBezTo>
                      <a:pt x="934" y="1"/>
                      <a:pt x="906" y="6"/>
                      <a:pt x="876" y="17"/>
                    </a:cubicBezTo>
                    <a:lnTo>
                      <a:pt x="224" y="242"/>
                    </a:lnTo>
                    <a:cubicBezTo>
                      <a:pt x="1" y="331"/>
                      <a:pt x="56" y="659"/>
                      <a:pt x="265" y="659"/>
                    </a:cubicBezTo>
                    <a:cubicBezTo>
                      <a:pt x="291" y="659"/>
                      <a:pt x="319" y="654"/>
                      <a:pt x="349" y="643"/>
                    </a:cubicBezTo>
                    <a:cubicBezTo>
                      <a:pt x="550" y="568"/>
                      <a:pt x="775" y="493"/>
                      <a:pt x="1001" y="418"/>
                    </a:cubicBezTo>
                    <a:cubicBezTo>
                      <a:pt x="1224" y="328"/>
                      <a:pt x="1169" y="1"/>
                      <a:pt x="9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19"/>
              <p:cNvSpPr/>
              <p:nvPr/>
            </p:nvSpPr>
            <p:spPr>
              <a:xfrm>
                <a:off x="4069725" y="4835025"/>
                <a:ext cx="44525" cy="21300"/>
              </a:xfrm>
              <a:custGeom>
                <a:avLst/>
                <a:gdLst/>
                <a:ahLst/>
                <a:cxnLst/>
                <a:rect l="l" t="t" r="r" b="b"/>
                <a:pathLst>
                  <a:path w="1781" h="852" extrusionOk="0">
                    <a:moveTo>
                      <a:pt x="1489" y="0"/>
                    </a:moveTo>
                    <a:cubicBezTo>
                      <a:pt x="1470" y="0"/>
                      <a:pt x="1449" y="3"/>
                      <a:pt x="1428" y="10"/>
                    </a:cubicBezTo>
                    <a:cubicBezTo>
                      <a:pt x="1027" y="160"/>
                      <a:pt x="626" y="285"/>
                      <a:pt x="225" y="436"/>
                    </a:cubicBezTo>
                    <a:cubicBezTo>
                      <a:pt x="1" y="503"/>
                      <a:pt x="78" y="852"/>
                      <a:pt x="276" y="852"/>
                    </a:cubicBezTo>
                    <a:cubicBezTo>
                      <a:pt x="299" y="852"/>
                      <a:pt x="324" y="847"/>
                      <a:pt x="350" y="837"/>
                    </a:cubicBezTo>
                    <a:cubicBezTo>
                      <a:pt x="751" y="686"/>
                      <a:pt x="1152" y="561"/>
                      <a:pt x="1528" y="411"/>
                    </a:cubicBezTo>
                    <a:cubicBezTo>
                      <a:pt x="1781" y="342"/>
                      <a:pt x="1697" y="0"/>
                      <a:pt x="14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19"/>
              <p:cNvSpPr/>
              <p:nvPr/>
            </p:nvSpPr>
            <p:spPr>
              <a:xfrm>
                <a:off x="4163200" y="4808500"/>
                <a:ext cx="41175" cy="22200"/>
              </a:xfrm>
              <a:custGeom>
                <a:avLst/>
                <a:gdLst/>
                <a:ahLst/>
                <a:cxnLst/>
                <a:rect l="l" t="t" r="r" b="b"/>
                <a:pathLst>
                  <a:path w="1647" h="888" extrusionOk="0">
                    <a:moveTo>
                      <a:pt x="1312" y="0"/>
                    </a:moveTo>
                    <a:cubicBezTo>
                      <a:pt x="1284" y="0"/>
                      <a:pt x="1254" y="6"/>
                      <a:pt x="1223" y="18"/>
                    </a:cubicBezTo>
                    <a:lnTo>
                      <a:pt x="220" y="494"/>
                    </a:lnTo>
                    <a:cubicBezTo>
                      <a:pt x="0" y="604"/>
                      <a:pt x="128" y="888"/>
                      <a:pt x="332" y="888"/>
                    </a:cubicBezTo>
                    <a:cubicBezTo>
                      <a:pt x="360" y="888"/>
                      <a:pt x="390" y="882"/>
                      <a:pt x="421" y="870"/>
                    </a:cubicBezTo>
                    <a:cubicBezTo>
                      <a:pt x="772" y="695"/>
                      <a:pt x="1098" y="544"/>
                      <a:pt x="1449" y="369"/>
                    </a:cubicBezTo>
                    <a:cubicBezTo>
                      <a:pt x="1646" y="281"/>
                      <a:pt x="1516" y="0"/>
                      <a:pt x="1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19"/>
              <p:cNvSpPr/>
              <p:nvPr/>
            </p:nvSpPr>
            <p:spPr>
              <a:xfrm>
                <a:off x="4232525" y="4790525"/>
                <a:ext cx="45950" cy="21175"/>
              </a:xfrm>
              <a:custGeom>
                <a:avLst/>
                <a:gdLst/>
                <a:ahLst/>
                <a:cxnLst/>
                <a:rect l="l" t="t" r="r" b="b"/>
                <a:pathLst>
                  <a:path w="1838" h="847" extrusionOk="0">
                    <a:moveTo>
                      <a:pt x="1568" y="1"/>
                    </a:moveTo>
                    <a:cubicBezTo>
                      <a:pt x="1549" y="1"/>
                      <a:pt x="1529" y="4"/>
                      <a:pt x="1508" y="10"/>
                    </a:cubicBezTo>
                    <a:cubicBezTo>
                      <a:pt x="1082" y="136"/>
                      <a:pt x="655" y="286"/>
                      <a:pt x="229" y="436"/>
                    </a:cubicBezTo>
                    <a:cubicBezTo>
                      <a:pt x="0" y="505"/>
                      <a:pt x="86" y="847"/>
                      <a:pt x="294" y="847"/>
                    </a:cubicBezTo>
                    <a:cubicBezTo>
                      <a:pt x="313" y="847"/>
                      <a:pt x="333" y="844"/>
                      <a:pt x="355" y="837"/>
                    </a:cubicBezTo>
                    <a:cubicBezTo>
                      <a:pt x="781" y="687"/>
                      <a:pt x="1182" y="562"/>
                      <a:pt x="1608" y="411"/>
                    </a:cubicBezTo>
                    <a:cubicBezTo>
                      <a:pt x="1837" y="342"/>
                      <a:pt x="1773" y="1"/>
                      <a:pt x="15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19"/>
              <p:cNvSpPr/>
              <p:nvPr/>
            </p:nvSpPr>
            <p:spPr>
              <a:xfrm>
                <a:off x="2715050" y="4742150"/>
                <a:ext cx="247450" cy="217775"/>
              </a:xfrm>
              <a:custGeom>
                <a:avLst/>
                <a:gdLst/>
                <a:ahLst/>
                <a:cxnLst/>
                <a:rect l="l" t="t" r="r" b="b"/>
                <a:pathLst>
                  <a:path w="9898" h="8711" extrusionOk="0">
                    <a:moveTo>
                      <a:pt x="1173" y="0"/>
                    </a:moveTo>
                    <a:cubicBezTo>
                      <a:pt x="1108" y="0"/>
                      <a:pt x="1044" y="34"/>
                      <a:pt x="1003" y="116"/>
                    </a:cubicBezTo>
                    <a:cubicBezTo>
                      <a:pt x="677" y="767"/>
                      <a:pt x="352" y="1444"/>
                      <a:pt x="51" y="2096"/>
                    </a:cubicBezTo>
                    <a:cubicBezTo>
                      <a:pt x="1" y="2196"/>
                      <a:pt x="26" y="2396"/>
                      <a:pt x="176" y="2396"/>
                    </a:cubicBezTo>
                    <a:cubicBezTo>
                      <a:pt x="533" y="2444"/>
                      <a:pt x="888" y="2469"/>
                      <a:pt x="1240" y="2469"/>
                    </a:cubicBezTo>
                    <a:cubicBezTo>
                      <a:pt x="2000" y="2469"/>
                      <a:pt x="2748" y="2353"/>
                      <a:pt x="3485" y="2096"/>
                    </a:cubicBezTo>
                    <a:lnTo>
                      <a:pt x="3485" y="2096"/>
                    </a:lnTo>
                    <a:cubicBezTo>
                      <a:pt x="3184" y="2998"/>
                      <a:pt x="2783" y="3825"/>
                      <a:pt x="2357" y="4652"/>
                    </a:cubicBezTo>
                    <a:cubicBezTo>
                      <a:pt x="2286" y="4816"/>
                      <a:pt x="2413" y="4980"/>
                      <a:pt x="2574" y="4980"/>
                    </a:cubicBezTo>
                    <a:cubicBezTo>
                      <a:pt x="2585" y="4980"/>
                      <a:pt x="2596" y="4979"/>
                      <a:pt x="2607" y="4978"/>
                    </a:cubicBezTo>
                    <a:cubicBezTo>
                      <a:pt x="3134" y="4878"/>
                      <a:pt x="3685" y="4777"/>
                      <a:pt x="4236" y="4677"/>
                    </a:cubicBezTo>
                    <a:cubicBezTo>
                      <a:pt x="4598" y="4609"/>
                      <a:pt x="5122" y="4419"/>
                      <a:pt x="5516" y="4419"/>
                    </a:cubicBezTo>
                    <a:cubicBezTo>
                      <a:pt x="5559" y="4419"/>
                      <a:pt x="5600" y="4422"/>
                      <a:pt x="5640" y="4426"/>
                    </a:cubicBezTo>
                    <a:cubicBezTo>
                      <a:pt x="6392" y="4527"/>
                      <a:pt x="6091" y="4928"/>
                      <a:pt x="5840" y="5454"/>
                    </a:cubicBezTo>
                    <a:cubicBezTo>
                      <a:pt x="5615" y="5930"/>
                      <a:pt x="5414" y="6406"/>
                      <a:pt x="5189" y="6883"/>
                    </a:cubicBezTo>
                    <a:cubicBezTo>
                      <a:pt x="5124" y="7012"/>
                      <a:pt x="5208" y="7198"/>
                      <a:pt x="5346" y="7198"/>
                    </a:cubicBezTo>
                    <a:cubicBezTo>
                      <a:pt x="5367" y="7198"/>
                      <a:pt x="5390" y="7194"/>
                      <a:pt x="5414" y="7183"/>
                    </a:cubicBezTo>
                    <a:cubicBezTo>
                      <a:pt x="6667" y="6757"/>
                      <a:pt x="7971" y="6431"/>
                      <a:pt x="9274" y="6231"/>
                    </a:cubicBezTo>
                    <a:lnTo>
                      <a:pt x="9274" y="6231"/>
                    </a:lnTo>
                    <a:cubicBezTo>
                      <a:pt x="8898" y="6958"/>
                      <a:pt x="8522" y="7685"/>
                      <a:pt x="8146" y="8386"/>
                    </a:cubicBezTo>
                    <a:cubicBezTo>
                      <a:pt x="8059" y="8560"/>
                      <a:pt x="8202" y="8710"/>
                      <a:pt x="8339" y="8710"/>
                    </a:cubicBezTo>
                    <a:cubicBezTo>
                      <a:pt x="8399" y="8710"/>
                      <a:pt x="8459" y="8681"/>
                      <a:pt x="8497" y="8612"/>
                    </a:cubicBezTo>
                    <a:cubicBezTo>
                      <a:pt x="8948" y="7760"/>
                      <a:pt x="9399" y="6908"/>
                      <a:pt x="9850" y="6081"/>
                    </a:cubicBezTo>
                    <a:cubicBezTo>
                      <a:pt x="9898" y="5962"/>
                      <a:pt x="9833" y="5753"/>
                      <a:pt x="9676" y="5753"/>
                    </a:cubicBezTo>
                    <a:cubicBezTo>
                      <a:pt x="9668" y="5753"/>
                      <a:pt x="9659" y="5753"/>
                      <a:pt x="9650" y="5755"/>
                    </a:cubicBezTo>
                    <a:cubicBezTo>
                      <a:pt x="8322" y="5930"/>
                      <a:pt x="7043" y="6231"/>
                      <a:pt x="5765" y="6632"/>
                    </a:cubicBezTo>
                    <a:cubicBezTo>
                      <a:pt x="6116" y="5980"/>
                      <a:pt x="6517" y="5254"/>
                      <a:pt x="6693" y="4577"/>
                    </a:cubicBezTo>
                    <a:cubicBezTo>
                      <a:pt x="6743" y="4376"/>
                      <a:pt x="6818" y="4226"/>
                      <a:pt x="6693" y="4051"/>
                    </a:cubicBezTo>
                    <a:cubicBezTo>
                      <a:pt x="6587" y="3935"/>
                      <a:pt x="6436" y="3897"/>
                      <a:pt x="6274" y="3897"/>
                    </a:cubicBezTo>
                    <a:cubicBezTo>
                      <a:pt x="6015" y="3897"/>
                      <a:pt x="5725" y="3995"/>
                      <a:pt x="5540" y="4025"/>
                    </a:cubicBezTo>
                    <a:cubicBezTo>
                      <a:pt x="4662" y="4176"/>
                      <a:pt x="3785" y="4326"/>
                      <a:pt x="2908" y="4502"/>
                    </a:cubicBezTo>
                    <a:cubicBezTo>
                      <a:pt x="3359" y="3624"/>
                      <a:pt x="3760" y="2772"/>
                      <a:pt x="4011" y="1820"/>
                    </a:cubicBezTo>
                    <a:cubicBezTo>
                      <a:pt x="4032" y="1714"/>
                      <a:pt x="3945" y="1553"/>
                      <a:pt x="3811" y="1553"/>
                    </a:cubicBezTo>
                    <a:cubicBezTo>
                      <a:pt x="3787" y="1553"/>
                      <a:pt x="3762" y="1558"/>
                      <a:pt x="3735" y="1569"/>
                    </a:cubicBezTo>
                    <a:cubicBezTo>
                      <a:pt x="2928" y="1884"/>
                      <a:pt x="2104" y="2060"/>
                      <a:pt x="1242" y="2060"/>
                    </a:cubicBezTo>
                    <a:cubicBezTo>
                      <a:pt x="1006" y="2060"/>
                      <a:pt x="769" y="2047"/>
                      <a:pt x="527" y="2020"/>
                    </a:cubicBezTo>
                    <a:cubicBezTo>
                      <a:pt x="803" y="1444"/>
                      <a:pt x="1078" y="893"/>
                      <a:pt x="1354" y="316"/>
                    </a:cubicBezTo>
                    <a:cubicBezTo>
                      <a:pt x="1439" y="147"/>
                      <a:pt x="1306" y="0"/>
                      <a:pt x="117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19"/>
              <p:cNvSpPr/>
              <p:nvPr/>
            </p:nvSpPr>
            <p:spPr>
              <a:xfrm>
                <a:off x="3030225" y="4654825"/>
                <a:ext cx="196125" cy="227825"/>
              </a:xfrm>
              <a:custGeom>
                <a:avLst/>
                <a:gdLst/>
                <a:ahLst/>
                <a:cxnLst/>
                <a:rect l="l" t="t" r="r" b="b"/>
                <a:pathLst>
                  <a:path w="7845" h="9113" extrusionOk="0">
                    <a:moveTo>
                      <a:pt x="2007" y="1"/>
                    </a:moveTo>
                    <a:cubicBezTo>
                      <a:pt x="1942" y="1"/>
                      <a:pt x="1877" y="30"/>
                      <a:pt x="1830" y="100"/>
                    </a:cubicBezTo>
                    <a:cubicBezTo>
                      <a:pt x="1253" y="1002"/>
                      <a:pt x="677" y="1904"/>
                      <a:pt x="101" y="2807"/>
                    </a:cubicBezTo>
                    <a:cubicBezTo>
                      <a:pt x="0" y="2932"/>
                      <a:pt x="126" y="3107"/>
                      <a:pt x="276" y="3107"/>
                    </a:cubicBezTo>
                    <a:cubicBezTo>
                      <a:pt x="363" y="3114"/>
                      <a:pt x="464" y="3116"/>
                      <a:pt x="575" y="3116"/>
                    </a:cubicBezTo>
                    <a:cubicBezTo>
                      <a:pt x="842" y="3116"/>
                      <a:pt x="1165" y="3103"/>
                      <a:pt x="1490" y="3103"/>
                    </a:cubicBezTo>
                    <a:cubicBezTo>
                      <a:pt x="2069" y="3103"/>
                      <a:pt x="2653" y="3145"/>
                      <a:pt x="2933" y="3383"/>
                    </a:cubicBezTo>
                    <a:cubicBezTo>
                      <a:pt x="3334" y="3433"/>
                      <a:pt x="3359" y="3609"/>
                      <a:pt x="3033" y="3859"/>
                    </a:cubicBezTo>
                    <a:cubicBezTo>
                      <a:pt x="2832" y="4110"/>
                      <a:pt x="2657" y="4335"/>
                      <a:pt x="2457" y="4586"/>
                    </a:cubicBezTo>
                    <a:cubicBezTo>
                      <a:pt x="2156" y="4937"/>
                      <a:pt x="1880" y="5288"/>
                      <a:pt x="1554" y="5639"/>
                    </a:cubicBezTo>
                    <a:cubicBezTo>
                      <a:pt x="1429" y="5764"/>
                      <a:pt x="1529" y="5990"/>
                      <a:pt x="1705" y="5990"/>
                    </a:cubicBezTo>
                    <a:cubicBezTo>
                      <a:pt x="2056" y="6015"/>
                      <a:pt x="5289" y="5940"/>
                      <a:pt x="5389" y="6165"/>
                    </a:cubicBezTo>
                    <a:cubicBezTo>
                      <a:pt x="5614" y="6641"/>
                      <a:pt x="3985" y="7894"/>
                      <a:pt x="3910" y="8496"/>
                    </a:cubicBezTo>
                    <a:cubicBezTo>
                      <a:pt x="3885" y="8847"/>
                      <a:pt x="4035" y="8997"/>
                      <a:pt x="4336" y="9072"/>
                    </a:cubicBezTo>
                    <a:cubicBezTo>
                      <a:pt x="4417" y="9101"/>
                      <a:pt x="4513" y="9113"/>
                      <a:pt x="4618" y="9113"/>
                    </a:cubicBezTo>
                    <a:cubicBezTo>
                      <a:pt x="4964" y="9113"/>
                      <a:pt x="5401" y="8986"/>
                      <a:pt x="5690" y="8947"/>
                    </a:cubicBezTo>
                    <a:cubicBezTo>
                      <a:pt x="6316" y="8872"/>
                      <a:pt x="6943" y="8797"/>
                      <a:pt x="7569" y="8721"/>
                    </a:cubicBezTo>
                    <a:cubicBezTo>
                      <a:pt x="7837" y="8697"/>
                      <a:pt x="7845" y="8294"/>
                      <a:pt x="7592" y="8294"/>
                    </a:cubicBezTo>
                    <a:cubicBezTo>
                      <a:pt x="7585" y="8294"/>
                      <a:pt x="7577" y="8295"/>
                      <a:pt x="7569" y="8295"/>
                    </a:cubicBezTo>
                    <a:cubicBezTo>
                      <a:pt x="7018" y="8371"/>
                      <a:pt x="6441" y="8446"/>
                      <a:pt x="5865" y="8496"/>
                    </a:cubicBezTo>
                    <a:lnTo>
                      <a:pt x="5113" y="8596"/>
                    </a:lnTo>
                    <a:cubicBezTo>
                      <a:pt x="4930" y="8619"/>
                      <a:pt x="4809" y="8663"/>
                      <a:pt x="4730" y="8663"/>
                    </a:cubicBezTo>
                    <a:cubicBezTo>
                      <a:pt x="4636" y="8663"/>
                      <a:pt x="4600" y="8602"/>
                      <a:pt x="4587" y="8371"/>
                    </a:cubicBezTo>
                    <a:cubicBezTo>
                      <a:pt x="4512" y="7468"/>
                      <a:pt x="6015" y="7042"/>
                      <a:pt x="5940" y="6190"/>
                    </a:cubicBezTo>
                    <a:cubicBezTo>
                      <a:pt x="5915" y="5839"/>
                      <a:pt x="5715" y="5814"/>
                      <a:pt x="5389" y="5739"/>
                    </a:cubicBezTo>
                    <a:cubicBezTo>
                      <a:pt x="4787" y="5604"/>
                      <a:pt x="4123" y="5577"/>
                      <a:pt x="3460" y="5577"/>
                    </a:cubicBezTo>
                    <a:cubicBezTo>
                      <a:pt x="3018" y="5577"/>
                      <a:pt x="2577" y="5589"/>
                      <a:pt x="2156" y="5589"/>
                    </a:cubicBezTo>
                    <a:cubicBezTo>
                      <a:pt x="2582" y="5087"/>
                      <a:pt x="3008" y="4586"/>
                      <a:pt x="3384" y="4060"/>
                    </a:cubicBezTo>
                    <a:cubicBezTo>
                      <a:pt x="3559" y="3834"/>
                      <a:pt x="3835" y="3559"/>
                      <a:pt x="3735" y="3233"/>
                    </a:cubicBezTo>
                    <a:cubicBezTo>
                      <a:pt x="3634" y="2907"/>
                      <a:pt x="3309" y="2882"/>
                      <a:pt x="3008" y="2832"/>
                    </a:cubicBezTo>
                    <a:cubicBezTo>
                      <a:pt x="2444" y="2719"/>
                      <a:pt x="1838" y="2705"/>
                      <a:pt x="1242" y="2705"/>
                    </a:cubicBezTo>
                    <a:cubicBezTo>
                      <a:pt x="1044" y="2705"/>
                      <a:pt x="846" y="2706"/>
                      <a:pt x="652" y="2706"/>
                    </a:cubicBezTo>
                    <a:cubicBezTo>
                      <a:pt x="1178" y="1904"/>
                      <a:pt x="1680" y="1102"/>
                      <a:pt x="2181" y="300"/>
                    </a:cubicBezTo>
                    <a:cubicBezTo>
                      <a:pt x="2285" y="145"/>
                      <a:pt x="2150" y="1"/>
                      <a:pt x="200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19"/>
              <p:cNvSpPr/>
              <p:nvPr/>
            </p:nvSpPr>
            <p:spPr>
              <a:xfrm>
                <a:off x="3314050" y="4606950"/>
                <a:ext cx="191550" cy="212750"/>
              </a:xfrm>
              <a:custGeom>
                <a:avLst/>
                <a:gdLst/>
                <a:ahLst/>
                <a:cxnLst/>
                <a:rect l="l" t="t" r="r" b="b"/>
                <a:pathLst>
                  <a:path w="7662" h="8510" extrusionOk="0">
                    <a:moveTo>
                      <a:pt x="1947" y="0"/>
                    </a:moveTo>
                    <a:cubicBezTo>
                      <a:pt x="1883" y="0"/>
                      <a:pt x="1819" y="32"/>
                      <a:pt x="1780" y="110"/>
                    </a:cubicBezTo>
                    <a:cubicBezTo>
                      <a:pt x="1329" y="862"/>
                      <a:pt x="803" y="1514"/>
                      <a:pt x="151" y="2115"/>
                    </a:cubicBezTo>
                    <a:cubicBezTo>
                      <a:pt x="1" y="2240"/>
                      <a:pt x="126" y="2441"/>
                      <a:pt x="302" y="2466"/>
                    </a:cubicBezTo>
                    <a:cubicBezTo>
                      <a:pt x="778" y="2516"/>
                      <a:pt x="3134" y="2516"/>
                      <a:pt x="3184" y="3017"/>
                    </a:cubicBezTo>
                    <a:cubicBezTo>
                      <a:pt x="3209" y="3193"/>
                      <a:pt x="2181" y="3995"/>
                      <a:pt x="2031" y="4120"/>
                    </a:cubicBezTo>
                    <a:cubicBezTo>
                      <a:pt x="1655" y="4496"/>
                      <a:pt x="1279" y="4872"/>
                      <a:pt x="878" y="5223"/>
                    </a:cubicBezTo>
                    <a:cubicBezTo>
                      <a:pt x="753" y="5373"/>
                      <a:pt x="853" y="5574"/>
                      <a:pt x="1028" y="5599"/>
                    </a:cubicBezTo>
                    <a:cubicBezTo>
                      <a:pt x="1912" y="5655"/>
                      <a:pt x="2795" y="5683"/>
                      <a:pt x="3679" y="5683"/>
                    </a:cubicBezTo>
                    <a:cubicBezTo>
                      <a:pt x="3973" y="5683"/>
                      <a:pt x="4268" y="5680"/>
                      <a:pt x="4562" y="5674"/>
                    </a:cubicBezTo>
                    <a:lnTo>
                      <a:pt x="4562" y="5674"/>
                    </a:lnTo>
                    <a:lnTo>
                      <a:pt x="2808" y="8205"/>
                    </a:lnTo>
                    <a:cubicBezTo>
                      <a:pt x="2708" y="8331"/>
                      <a:pt x="2833" y="8506"/>
                      <a:pt x="2983" y="8506"/>
                    </a:cubicBezTo>
                    <a:cubicBezTo>
                      <a:pt x="3108" y="8508"/>
                      <a:pt x="3233" y="8509"/>
                      <a:pt x="3358" y="8509"/>
                    </a:cubicBezTo>
                    <a:cubicBezTo>
                      <a:pt x="4712" y="8509"/>
                      <a:pt x="6064" y="8387"/>
                      <a:pt x="7394" y="8180"/>
                    </a:cubicBezTo>
                    <a:cubicBezTo>
                      <a:pt x="7662" y="8132"/>
                      <a:pt x="7552" y="7753"/>
                      <a:pt x="7316" y="7753"/>
                    </a:cubicBezTo>
                    <a:cubicBezTo>
                      <a:pt x="7309" y="7753"/>
                      <a:pt x="7302" y="7753"/>
                      <a:pt x="7294" y="7754"/>
                    </a:cubicBezTo>
                    <a:cubicBezTo>
                      <a:pt x="5991" y="7980"/>
                      <a:pt x="4688" y="8080"/>
                      <a:pt x="3384" y="8105"/>
                    </a:cubicBezTo>
                    <a:cubicBezTo>
                      <a:pt x="3986" y="7253"/>
                      <a:pt x="4562" y="6426"/>
                      <a:pt x="5164" y="5574"/>
                    </a:cubicBezTo>
                    <a:cubicBezTo>
                      <a:pt x="5239" y="5448"/>
                      <a:pt x="5139" y="5248"/>
                      <a:pt x="4988" y="5248"/>
                    </a:cubicBezTo>
                    <a:cubicBezTo>
                      <a:pt x="4580" y="5266"/>
                      <a:pt x="4171" y="5274"/>
                      <a:pt x="3763" y="5274"/>
                    </a:cubicBezTo>
                    <a:cubicBezTo>
                      <a:pt x="3019" y="5274"/>
                      <a:pt x="2274" y="5246"/>
                      <a:pt x="1530" y="5198"/>
                    </a:cubicBezTo>
                    <a:cubicBezTo>
                      <a:pt x="2357" y="4496"/>
                      <a:pt x="3334" y="3744"/>
                      <a:pt x="3886" y="2867"/>
                    </a:cubicBezTo>
                    <a:cubicBezTo>
                      <a:pt x="3936" y="2817"/>
                      <a:pt x="3936" y="2717"/>
                      <a:pt x="3886" y="2667"/>
                    </a:cubicBezTo>
                    <a:cubicBezTo>
                      <a:pt x="3685" y="2341"/>
                      <a:pt x="3434" y="2391"/>
                      <a:pt x="3058" y="2341"/>
                    </a:cubicBezTo>
                    <a:cubicBezTo>
                      <a:pt x="2282" y="2266"/>
                      <a:pt x="1530" y="2190"/>
                      <a:pt x="753" y="2090"/>
                    </a:cubicBezTo>
                    <a:cubicBezTo>
                      <a:pt x="1279" y="1564"/>
                      <a:pt x="1755" y="962"/>
                      <a:pt x="2131" y="311"/>
                    </a:cubicBezTo>
                    <a:cubicBezTo>
                      <a:pt x="2235" y="155"/>
                      <a:pt x="2089" y="0"/>
                      <a:pt x="194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19"/>
              <p:cNvSpPr/>
              <p:nvPr/>
            </p:nvSpPr>
            <p:spPr>
              <a:xfrm>
                <a:off x="3582850" y="4547575"/>
                <a:ext cx="191750" cy="218000"/>
              </a:xfrm>
              <a:custGeom>
                <a:avLst/>
                <a:gdLst/>
                <a:ahLst/>
                <a:cxnLst/>
                <a:rect l="l" t="t" r="r" b="b"/>
                <a:pathLst>
                  <a:path w="7670" h="8720" extrusionOk="0">
                    <a:moveTo>
                      <a:pt x="1991" y="1"/>
                    </a:moveTo>
                    <a:cubicBezTo>
                      <a:pt x="1945" y="1"/>
                      <a:pt x="1898" y="17"/>
                      <a:pt x="1855" y="54"/>
                    </a:cubicBezTo>
                    <a:cubicBezTo>
                      <a:pt x="1053" y="831"/>
                      <a:pt x="477" y="1708"/>
                      <a:pt x="51" y="2736"/>
                    </a:cubicBezTo>
                    <a:cubicBezTo>
                      <a:pt x="1" y="2861"/>
                      <a:pt x="126" y="2986"/>
                      <a:pt x="251" y="3011"/>
                    </a:cubicBezTo>
                    <a:cubicBezTo>
                      <a:pt x="294" y="3013"/>
                      <a:pt x="340" y="3014"/>
                      <a:pt x="388" y="3014"/>
                    </a:cubicBezTo>
                    <a:cubicBezTo>
                      <a:pt x="617" y="3014"/>
                      <a:pt x="906" y="2999"/>
                      <a:pt x="1202" y="2999"/>
                    </a:cubicBezTo>
                    <a:cubicBezTo>
                      <a:pt x="1802" y="2999"/>
                      <a:pt x="2428" y="3061"/>
                      <a:pt x="2632" y="3437"/>
                    </a:cubicBezTo>
                    <a:cubicBezTo>
                      <a:pt x="2908" y="3914"/>
                      <a:pt x="2532" y="4114"/>
                      <a:pt x="2231" y="4565"/>
                    </a:cubicBezTo>
                    <a:cubicBezTo>
                      <a:pt x="1956" y="4941"/>
                      <a:pt x="1705" y="5317"/>
                      <a:pt x="1429" y="5693"/>
                    </a:cubicBezTo>
                    <a:cubicBezTo>
                      <a:pt x="1329" y="5844"/>
                      <a:pt x="1454" y="5994"/>
                      <a:pt x="1605" y="6019"/>
                    </a:cubicBezTo>
                    <a:cubicBezTo>
                      <a:pt x="2004" y="6050"/>
                      <a:pt x="2398" y="6064"/>
                      <a:pt x="2792" y="6064"/>
                    </a:cubicBezTo>
                    <a:cubicBezTo>
                      <a:pt x="3338" y="6064"/>
                      <a:pt x="3883" y="6038"/>
                      <a:pt x="4437" y="5994"/>
                    </a:cubicBezTo>
                    <a:lnTo>
                      <a:pt x="4437" y="5994"/>
                    </a:lnTo>
                    <a:cubicBezTo>
                      <a:pt x="3911" y="6746"/>
                      <a:pt x="3359" y="7498"/>
                      <a:pt x="2833" y="8250"/>
                    </a:cubicBezTo>
                    <a:cubicBezTo>
                      <a:pt x="2758" y="8350"/>
                      <a:pt x="2808" y="8500"/>
                      <a:pt x="2908" y="8550"/>
                    </a:cubicBezTo>
                    <a:cubicBezTo>
                      <a:pt x="3121" y="8678"/>
                      <a:pt x="3348" y="8720"/>
                      <a:pt x="3581" y="8720"/>
                    </a:cubicBezTo>
                    <a:cubicBezTo>
                      <a:pt x="3895" y="8720"/>
                      <a:pt x="4220" y="8644"/>
                      <a:pt x="4537" y="8600"/>
                    </a:cubicBezTo>
                    <a:cubicBezTo>
                      <a:pt x="5489" y="8475"/>
                      <a:pt x="6467" y="8350"/>
                      <a:pt x="7419" y="8250"/>
                    </a:cubicBezTo>
                    <a:cubicBezTo>
                      <a:pt x="7662" y="8201"/>
                      <a:pt x="7670" y="7822"/>
                      <a:pt x="7441" y="7822"/>
                    </a:cubicBezTo>
                    <a:cubicBezTo>
                      <a:pt x="7434" y="7822"/>
                      <a:pt x="7427" y="7823"/>
                      <a:pt x="7419" y="7823"/>
                    </a:cubicBezTo>
                    <a:cubicBezTo>
                      <a:pt x="6667" y="7924"/>
                      <a:pt x="5916" y="8024"/>
                      <a:pt x="5164" y="8099"/>
                    </a:cubicBezTo>
                    <a:cubicBezTo>
                      <a:pt x="4774" y="8158"/>
                      <a:pt x="4204" y="8322"/>
                      <a:pt x="3722" y="8322"/>
                    </a:cubicBezTo>
                    <a:cubicBezTo>
                      <a:pt x="3583" y="8322"/>
                      <a:pt x="3452" y="8308"/>
                      <a:pt x="3334" y="8275"/>
                    </a:cubicBezTo>
                    <a:cubicBezTo>
                      <a:pt x="3911" y="7473"/>
                      <a:pt x="4462" y="6646"/>
                      <a:pt x="5038" y="5844"/>
                    </a:cubicBezTo>
                    <a:cubicBezTo>
                      <a:pt x="5133" y="5725"/>
                      <a:pt x="5027" y="5541"/>
                      <a:pt x="4889" y="5541"/>
                    </a:cubicBezTo>
                    <a:cubicBezTo>
                      <a:pt x="4880" y="5541"/>
                      <a:pt x="4872" y="5541"/>
                      <a:pt x="4863" y="5543"/>
                    </a:cubicBezTo>
                    <a:cubicBezTo>
                      <a:pt x="4228" y="5610"/>
                      <a:pt x="3593" y="5643"/>
                      <a:pt x="2958" y="5643"/>
                    </a:cubicBezTo>
                    <a:cubicBezTo>
                      <a:pt x="2641" y="5643"/>
                      <a:pt x="2323" y="5635"/>
                      <a:pt x="2006" y="5618"/>
                    </a:cubicBezTo>
                    <a:cubicBezTo>
                      <a:pt x="2432" y="5016"/>
                      <a:pt x="2908" y="4415"/>
                      <a:pt x="3284" y="3788"/>
                    </a:cubicBezTo>
                    <a:cubicBezTo>
                      <a:pt x="3459" y="3488"/>
                      <a:pt x="3660" y="3262"/>
                      <a:pt x="3434" y="2961"/>
                    </a:cubicBezTo>
                    <a:cubicBezTo>
                      <a:pt x="3284" y="2761"/>
                      <a:pt x="3008" y="2761"/>
                      <a:pt x="2808" y="2711"/>
                    </a:cubicBezTo>
                    <a:cubicBezTo>
                      <a:pt x="2106" y="2585"/>
                      <a:pt x="1304" y="2610"/>
                      <a:pt x="577" y="2585"/>
                    </a:cubicBezTo>
                    <a:cubicBezTo>
                      <a:pt x="953" y="1733"/>
                      <a:pt x="1479" y="1006"/>
                      <a:pt x="2156" y="355"/>
                    </a:cubicBezTo>
                    <a:cubicBezTo>
                      <a:pt x="2314" y="217"/>
                      <a:pt x="2161" y="1"/>
                      <a:pt x="19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19"/>
              <p:cNvSpPr/>
              <p:nvPr/>
            </p:nvSpPr>
            <p:spPr>
              <a:xfrm>
                <a:off x="3458800" y="5024075"/>
                <a:ext cx="265050" cy="197800"/>
              </a:xfrm>
              <a:custGeom>
                <a:avLst/>
                <a:gdLst/>
                <a:ahLst/>
                <a:cxnLst/>
                <a:rect l="l" t="t" r="r" b="b"/>
                <a:pathLst>
                  <a:path w="10602" h="7912" extrusionOk="0">
                    <a:moveTo>
                      <a:pt x="2553" y="0"/>
                    </a:moveTo>
                    <a:cubicBezTo>
                      <a:pt x="2504" y="0"/>
                      <a:pt x="2453" y="20"/>
                      <a:pt x="2406" y="67"/>
                    </a:cubicBezTo>
                    <a:cubicBezTo>
                      <a:pt x="1504" y="969"/>
                      <a:pt x="727" y="1947"/>
                      <a:pt x="50" y="3049"/>
                    </a:cubicBezTo>
                    <a:cubicBezTo>
                      <a:pt x="0" y="3150"/>
                      <a:pt x="50" y="3325"/>
                      <a:pt x="176" y="3350"/>
                    </a:cubicBezTo>
                    <a:cubicBezTo>
                      <a:pt x="341" y="3377"/>
                      <a:pt x="505" y="3389"/>
                      <a:pt x="667" y="3389"/>
                    </a:cubicBezTo>
                    <a:cubicBezTo>
                      <a:pt x="1831" y="3389"/>
                      <a:pt x="2908" y="2773"/>
                      <a:pt x="4075" y="2773"/>
                    </a:cubicBezTo>
                    <a:cubicBezTo>
                      <a:pt x="4095" y="2773"/>
                      <a:pt x="4115" y="2773"/>
                      <a:pt x="4136" y="2774"/>
                    </a:cubicBezTo>
                    <a:cubicBezTo>
                      <a:pt x="3584" y="3576"/>
                      <a:pt x="3033" y="4378"/>
                      <a:pt x="2431" y="5155"/>
                    </a:cubicBezTo>
                    <a:cubicBezTo>
                      <a:pt x="2317" y="5292"/>
                      <a:pt x="2390" y="5512"/>
                      <a:pt x="2575" y="5512"/>
                    </a:cubicBezTo>
                    <a:cubicBezTo>
                      <a:pt x="2593" y="5512"/>
                      <a:pt x="2612" y="5510"/>
                      <a:pt x="2632" y="5505"/>
                    </a:cubicBezTo>
                    <a:cubicBezTo>
                      <a:pt x="3835" y="5129"/>
                      <a:pt x="5063" y="4829"/>
                      <a:pt x="6316" y="4603"/>
                    </a:cubicBezTo>
                    <a:lnTo>
                      <a:pt x="6316" y="4603"/>
                    </a:lnTo>
                    <a:cubicBezTo>
                      <a:pt x="5915" y="5631"/>
                      <a:pt x="5364" y="6533"/>
                      <a:pt x="4612" y="7335"/>
                    </a:cubicBezTo>
                    <a:cubicBezTo>
                      <a:pt x="4512" y="7435"/>
                      <a:pt x="4537" y="7561"/>
                      <a:pt x="4612" y="7636"/>
                    </a:cubicBezTo>
                    <a:cubicBezTo>
                      <a:pt x="4837" y="7661"/>
                      <a:pt x="5063" y="7661"/>
                      <a:pt x="5263" y="7686"/>
                    </a:cubicBezTo>
                    <a:cubicBezTo>
                      <a:pt x="6391" y="7586"/>
                      <a:pt x="7519" y="7009"/>
                      <a:pt x="8572" y="6658"/>
                    </a:cubicBezTo>
                    <a:cubicBezTo>
                      <a:pt x="8754" y="6590"/>
                      <a:pt x="9393" y="6272"/>
                      <a:pt x="9620" y="6272"/>
                    </a:cubicBezTo>
                    <a:cubicBezTo>
                      <a:pt x="9643" y="6272"/>
                      <a:pt x="9661" y="6276"/>
                      <a:pt x="9675" y="6282"/>
                    </a:cubicBezTo>
                    <a:cubicBezTo>
                      <a:pt x="10151" y="6558"/>
                      <a:pt x="9649" y="7435"/>
                      <a:pt x="9524" y="7686"/>
                    </a:cubicBezTo>
                    <a:cubicBezTo>
                      <a:pt x="9499" y="7761"/>
                      <a:pt x="9449" y="7836"/>
                      <a:pt x="9424" y="7911"/>
                    </a:cubicBezTo>
                    <a:lnTo>
                      <a:pt x="9950" y="7911"/>
                    </a:lnTo>
                    <a:cubicBezTo>
                      <a:pt x="10351" y="7160"/>
                      <a:pt x="10602" y="6358"/>
                      <a:pt x="10201" y="5982"/>
                    </a:cubicBezTo>
                    <a:cubicBezTo>
                      <a:pt x="10085" y="5866"/>
                      <a:pt x="9933" y="5821"/>
                      <a:pt x="9763" y="5821"/>
                    </a:cubicBezTo>
                    <a:cubicBezTo>
                      <a:pt x="9271" y="5821"/>
                      <a:pt x="8631" y="6196"/>
                      <a:pt x="8296" y="6307"/>
                    </a:cubicBezTo>
                    <a:cubicBezTo>
                      <a:pt x="7319" y="6633"/>
                      <a:pt x="6266" y="7160"/>
                      <a:pt x="5213" y="7260"/>
                    </a:cubicBezTo>
                    <a:cubicBezTo>
                      <a:pt x="5940" y="6408"/>
                      <a:pt x="6492" y="5455"/>
                      <a:pt x="6868" y="4378"/>
                    </a:cubicBezTo>
                    <a:cubicBezTo>
                      <a:pt x="6913" y="4240"/>
                      <a:pt x="6771" y="4124"/>
                      <a:pt x="6631" y="4124"/>
                    </a:cubicBezTo>
                    <a:cubicBezTo>
                      <a:pt x="6618" y="4124"/>
                      <a:pt x="6605" y="4125"/>
                      <a:pt x="6592" y="4127"/>
                    </a:cubicBezTo>
                    <a:cubicBezTo>
                      <a:pt x="5414" y="4327"/>
                      <a:pt x="4261" y="4603"/>
                      <a:pt x="3108" y="4929"/>
                    </a:cubicBezTo>
                    <a:cubicBezTo>
                      <a:pt x="3659" y="4202"/>
                      <a:pt x="4186" y="3450"/>
                      <a:pt x="4687" y="2673"/>
                    </a:cubicBezTo>
                    <a:cubicBezTo>
                      <a:pt x="4787" y="2548"/>
                      <a:pt x="4662" y="2398"/>
                      <a:pt x="4512" y="2373"/>
                    </a:cubicBezTo>
                    <a:cubicBezTo>
                      <a:pt x="4385" y="2356"/>
                      <a:pt x="4259" y="2349"/>
                      <a:pt x="4134" y="2349"/>
                    </a:cubicBezTo>
                    <a:cubicBezTo>
                      <a:pt x="2984" y="2349"/>
                      <a:pt x="1911" y="2979"/>
                      <a:pt x="770" y="2979"/>
                    </a:cubicBezTo>
                    <a:cubicBezTo>
                      <a:pt x="714" y="2979"/>
                      <a:pt x="658" y="2977"/>
                      <a:pt x="602" y="2974"/>
                    </a:cubicBezTo>
                    <a:cubicBezTo>
                      <a:pt x="1203" y="2022"/>
                      <a:pt x="1905" y="1144"/>
                      <a:pt x="2707" y="342"/>
                    </a:cubicBezTo>
                    <a:cubicBezTo>
                      <a:pt x="2841" y="208"/>
                      <a:pt x="2711" y="0"/>
                      <a:pt x="255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19"/>
              <p:cNvSpPr/>
              <p:nvPr/>
            </p:nvSpPr>
            <p:spPr>
              <a:xfrm>
                <a:off x="3755175" y="4951000"/>
                <a:ext cx="279200" cy="259600"/>
              </a:xfrm>
              <a:custGeom>
                <a:avLst/>
                <a:gdLst/>
                <a:ahLst/>
                <a:cxnLst/>
                <a:rect l="l" t="t" r="r" b="b"/>
                <a:pathLst>
                  <a:path w="11168" h="10384" extrusionOk="0">
                    <a:moveTo>
                      <a:pt x="1797" y="0"/>
                    </a:moveTo>
                    <a:cubicBezTo>
                      <a:pt x="1735" y="0"/>
                      <a:pt x="1673" y="25"/>
                      <a:pt x="1629" y="83"/>
                    </a:cubicBezTo>
                    <a:lnTo>
                      <a:pt x="75" y="2263"/>
                    </a:lnTo>
                    <a:cubicBezTo>
                      <a:pt x="0" y="2413"/>
                      <a:pt x="125" y="2589"/>
                      <a:pt x="276" y="2589"/>
                    </a:cubicBezTo>
                    <a:cubicBezTo>
                      <a:pt x="475" y="2593"/>
                      <a:pt x="675" y="2595"/>
                      <a:pt x="875" y="2595"/>
                    </a:cubicBezTo>
                    <a:cubicBezTo>
                      <a:pt x="1910" y="2595"/>
                      <a:pt x="2956" y="2539"/>
                      <a:pt x="3985" y="2413"/>
                    </a:cubicBezTo>
                    <a:lnTo>
                      <a:pt x="3985" y="2413"/>
                    </a:lnTo>
                    <a:cubicBezTo>
                      <a:pt x="3409" y="3065"/>
                      <a:pt x="2832" y="3767"/>
                      <a:pt x="2281" y="4469"/>
                    </a:cubicBezTo>
                    <a:cubicBezTo>
                      <a:pt x="2206" y="4594"/>
                      <a:pt x="2331" y="4794"/>
                      <a:pt x="2481" y="4794"/>
                    </a:cubicBezTo>
                    <a:cubicBezTo>
                      <a:pt x="3509" y="4744"/>
                      <a:pt x="4511" y="4569"/>
                      <a:pt x="5489" y="4318"/>
                    </a:cubicBezTo>
                    <a:lnTo>
                      <a:pt x="5489" y="4318"/>
                    </a:lnTo>
                    <a:cubicBezTo>
                      <a:pt x="5088" y="5170"/>
                      <a:pt x="4637" y="5972"/>
                      <a:pt x="4135" y="6749"/>
                    </a:cubicBezTo>
                    <a:cubicBezTo>
                      <a:pt x="4042" y="6913"/>
                      <a:pt x="4189" y="7077"/>
                      <a:pt x="4332" y="7077"/>
                    </a:cubicBezTo>
                    <a:cubicBezTo>
                      <a:pt x="4341" y="7077"/>
                      <a:pt x="4351" y="7077"/>
                      <a:pt x="4361" y="7075"/>
                    </a:cubicBezTo>
                    <a:cubicBezTo>
                      <a:pt x="5714" y="6849"/>
                      <a:pt x="7043" y="6599"/>
                      <a:pt x="8346" y="6298"/>
                    </a:cubicBezTo>
                    <a:lnTo>
                      <a:pt x="8346" y="6298"/>
                    </a:lnTo>
                    <a:cubicBezTo>
                      <a:pt x="7945" y="7175"/>
                      <a:pt x="7519" y="8078"/>
                      <a:pt x="7068" y="8980"/>
                    </a:cubicBezTo>
                    <a:cubicBezTo>
                      <a:pt x="7001" y="9135"/>
                      <a:pt x="7091" y="9289"/>
                      <a:pt x="7251" y="9289"/>
                    </a:cubicBezTo>
                    <a:cubicBezTo>
                      <a:pt x="7272" y="9289"/>
                      <a:pt x="7295" y="9286"/>
                      <a:pt x="7318" y="9281"/>
                    </a:cubicBezTo>
                    <a:cubicBezTo>
                      <a:pt x="8396" y="9055"/>
                      <a:pt x="9449" y="8779"/>
                      <a:pt x="10526" y="8479"/>
                    </a:cubicBezTo>
                    <a:lnTo>
                      <a:pt x="10526" y="8479"/>
                    </a:lnTo>
                    <a:lnTo>
                      <a:pt x="9574" y="10383"/>
                    </a:lnTo>
                    <a:cubicBezTo>
                      <a:pt x="9724" y="10383"/>
                      <a:pt x="9900" y="10358"/>
                      <a:pt x="10050" y="10333"/>
                    </a:cubicBezTo>
                    <a:cubicBezTo>
                      <a:pt x="10401" y="9657"/>
                      <a:pt x="10752" y="8955"/>
                      <a:pt x="11078" y="8253"/>
                    </a:cubicBezTo>
                    <a:cubicBezTo>
                      <a:pt x="11167" y="8119"/>
                      <a:pt x="11057" y="7944"/>
                      <a:pt x="10907" y="7944"/>
                    </a:cubicBezTo>
                    <a:cubicBezTo>
                      <a:pt x="10889" y="7944"/>
                      <a:pt x="10871" y="7947"/>
                      <a:pt x="10852" y="7952"/>
                    </a:cubicBezTo>
                    <a:cubicBezTo>
                      <a:pt x="9775" y="8253"/>
                      <a:pt x="8722" y="8529"/>
                      <a:pt x="7619" y="8779"/>
                    </a:cubicBezTo>
                    <a:cubicBezTo>
                      <a:pt x="8070" y="7902"/>
                      <a:pt x="8496" y="7000"/>
                      <a:pt x="8897" y="6098"/>
                    </a:cubicBezTo>
                    <a:cubicBezTo>
                      <a:pt x="8964" y="5943"/>
                      <a:pt x="8874" y="5788"/>
                      <a:pt x="8732" y="5788"/>
                    </a:cubicBezTo>
                    <a:cubicBezTo>
                      <a:pt x="8712" y="5788"/>
                      <a:pt x="8692" y="5791"/>
                      <a:pt x="8672" y="5797"/>
                    </a:cubicBezTo>
                    <a:cubicBezTo>
                      <a:pt x="7368" y="6098"/>
                      <a:pt x="6065" y="6348"/>
                      <a:pt x="4737" y="6574"/>
                    </a:cubicBezTo>
                    <a:cubicBezTo>
                      <a:pt x="5238" y="5772"/>
                      <a:pt x="5664" y="4970"/>
                      <a:pt x="6065" y="4118"/>
                    </a:cubicBezTo>
                    <a:cubicBezTo>
                      <a:pt x="6130" y="3988"/>
                      <a:pt x="6046" y="3802"/>
                      <a:pt x="5908" y="3802"/>
                    </a:cubicBezTo>
                    <a:cubicBezTo>
                      <a:pt x="5887" y="3802"/>
                      <a:pt x="5864" y="3807"/>
                      <a:pt x="5840" y="3817"/>
                    </a:cubicBezTo>
                    <a:cubicBezTo>
                      <a:pt x="4862" y="4093"/>
                      <a:pt x="3910" y="4243"/>
                      <a:pt x="2932" y="4343"/>
                    </a:cubicBezTo>
                    <a:cubicBezTo>
                      <a:pt x="3484" y="3641"/>
                      <a:pt x="4035" y="2940"/>
                      <a:pt x="4637" y="2288"/>
                    </a:cubicBezTo>
                    <a:cubicBezTo>
                      <a:pt x="4778" y="2123"/>
                      <a:pt x="4653" y="1935"/>
                      <a:pt x="4470" y="1935"/>
                    </a:cubicBezTo>
                    <a:cubicBezTo>
                      <a:pt x="4459" y="1935"/>
                      <a:pt x="4448" y="1936"/>
                      <a:pt x="4436" y="1937"/>
                    </a:cubicBezTo>
                    <a:cubicBezTo>
                      <a:pt x="3340" y="2091"/>
                      <a:pt x="2243" y="2167"/>
                      <a:pt x="1147" y="2167"/>
                    </a:cubicBezTo>
                    <a:cubicBezTo>
                      <a:pt x="990" y="2167"/>
                      <a:pt x="833" y="2166"/>
                      <a:pt x="677" y="2163"/>
                    </a:cubicBezTo>
                    <a:lnTo>
                      <a:pt x="1980" y="308"/>
                    </a:lnTo>
                    <a:cubicBezTo>
                      <a:pt x="2105" y="148"/>
                      <a:pt x="1951" y="0"/>
                      <a:pt x="179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19"/>
              <p:cNvSpPr/>
              <p:nvPr/>
            </p:nvSpPr>
            <p:spPr>
              <a:xfrm>
                <a:off x="4054675" y="4870500"/>
                <a:ext cx="254025" cy="300625"/>
              </a:xfrm>
              <a:custGeom>
                <a:avLst/>
                <a:gdLst/>
                <a:ahLst/>
                <a:cxnLst/>
                <a:rect l="l" t="t" r="r" b="b"/>
                <a:pathLst>
                  <a:path w="10161" h="12025" extrusionOk="0">
                    <a:moveTo>
                      <a:pt x="2574" y="0"/>
                    </a:moveTo>
                    <a:cubicBezTo>
                      <a:pt x="2513" y="0"/>
                      <a:pt x="2451" y="28"/>
                      <a:pt x="2406" y="94"/>
                    </a:cubicBezTo>
                    <a:cubicBezTo>
                      <a:pt x="1629" y="1097"/>
                      <a:pt x="877" y="2100"/>
                      <a:pt x="100" y="3102"/>
                    </a:cubicBezTo>
                    <a:cubicBezTo>
                      <a:pt x="0" y="3252"/>
                      <a:pt x="150" y="3428"/>
                      <a:pt x="276" y="3428"/>
                    </a:cubicBezTo>
                    <a:cubicBezTo>
                      <a:pt x="1654" y="3453"/>
                      <a:pt x="3033" y="3478"/>
                      <a:pt x="4386" y="3503"/>
                    </a:cubicBezTo>
                    <a:cubicBezTo>
                      <a:pt x="4060" y="4455"/>
                      <a:pt x="3584" y="5358"/>
                      <a:pt x="2983" y="6185"/>
                    </a:cubicBezTo>
                    <a:cubicBezTo>
                      <a:pt x="2882" y="6310"/>
                      <a:pt x="3033" y="6485"/>
                      <a:pt x="3158" y="6485"/>
                    </a:cubicBezTo>
                    <a:cubicBezTo>
                      <a:pt x="3539" y="6521"/>
                      <a:pt x="3918" y="6539"/>
                      <a:pt x="4296" y="6539"/>
                    </a:cubicBezTo>
                    <a:cubicBezTo>
                      <a:pt x="5234" y="6539"/>
                      <a:pt x="6163" y="6431"/>
                      <a:pt x="7093" y="6235"/>
                    </a:cubicBezTo>
                    <a:lnTo>
                      <a:pt x="7093" y="6235"/>
                    </a:lnTo>
                    <a:cubicBezTo>
                      <a:pt x="6692" y="7137"/>
                      <a:pt x="6165" y="7939"/>
                      <a:pt x="5489" y="8691"/>
                    </a:cubicBezTo>
                    <a:cubicBezTo>
                      <a:pt x="5393" y="8810"/>
                      <a:pt x="5434" y="9044"/>
                      <a:pt x="5612" y="9044"/>
                    </a:cubicBezTo>
                    <a:cubicBezTo>
                      <a:pt x="5621" y="9044"/>
                      <a:pt x="5630" y="9043"/>
                      <a:pt x="5639" y="9042"/>
                    </a:cubicBezTo>
                    <a:cubicBezTo>
                      <a:pt x="6993" y="8942"/>
                      <a:pt x="8296" y="8641"/>
                      <a:pt x="9524" y="8115"/>
                    </a:cubicBezTo>
                    <a:lnTo>
                      <a:pt x="9524" y="8115"/>
                    </a:lnTo>
                    <a:cubicBezTo>
                      <a:pt x="9023" y="9468"/>
                      <a:pt x="8421" y="10771"/>
                      <a:pt x="7719" y="12024"/>
                    </a:cubicBezTo>
                    <a:cubicBezTo>
                      <a:pt x="7920" y="11999"/>
                      <a:pt x="8095" y="11949"/>
                      <a:pt x="8271" y="11924"/>
                    </a:cubicBezTo>
                    <a:cubicBezTo>
                      <a:pt x="8998" y="10596"/>
                      <a:pt x="9599" y="9192"/>
                      <a:pt x="10100" y="7764"/>
                    </a:cubicBezTo>
                    <a:cubicBezTo>
                      <a:pt x="10160" y="7624"/>
                      <a:pt x="10029" y="7516"/>
                      <a:pt x="9897" y="7516"/>
                    </a:cubicBezTo>
                    <a:cubicBezTo>
                      <a:pt x="9864" y="7516"/>
                      <a:pt x="9830" y="7523"/>
                      <a:pt x="9800" y="7538"/>
                    </a:cubicBezTo>
                    <a:cubicBezTo>
                      <a:pt x="8622" y="8090"/>
                      <a:pt x="7419" y="8440"/>
                      <a:pt x="6115" y="8591"/>
                    </a:cubicBezTo>
                    <a:cubicBezTo>
                      <a:pt x="6767" y="7814"/>
                      <a:pt x="7268" y="6962"/>
                      <a:pt x="7644" y="6009"/>
                    </a:cubicBezTo>
                    <a:cubicBezTo>
                      <a:pt x="7690" y="5872"/>
                      <a:pt x="7548" y="5755"/>
                      <a:pt x="7427" y="5755"/>
                    </a:cubicBezTo>
                    <a:cubicBezTo>
                      <a:pt x="7416" y="5755"/>
                      <a:pt x="7404" y="5757"/>
                      <a:pt x="7394" y="5759"/>
                    </a:cubicBezTo>
                    <a:cubicBezTo>
                      <a:pt x="6385" y="5996"/>
                      <a:pt x="5377" y="6108"/>
                      <a:pt x="4356" y="6108"/>
                    </a:cubicBezTo>
                    <a:cubicBezTo>
                      <a:pt x="4083" y="6108"/>
                      <a:pt x="3809" y="6100"/>
                      <a:pt x="3534" y="6084"/>
                    </a:cubicBezTo>
                    <a:cubicBezTo>
                      <a:pt x="4135" y="5232"/>
                      <a:pt x="4561" y="4330"/>
                      <a:pt x="4887" y="3353"/>
                    </a:cubicBezTo>
                    <a:cubicBezTo>
                      <a:pt x="4937" y="3227"/>
                      <a:pt x="4837" y="3077"/>
                      <a:pt x="4687" y="3077"/>
                    </a:cubicBezTo>
                    <a:cubicBezTo>
                      <a:pt x="3358" y="3052"/>
                      <a:pt x="2030" y="3027"/>
                      <a:pt x="702" y="3002"/>
                    </a:cubicBezTo>
                    <a:cubicBezTo>
                      <a:pt x="1378" y="2100"/>
                      <a:pt x="2080" y="1197"/>
                      <a:pt x="2757" y="295"/>
                    </a:cubicBezTo>
                    <a:cubicBezTo>
                      <a:pt x="2863" y="154"/>
                      <a:pt x="2720" y="0"/>
                      <a:pt x="257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19"/>
              <p:cNvSpPr/>
              <p:nvPr/>
            </p:nvSpPr>
            <p:spPr>
              <a:xfrm>
                <a:off x="4371075" y="4780300"/>
                <a:ext cx="282525" cy="279925"/>
              </a:xfrm>
              <a:custGeom>
                <a:avLst/>
                <a:gdLst/>
                <a:ahLst/>
                <a:cxnLst/>
                <a:rect l="l" t="t" r="r" b="b"/>
                <a:pathLst>
                  <a:path w="11301" h="11197" extrusionOk="0">
                    <a:moveTo>
                      <a:pt x="1309" y="0"/>
                    </a:moveTo>
                    <a:cubicBezTo>
                      <a:pt x="1249" y="0"/>
                      <a:pt x="1190" y="27"/>
                      <a:pt x="1154" y="93"/>
                    </a:cubicBezTo>
                    <a:cubicBezTo>
                      <a:pt x="677" y="921"/>
                      <a:pt x="301" y="1773"/>
                      <a:pt x="26" y="2675"/>
                    </a:cubicBezTo>
                    <a:cubicBezTo>
                      <a:pt x="1" y="2800"/>
                      <a:pt x="101" y="2926"/>
                      <a:pt x="226" y="2926"/>
                    </a:cubicBezTo>
                    <a:cubicBezTo>
                      <a:pt x="1279" y="2926"/>
                      <a:pt x="2307" y="2926"/>
                      <a:pt x="3334" y="2900"/>
                    </a:cubicBezTo>
                    <a:lnTo>
                      <a:pt x="3334" y="2900"/>
                    </a:lnTo>
                    <a:cubicBezTo>
                      <a:pt x="2983" y="3627"/>
                      <a:pt x="2632" y="4329"/>
                      <a:pt x="2281" y="5056"/>
                    </a:cubicBezTo>
                    <a:cubicBezTo>
                      <a:pt x="2206" y="5181"/>
                      <a:pt x="2281" y="5357"/>
                      <a:pt x="2457" y="5357"/>
                    </a:cubicBezTo>
                    <a:cubicBezTo>
                      <a:pt x="3484" y="5332"/>
                      <a:pt x="4462" y="5181"/>
                      <a:pt x="5439" y="4931"/>
                    </a:cubicBezTo>
                    <a:lnTo>
                      <a:pt x="5439" y="4931"/>
                    </a:lnTo>
                    <a:cubicBezTo>
                      <a:pt x="5088" y="5933"/>
                      <a:pt x="4662" y="6885"/>
                      <a:pt x="4086" y="7763"/>
                    </a:cubicBezTo>
                    <a:cubicBezTo>
                      <a:pt x="3991" y="7881"/>
                      <a:pt x="4076" y="8090"/>
                      <a:pt x="4235" y="8090"/>
                    </a:cubicBezTo>
                    <a:cubicBezTo>
                      <a:pt x="4243" y="8090"/>
                      <a:pt x="4252" y="8090"/>
                      <a:pt x="4261" y="8088"/>
                    </a:cubicBezTo>
                    <a:cubicBezTo>
                      <a:pt x="5565" y="7913"/>
                      <a:pt x="6793" y="7587"/>
                      <a:pt x="7971" y="7086"/>
                    </a:cubicBezTo>
                    <a:lnTo>
                      <a:pt x="7971" y="7086"/>
                    </a:lnTo>
                    <a:cubicBezTo>
                      <a:pt x="7870" y="7813"/>
                      <a:pt x="7745" y="8565"/>
                      <a:pt x="7670" y="9317"/>
                    </a:cubicBezTo>
                    <a:cubicBezTo>
                      <a:pt x="7645" y="9592"/>
                      <a:pt x="7545" y="9843"/>
                      <a:pt x="7820" y="10043"/>
                    </a:cubicBezTo>
                    <a:cubicBezTo>
                      <a:pt x="7895" y="10097"/>
                      <a:pt x="7974" y="10114"/>
                      <a:pt x="8056" y="10114"/>
                    </a:cubicBezTo>
                    <a:cubicBezTo>
                      <a:pt x="8167" y="10114"/>
                      <a:pt x="8282" y="10083"/>
                      <a:pt x="8397" y="10068"/>
                    </a:cubicBezTo>
                    <a:cubicBezTo>
                      <a:pt x="9174" y="9968"/>
                      <a:pt x="10001" y="9617"/>
                      <a:pt x="10803" y="9367"/>
                    </a:cubicBezTo>
                    <a:lnTo>
                      <a:pt x="10803" y="9367"/>
                    </a:lnTo>
                    <a:cubicBezTo>
                      <a:pt x="10652" y="10018"/>
                      <a:pt x="10427" y="10620"/>
                      <a:pt x="10151" y="11196"/>
                    </a:cubicBezTo>
                    <a:cubicBezTo>
                      <a:pt x="10352" y="11121"/>
                      <a:pt x="10527" y="11071"/>
                      <a:pt x="10728" y="10996"/>
                    </a:cubicBezTo>
                    <a:cubicBezTo>
                      <a:pt x="10953" y="10394"/>
                      <a:pt x="11154" y="9768"/>
                      <a:pt x="11279" y="9116"/>
                    </a:cubicBezTo>
                    <a:cubicBezTo>
                      <a:pt x="11301" y="8986"/>
                      <a:pt x="11210" y="8856"/>
                      <a:pt x="11071" y="8856"/>
                    </a:cubicBezTo>
                    <a:cubicBezTo>
                      <a:pt x="11049" y="8856"/>
                      <a:pt x="11027" y="8859"/>
                      <a:pt x="11003" y="8865"/>
                    </a:cubicBezTo>
                    <a:cubicBezTo>
                      <a:pt x="10502" y="9016"/>
                      <a:pt x="9976" y="9166"/>
                      <a:pt x="9449" y="9317"/>
                    </a:cubicBezTo>
                    <a:cubicBezTo>
                      <a:pt x="9250" y="9383"/>
                      <a:pt x="8581" y="9684"/>
                      <a:pt x="8342" y="9684"/>
                    </a:cubicBezTo>
                    <a:cubicBezTo>
                      <a:pt x="8310" y="9684"/>
                      <a:pt x="8286" y="9679"/>
                      <a:pt x="8271" y="9667"/>
                    </a:cubicBezTo>
                    <a:cubicBezTo>
                      <a:pt x="7770" y="9317"/>
                      <a:pt x="8372" y="7286"/>
                      <a:pt x="8447" y="6810"/>
                    </a:cubicBezTo>
                    <a:cubicBezTo>
                      <a:pt x="8467" y="6650"/>
                      <a:pt x="8375" y="6538"/>
                      <a:pt x="8247" y="6538"/>
                    </a:cubicBezTo>
                    <a:cubicBezTo>
                      <a:pt x="8215" y="6538"/>
                      <a:pt x="8181" y="6545"/>
                      <a:pt x="8146" y="6560"/>
                    </a:cubicBezTo>
                    <a:cubicBezTo>
                      <a:pt x="7018" y="7061"/>
                      <a:pt x="5865" y="7412"/>
                      <a:pt x="4662" y="7587"/>
                    </a:cubicBezTo>
                    <a:cubicBezTo>
                      <a:pt x="5214" y="6685"/>
                      <a:pt x="5640" y="5733"/>
                      <a:pt x="5966" y="4680"/>
                    </a:cubicBezTo>
                    <a:cubicBezTo>
                      <a:pt x="5987" y="4550"/>
                      <a:pt x="5878" y="4419"/>
                      <a:pt x="5750" y="4419"/>
                    </a:cubicBezTo>
                    <a:cubicBezTo>
                      <a:pt x="5730" y="4419"/>
                      <a:pt x="5710" y="4423"/>
                      <a:pt x="5690" y="4429"/>
                    </a:cubicBezTo>
                    <a:cubicBezTo>
                      <a:pt x="4738" y="4705"/>
                      <a:pt x="3785" y="4855"/>
                      <a:pt x="2808" y="4931"/>
                    </a:cubicBezTo>
                    <a:cubicBezTo>
                      <a:pt x="3159" y="4229"/>
                      <a:pt x="3510" y="3502"/>
                      <a:pt x="3860" y="2800"/>
                    </a:cubicBezTo>
                    <a:cubicBezTo>
                      <a:pt x="3936" y="2675"/>
                      <a:pt x="3835" y="2499"/>
                      <a:pt x="3685" y="2499"/>
                    </a:cubicBezTo>
                    <a:lnTo>
                      <a:pt x="527" y="2499"/>
                    </a:lnTo>
                    <a:cubicBezTo>
                      <a:pt x="778" y="1748"/>
                      <a:pt x="1104" y="1021"/>
                      <a:pt x="1505" y="319"/>
                    </a:cubicBezTo>
                    <a:cubicBezTo>
                      <a:pt x="1611" y="160"/>
                      <a:pt x="1454" y="0"/>
                      <a:pt x="130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19"/>
              <p:cNvSpPr/>
              <p:nvPr/>
            </p:nvSpPr>
            <p:spPr>
              <a:xfrm>
                <a:off x="4630475" y="4641150"/>
                <a:ext cx="275875" cy="316875"/>
              </a:xfrm>
              <a:custGeom>
                <a:avLst/>
                <a:gdLst/>
                <a:ahLst/>
                <a:cxnLst/>
                <a:rect l="l" t="t" r="r" b="b"/>
                <a:pathLst>
                  <a:path w="11035" h="12675" extrusionOk="0">
                    <a:moveTo>
                      <a:pt x="1044" y="0"/>
                    </a:moveTo>
                    <a:cubicBezTo>
                      <a:pt x="958" y="0"/>
                      <a:pt x="868" y="44"/>
                      <a:pt x="828" y="146"/>
                    </a:cubicBezTo>
                    <a:cubicBezTo>
                      <a:pt x="577" y="772"/>
                      <a:pt x="301" y="1424"/>
                      <a:pt x="51" y="2075"/>
                    </a:cubicBezTo>
                    <a:cubicBezTo>
                      <a:pt x="1" y="2176"/>
                      <a:pt x="101" y="2301"/>
                      <a:pt x="201" y="2326"/>
                    </a:cubicBezTo>
                    <a:cubicBezTo>
                      <a:pt x="817" y="2438"/>
                      <a:pt x="1425" y="2488"/>
                      <a:pt x="2034" y="2488"/>
                    </a:cubicBezTo>
                    <a:cubicBezTo>
                      <a:pt x="2516" y="2488"/>
                      <a:pt x="2998" y="2457"/>
                      <a:pt x="3484" y="2401"/>
                    </a:cubicBezTo>
                    <a:lnTo>
                      <a:pt x="3484" y="2401"/>
                    </a:lnTo>
                    <a:cubicBezTo>
                      <a:pt x="3234" y="3253"/>
                      <a:pt x="2908" y="4080"/>
                      <a:pt x="2557" y="4882"/>
                    </a:cubicBezTo>
                    <a:cubicBezTo>
                      <a:pt x="2486" y="5024"/>
                      <a:pt x="2549" y="5210"/>
                      <a:pt x="2703" y="5210"/>
                    </a:cubicBezTo>
                    <a:cubicBezTo>
                      <a:pt x="2713" y="5210"/>
                      <a:pt x="2722" y="5210"/>
                      <a:pt x="2733" y="5208"/>
                    </a:cubicBezTo>
                    <a:cubicBezTo>
                      <a:pt x="3785" y="5133"/>
                      <a:pt x="4763" y="4882"/>
                      <a:pt x="5715" y="4406"/>
                    </a:cubicBezTo>
                    <a:lnTo>
                      <a:pt x="5715" y="4406"/>
                    </a:lnTo>
                    <a:cubicBezTo>
                      <a:pt x="5464" y="5108"/>
                      <a:pt x="5239" y="5810"/>
                      <a:pt x="4988" y="6537"/>
                    </a:cubicBezTo>
                    <a:cubicBezTo>
                      <a:pt x="4888" y="6888"/>
                      <a:pt x="4687" y="7263"/>
                      <a:pt x="5038" y="7539"/>
                    </a:cubicBezTo>
                    <a:cubicBezTo>
                      <a:pt x="5128" y="7594"/>
                      <a:pt x="5234" y="7615"/>
                      <a:pt x="5348" y="7615"/>
                    </a:cubicBezTo>
                    <a:cubicBezTo>
                      <a:pt x="5648" y="7615"/>
                      <a:pt x="5998" y="7468"/>
                      <a:pt x="6216" y="7414"/>
                    </a:cubicBezTo>
                    <a:cubicBezTo>
                      <a:pt x="6993" y="7188"/>
                      <a:pt x="7795" y="6963"/>
                      <a:pt x="8597" y="6762"/>
                    </a:cubicBezTo>
                    <a:lnTo>
                      <a:pt x="8597" y="6762"/>
                    </a:lnTo>
                    <a:cubicBezTo>
                      <a:pt x="8196" y="7765"/>
                      <a:pt x="7795" y="8792"/>
                      <a:pt x="7394" y="9820"/>
                    </a:cubicBezTo>
                    <a:cubicBezTo>
                      <a:pt x="7326" y="9957"/>
                      <a:pt x="7487" y="10074"/>
                      <a:pt x="7611" y="10074"/>
                    </a:cubicBezTo>
                    <a:cubicBezTo>
                      <a:pt x="7623" y="10074"/>
                      <a:pt x="7634" y="10073"/>
                      <a:pt x="7645" y="10070"/>
                    </a:cubicBezTo>
                    <a:cubicBezTo>
                      <a:pt x="8597" y="9920"/>
                      <a:pt x="9500" y="9644"/>
                      <a:pt x="10377" y="9268"/>
                    </a:cubicBezTo>
                    <a:lnTo>
                      <a:pt x="10377" y="9268"/>
                    </a:lnTo>
                    <a:cubicBezTo>
                      <a:pt x="9901" y="10321"/>
                      <a:pt x="9424" y="11349"/>
                      <a:pt x="8873" y="12351"/>
                    </a:cubicBezTo>
                    <a:cubicBezTo>
                      <a:pt x="8786" y="12525"/>
                      <a:pt x="8928" y="12675"/>
                      <a:pt x="9066" y="12675"/>
                    </a:cubicBezTo>
                    <a:cubicBezTo>
                      <a:pt x="9126" y="12675"/>
                      <a:pt x="9185" y="12646"/>
                      <a:pt x="9224" y="12577"/>
                    </a:cubicBezTo>
                    <a:cubicBezTo>
                      <a:pt x="9875" y="11399"/>
                      <a:pt x="10452" y="10196"/>
                      <a:pt x="10953" y="8968"/>
                    </a:cubicBezTo>
                    <a:cubicBezTo>
                      <a:pt x="11035" y="8825"/>
                      <a:pt x="10934" y="8665"/>
                      <a:pt x="10785" y="8665"/>
                    </a:cubicBezTo>
                    <a:cubicBezTo>
                      <a:pt x="10751" y="8665"/>
                      <a:pt x="10715" y="8673"/>
                      <a:pt x="10677" y="8692"/>
                    </a:cubicBezTo>
                    <a:cubicBezTo>
                      <a:pt x="9800" y="9118"/>
                      <a:pt x="8873" y="9394"/>
                      <a:pt x="7921" y="9594"/>
                    </a:cubicBezTo>
                    <a:lnTo>
                      <a:pt x="9124" y="6512"/>
                    </a:lnTo>
                    <a:cubicBezTo>
                      <a:pt x="9192" y="6351"/>
                      <a:pt x="9052" y="6233"/>
                      <a:pt x="8912" y="6233"/>
                    </a:cubicBezTo>
                    <a:cubicBezTo>
                      <a:pt x="8899" y="6233"/>
                      <a:pt x="8886" y="6234"/>
                      <a:pt x="8873" y="6236"/>
                    </a:cubicBezTo>
                    <a:cubicBezTo>
                      <a:pt x="8372" y="6386"/>
                      <a:pt x="7896" y="6512"/>
                      <a:pt x="7394" y="6637"/>
                    </a:cubicBezTo>
                    <a:cubicBezTo>
                      <a:pt x="7025" y="6752"/>
                      <a:pt x="6254" y="7122"/>
                      <a:pt x="5820" y="7122"/>
                    </a:cubicBezTo>
                    <a:cubicBezTo>
                      <a:pt x="5782" y="7122"/>
                      <a:pt x="5747" y="7119"/>
                      <a:pt x="5715" y="7113"/>
                    </a:cubicBezTo>
                    <a:cubicBezTo>
                      <a:pt x="5661" y="7144"/>
                      <a:pt x="5614" y="7161"/>
                      <a:pt x="5575" y="7161"/>
                    </a:cubicBezTo>
                    <a:cubicBezTo>
                      <a:pt x="5490" y="7161"/>
                      <a:pt x="5447" y="7078"/>
                      <a:pt x="5464" y="6888"/>
                    </a:cubicBezTo>
                    <a:cubicBezTo>
                      <a:pt x="5389" y="6737"/>
                      <a:pt x="5364" y="6587"/>
                      <a:pt x="5464" y="6461"/>
                    </a:cubicBezTo>
                    <a:cubicBezTo>
                      <a:pt x="5489" y="6211"/>
                      <a:pt x="5640" y="5935"/>
                      <a:pt x="5715" y="5710"/>
                    </a:cubicBezTo>
                    <a:cubicBezTo>
                      <a:pt x="5916" y="5158"/>
                      <a:pt x="6091" y="4607"/>
                      <a:pt x="6291" y="4030"/>
                    </a:cubicBezTo>
                    <a:cubicBezTo>
                      <a:pt x="6331" y="3891"/>
                      <a:pt x="6196" y="3783"/>
                      <a:pt x="6064" y="3783"/>
                    </a:cubicBezTo>
                    <a:cubicBezTo>
                      <a:pt x="6030" y="3783"/>
                      <a:pt x="5996" y="3790"/>
                      <a:pt x="5966" y="3805"/>
                    </a:cubicBezTo>
                    <a:cubicBezTo>
                      <a:pt x="5038" y="4331"/>
                      <a:pt x="4111" y="4632"/>
                      <a:pt x="3058" y="4757"/>
                    </a:cubicBezTo>
                    <a:cubicBezTo>
                      <a:pt x="3409" y="3930"/>
                      <a:pt x="3735" y="3078"/>
                      <a:pt x="3986" y="2201"/>
                    </a:cubicBezTo>
                    <a:cubicBezTo>
                      <a:pt x="4032" y="2063"/>
                      <a:pt x="3910" y="1947"/>
                      <a:pt x="3774" y="1947"/>
                    </a:cubicBezTo>
                    <a:cubicBezTo>
                      <a:pt x="3761" y="1947"/>
                      <a:pt x="3748" y="1948"/>
                      <a:pt x="3735" y="1950"/>
                    </a:cubicBezTo>
                    <a:cubicBezTo>
                      <a:pt x="3196" y="2038"/>
                      <a:pt x="2664" y="2082"/>
                      <a:pt x="2134" y="2082"/>
                    </a:cubicBezTo>
                    <a:cubicBezTo>
                      <a:pt x="1605" y="2082"/>
                      <a:pt x="1078" y="2038"/>
                      <a:pt x="552" y="1950"/>
                    </a:cubicBezTo>
                    <a:cubicBezTo>
                      <a:pt x="778" y="1374"/>
                      <a:pt x="1003" y="822"/>
                      <a:pt x="1229" y="246"/>
                    </a:cubicBezTo>
                    <a:cubicBezTo>
                      <a:pt x="1289" y="96"/>
                      <a:pt x="1170" y="0"/>
                      <a:pt x="10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19"/>
              <p:cNvSpPr/>
              <p:nvPr/>
            </p:nvSpPr>
            <p:spPr>
              <a:xfrm>
                <a:off x="3872950" y="4515300"/>
                <a:ext cx="144750" cy="212700"/>
              </a:xfrm>
              <a:custGeom>
                <a:avLst/>
                <a:gdLst/>
                <a:ahLst/>
                <a:cxnLst/>
                <a:rect l="l" t="t" r="r" b="b"/>
                <a:pathLst>
                  <a:path w="5790" h="8508" extrusionOk="0">
                    <a:moveTo>
                      <a:pt x="1476" y="1"/>
                    </a:moveTo>
                    <a:cubicBezTo>
                      <a:pt x="1432" y="1"/>
                      <a:pt x="1389" y="20"/>
                      <a:pt x="1354" y="67"/>
                    </a:cubicBezTo>
                    <a:cubicBezTo>
                      <a:pt x="928" y="593"/>
                      <a:pt x="527" y="1094"/>
                      <a:pt x="101" y="1596"/>
                    </a:cubicBezTo>
                    <a:cubicBezTo>
                      <a:pt x="1" y="1721"/>
                      <a:pt x="51" y="1947"/>
                      <a:pt x="251" y="1947"/>
                    </a:cubicBezTo>
                    <a:cubicBezTo>
                      <a:pt x="1179" y="1972"/>
                      <a:pt x="2106" y="1997"/>
                      <a:pt x="3033" y="1997"/>
                    </a:cubicBezTo>
                    <a:cubicBezTo>
                      <a:pt x="2457" y="2899"/>
                      <a:pt x="1881" y="3801"/>
                      <a:pt x="1304" y="4703"/>
                    </a:cubicBezTo>
                    <a:cubicBezTo>
                      <a:pt x="1229" y="4854"/>
                      <a:pt x="1329" y="5029"/>
                      <a:pt x="1480" y="5029"/>
                    </a:cubicBezTo>
                    <a:lnTo>
                      <a:pt x="4938" y="4979"/>
                    </a:lnTo>
                    <a:lnTo>
                      <a:pt x="4938" y="4979"/>
                    </a:lnTo>
                    <a:cubicBezTo>
                      <a:pt x="4061" y="6032"/>
                      <a:pt x="3159" y="7084"/>
                      <a:pt x="2206" y="8062"/>
                    </a:cubicBezTo>
                    <a:cubicBezTo>
                      <a:pt x="2056" y="8212"/>
                      <a:pt x="2181" y="8413"/>
                      <a:pt x="2357" y="8438"/>
                    </a:cubicBezTo>
                    <a:cubicBezTo>
                      <a:pt x="2830" y="8483"/>
                      <a:pt x="3303" y="8508"/>
                      <a:pt x="3776" y="8508"/>
                    </a:cubicBezTo>
                    <a:cubicBezTo>
                      <a:pt x="4356" y="8508"/>
                      <a:pt x="4935" y="8470"/>
                      <a:pt x="5515" y="8388"/>
                    </a:cubicBezTo>
                    <a:cubicBezTo>
                      <a:pt x="5775" y="8364"/>
                      <a:pt x="5789" y="7983"/>
                      <a:pt x="5558" y="7983"/>
                    </a:cubicBezTo>
                    <a:cubicBezTo>
                      <a:pt x="5544" y="7983"/>
                      <a:pt x="5530" y="7984"/>
                      <a:pt x="5515" y="7987"/>
                    </a:cubicBezTo>
                    <a:cubicBezTo>
                      <a:pt x="4968" y="8047"/>
                      <a:pt x="4422" y="8080"/>
                      <a:pt x="3870" y="8080"/>
                    </a:cubicBezTo>
                    <a:cubicBezTo>
                      <a:pt x="3510" y="8080"/>
                      <a:pt x="3149" y="8066"/>
                      <a:pt x="2783" y="8037"/>
                    </a:cubicBezTo>
                    <a:cubicBezTo>
                      <a:pt x="3735" y="7034"/>
                      <a:pt x="4662" y="5982"/>
                      <a:pt x="5540" y="4904"/>
                    </a:cubicBezTo>
                    <a:cubicBezTo>
                      <a:pt x="5640" y="4779"/>
                      <a:pt x="5590" y="4553"/>
                      <a:pt x="5389" y="4553"/>
                    </a:cubicBezTo>
                    <a:cubicBezTo>
                      <a:pt x="4211" y="4553"/>
                      <a:pt x="3058" y="4578"/>
                      <a:pt x="1881" y="4603"/>
                    </a:cubicBezTo>
                    <a:cubicBezTo>
                      <a:pt x="2457" y="3701"/>
                      <a:pt x="3033" y="2799"/>
                      <a:pt x="3610" y="1896"/>
                    </a:cubicBezTo>
                    <a:cubicBezTo>
                      <a:pt x="3685" y="1771"/>
                      <a:pt x="3560" y="1596"/>
                      <a:pt x="3409" y="1596"/>
                    </a:cubicBezTo>
                    <a:cubicBezTo>
                      <a:pt x="2507" y="1571"/>
                      <a:pt x="1605" y="1571"/>
                      <a:pt x="678" y="1546"/>
                    </a:cubicBezTo>
                    <a:cubicBezTo>
                      <a:pt x="1003" y="1145"/>
                      <a:pt x="1329" y="769"/>
                      <a:pt x="1630" y="368"/>
                    </a:cubicBezTo>
                    <a:cubicBezTo>
                      <a:pt x="1765" y="214"/>
                      <a:pt x="1619" y="1"/>
                      <a:pt x="14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19"/>
              <p:cNvSpPr/>
              <p:nvPr/>
            </p:nvSpPr>
            <p:spPr>
              <a:xfrm>
                <a:off x="4335675" y="4936575"/>
                <a:ext cx="23700" cy="37725"/>
              </a:xfrm>
              <a:custGeom>
                <a:avLst/>
                <a:gdLst/>
                <a:ahLst/>
                <a:cxnLst/>
                <a:rect l="l" t="t" r="r" b="b"/>
                <a:pathLst>
                  <a:path w="948" h="1509" extrusionOk="0">
                    <a:moveTo>
                      <a:pt x="633" y="1"/>
                    </a:moveTo>
                    <a:cubicBezTo>
                      <a:pt x="570" y="1"/>
                      <a:pt x="508" y="25"/>
                      <a:pt x="464" y="83"/>
                    </a:cubicBezTo>
                    <a:cubicBezTo>
                      <a:pt x="214" y="459"/>
                      <a:pt x="63" y="860"/>
                      <a:pt x="13" y="1311"/>
                    </a:cubicBezTo>
                    <a:cubicBezTo>
                      <a:pt x="1" y="1446"/>
                      <a:pt x="96" y="1509"/>
                      <a:pt x="200" y="1509"/>
                    </a:cubicBezTo>
                    <a:cubicBezTo>
                      <a:pt x="309" y="1509"/>
                      <a:pt x="426" y="1439"/>
                      <a:pt x="439" y="1311"/>
                    </a:cubicBezTo>
                    <a:cubicBezTo>
                      <a:pt x="489" y="935"/>
                      <a:pt x="615" y="609"/>
                      <a:pt x="840" y="309"/>
                    </a:cubicBezTo>
                    <a:cubicBezTo>
                      <a:pt x="947" y="148"/>
                      <a:pt x="788" y="1"/>
                      <a:pt x="63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19"/>
              <p:cNvSpPr/>
              <p:nvPr/>
            </p:nvSpPr>
            <p:spPr>
              <a:xfrm>
                <a:off x="4344525" y="4946925"/>
                <a:ext cx="34225" cy="48525"/>
              </a:xfrm>
              <a:custGeom>
                <a:avLst/>
                <a:gdLst/>
                <a:ahLst/>
                <a:cxnLst/>
                <a:rect l="l" t="t" r="r" b="b"/>
                <a:pathLst>
                  <a:path w="1369" h="1941" extrusionOk="0">
                    <a:moveTo>
                      <a:pt x="1117" y="0"/>
                    </a:moveTo>
                    <a:cubicBezTo>
                      <a:pt x="1035" y="0"/>
                      <a:pt x="958" y="44"/>
                      <a:pt x="937" y="145"/>
                    </a:cubicBezTo>
                    <a:cubicBezTo>
                      <a:pt x="787" y="697"/>
                      <a:pt x="536" y="1173"/>
                      <a:pt x="135" y="1574"/>
                    </a:cubicBezTo>
                    <a:cubicBezTo>
                      <a:pt x="1" y="1728"/>
                      <a:pt x="147" y="1941"/>
                      <a:pt x="301" y="1941"/>
                    </a:cubicBezTo>
                    <a:cubicBezTo>
                      <a:pt x="348" y="1941"/>
                      <a:pt x="395" y="1921"/>
                      <a:pt x="436" y="1875"/>
                    </a:cubicBezTo>
                    <a:cubicBezTo>
                      <a:pt x="862" y="1423"/>
                      <a:pt x="1163" y="872"/>
                      <a:pt x="1338" y="246"/>
                    </a:cubicBezTo>
                    <a:cubicBezTo>
                      <a:pt x="1368" y="96"/>
                      <a:pt x="1238" y="0"/>
                      <a:pt x="111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19"/>
              <p:cNvSpPr/>
              <p:nvPr/>
            </p:nvSpPr>
            <p:spPr>
              <a:xfrm>
                <a:off x="3210425" y="4658725"/>
                <a:ext cx="29975" cy="58625"/>
              </a:xfrm>
              <a:custGeom>
                <a:avLst/>
                <a:gdLst/>
                <a:ahLst/>
                <a:cxnLst/>
                <a:rect l="l" t="t" r="r" b="b"/>
                <a:pathLst>
                  <a:path w="1199" h="2345" extrusionOk="0">
                    <a:moveTo>
                      <a:pt x="948" y="1"/>
                    </a:moveTo>
                    <a:cubicBezTo>
                      <a:pt x="864" y="1"/>
                      <a:pt x="777" y="45"/>
                      <a:pt x="737" y="144"/>
                    </a:cubicBezTo>
                    <a:lnTo>
                      <a:pt x="61" y="2099"/>
                    </a:lnTo>
                    <a:cubicBezTo>
                      <a:pt x="1" y="2249"/>
                      <a:pt x="128" y="2345"/>
                      <a:pt x="257" y="2345"/>
                    </a:cubicBezTo>
                    <a:cubicBezTo>
                      <a:pt x="344" y="2345"/>
                      <a:pt x="431" y="2301"/>
                      <a:pt x="462" y="2200"/>
                    </a:cubicBezTo>
                    <a:cubicBezTo>
                      <a:pt x="687" y="1548"/>
                      <a:pt x="913" y="921"/>
                      <a:pt x="1138" y="270"/>
                    </a:cubicBezTo>
                    <a:cubicBezTo>
                      <a:pt x="1199" y="103"/>
                      <a:pt x="1077" y="1"/>
                      <a:pt x="94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19"/>
              <p:cNvSpPr/>
              <p:nvPr/>
            </p:nvSpPr>
            <p:spPr>
              <a:xfrm>
                <a:off x="3237100" y="4683025"/>
                <a:ext cx="31525" cy="48075"/>
              </a:xfrm>
              <a:custGeom>
                <a:avLst/>
                <a:gdLst/>
                <a:ahLst/>
                <a:cxnLst/>
                <a:rect l="l" t="t" r="r" b="b"/>
                <a:pathLst>
                  <a:path w="1261" h="1923" extrusionOk="0">
                    <a:moveTo>
                      <a:pt x="976" y="1"/>
                    </a:moveTo>
                    <a:cubicBezTo>
                      <a:pt x="911" y="1"/>
                      <a:pt x="845" y="30"/>
                      <a:pt x="798" y="100"/>
                    </a:cubicBezTo>
                    <a:cubicBezTo>
                      <a:pt x="472" y="576"/>
                      <a:pt x="247" y="1102"/>
                      <a:pt x="46" y="1654"/>
                    </a:cubicBezTo>
                    <a:cubicBezTo>
                      <a:pt x="1" y="1820"/>
                      <a:pt x="129" y="1922"/>
                      <a:pt x="260" y="1922"/>
                    </a:cubicBezTo>
                    <a:cubicBezTo>
                      <a:pt x="346" y="1922"/>
                      <a:pt x="433" y="1878"/>
                      <a:pt x="472" y="1779"/>
                    </a:cubicBezTo>
                    <a:cubicBezTo>
                      <a:pt x="623" y="1253"/>
                      <a:pt x="873" y="776"/>
                      <a:pt x="1174" y="300"/>
                    </a:cubicBezTo>
                    <a:cubicBezTo>
                      <a:pt x="1261" y="145"/>
                      <a:pt x="1120" y="1"/>
                      <a:pt x="9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19"/>
              <p:cNvSpPr/>
              <p:nvPr/>
            </p:nvSpPr>
            <p:spPr>
              <a:xfrm>
                <a:off x="4941750" y="4755850"/>
                <a:ext cx="30375" cy="41350"/>
              </a:xfrm>
              <a:custGeom>
                <a:avLst/>
                <a:gdLst/>
                <a:ahLst/>
                <a:cxnLst/>
                <a:rect l="l" t="t" r="r" b="b"/>
                <a:pathLst>
                  <a:path w="1215" h="1654" extrusionOk="0">
                    <a:moveTo>
                      <a:pt x="958" y="1"/>
                    </a:moveTo>
                    <a:cubicBezTo>
                      <a:pt x="878" y="1"/>
                      <a:pt x="803" y="45"/>
                      <a:pt x="783" y="144"/>
                    </a:cubicBezTo>
                    <a:cubicBezTo>
                      <a:pt x="708" y="595"/>
                      <a:pt x="482" y="996"/>
                      <a:pt x="156" y="1297"/>
                    </a:cubicBezTo>
                    <a:cubicBezTo>
                      <a:pt x="1" y="1453"/>
                      <a:pt x="147" y="1654"/>
                      <a:pt x="303" y="1654"/>
                    </a:cubicBezTo>
                    <a:cubicBezTo>
                      <a:pt x="347" y="1654"/>
                      <a:pt x="393" y="1637"/>
                      <a:pt x="432" y="1598"/>
                    </a:cubicBezTo>
                    <a:cubicBezTo>
                      <a:pt x="833" y="1247"/>
                      <a:pt x="1084" y="771"/>
                      <a:pt x="1184" y="269"/>
                    </a:cubicBezTo>
                    <a:cubicBezTo>
                      <a:pt x="1214" y="103"/>
                      <a:pt x="1080" y="1"/>
                      <a:pt x="95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19"/>
              <p:cNvSpPr/>
              <p:nvPr/>
            </p:nvSpPr>
            <p:spPr>
              <a:xfrm>
                <a:off x="4962800" y="4772200"/>
                <a:ext cx="41375" cy="45925"/>
              </a:xfrm>
              <a:custGeom>
                <a:avLst/>
                <a:gdLst/>
                <a:ahLst/>
                <a:cxnLst/>
                <a:rect l="l" t="t" r="r" b="b"/>
                <a:pathLst>
                  <a:path w="1655" h="1837" extrusionOk="0">
                    <a:moveTo>
                      <a:pt x="1354" y="0"/>
                    </a:moveTo>
                    <a:cubicBezTo>
                      <a:pt x="1307" y="0"/>
                      <a:pt x="1260" y="20"/>
                      <a:pt x="1219" y="67"/>
                    </a:cubicBezTo>
                    <a:cubicBezTo>
                      <a:pt x="868" y="543"/>
                      <a:pt x="492" y="994"/>
                      <a:pt x="116" y="1470"/>
                    </a:cubicBezTo>
                    <a:cubicBezTo>
                      <a:pt x="1" y="1624"/>
                      <a:pt x="137" y="1837"/>
                      <a:pt x="285" y="1837"/>
                    </a:cubicBezTo>
                    <a:cubicBezTo>
                      <a:pt x="330" y="1837"/>
                      <a:pt x="376" y="1817"/>
                      <a:pt x="417" y="1771"/>
                    </a:cubicBezTo>
                    <a:cubicBezTo>
                      <a:pt x="793" y="1295"/>
                      <a:pt x="1144" y="844"/>
                      <a:pt x="1520" y="367"/>
                    </a:cubicBezTo>
                    <a:cubicBezTo>
                      <a:pt x="1655" y="213"/>
                      <a:pt x="1509" y="0"/>
                      <a:pt x="135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19"/>
              <p:cNvSpPr/>
              <p:nvPr/>
            </p:nvSpPr>
            <p:spPr>
              <a:xfrm>
                <a:off x="3914950" y="3136000"/>
                <a:ext cx="761925" cy="1288550"/>
              </a:xfrm>
              <a:custGeom>
                <a:avLst/>
                <a:gdLst/>
                <a:ahLst/>
                <a:cxnLst/>
                <a:rect l="l" t="t" r="r" b="b"/>
                <a:pathLst>
                  <a:path w="30477" h="51542" extrusionOk="0">
                    <a:moveTo>
                      <a:pt x="28045" y="0"/>
                    </a:moveTo>
                    <a:lnTo>
                      <a:pt x="28045" y="0"/>
                    </a:lnTo>
                    <a:cubicBezTo>
                      <a:pt x="25815" y="452"/>
                      <a:pt x="23760" y="1780"/>
                      <a:pt x="22105" y="3384"/>
                    </a:cubicBezTo>
                    <a:cubicBezTo>
                      <a:pt x="20476" y="4963"/>
                      <a:pt x="19173" y="6868"/>
                      <a:pt x="17970" y="8797"/>
                    </a:cubicBezTo>
                    <a:cubicBezTo>
                      <a:pt x="15664" y="12507"/>
                      <a:pt x="13634" y="16391"/>
                      <a:pt x="11905" y="20376"/>
                    </a:cubicBezTo>
                    <a:cubicBezTo>
                      <a:pt x="11905" y="20376"/>
                      <a:pt x="4261" y="36191"/>
                      <a:pt x="2607" y="38697"/>
                    </a:cubicBezTo>
                    <a:cubicBezTo>
                      <a:pt x="927" y="41204"/>
                      <a:pt x="0" y="48246"/>
                      <a:pt x="4436" y="51103"/>
                    </a:cubicBezTo>
                    <a:cubicBezTo>
                      <a:pt x="4894" y="51399"/>
                      <a:pt x="5411" y="51542"/>
                      <a:pt x="5976" y="51542"/>
                    </a:cubicBezTo>
                    <a:cubicBezTo>
                      <a:pt x="10920" y="51542"/>
                      <a:pt x="19564" y="40653"/>
                      <a:pt x="24737" y="26191"/>
                    </a:cubicBezTo>
                    <a:cubicBezTo>
                      <a:pt x="30476" y="10076"/>
                      <a:pt x="28045" y="1"/>
                      <a:pt x="28045" y="0"/>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19"/>
              <p:cNvSpPr/>
              <p:nvPr/>
            </p:nvSpPr>
            <p:spPr>
              <a:xfrm>
                <a:off x="3926850" y="3130775"/>
                <a:ext cx="709300" cy="1297175"/>
              </a:xfrm>
              <a:custGeom>
                <a:avLst/>
                <a:gdLst/>
                <a:ahLst/>
                <a:cxnLst/>
                <a:rect l="l" t="t" r="r" b="b"/>
                <a:pathLst>
                  <a:path w="28372" h="51887" extrusionOk="0">
                    <a:moveTo>
                      <a:pt x="27413" y="457"/>
                    </a:moveTo>
                    <a:cubicBezTo>
                      <a:pt x="27726" y="1905"/>
                      <a:pt x="27797" y="3459"/>
                      <a:pt x="27845" y="4921"/>
                    </a:cubicBezTo>
                    <a:cubicBezTo>
                      <a:pt x="27970" y="9307"/>
                      <a:pt x="27444" y="13693"/>
                      <a:pt x="26492" y="17979"/>
                    </a:cubicBezTo>
                    <a:cubicBezTo>
                      <a:pt x="25138" y="23944"/>
                      <a:pt x="23008" y="29758"/>
                      <a:pt x="20251" y="35222"/>
                    </a:cubicBezTo>
                    <a:cubicBezTo>
                      <a:pt x="18045" y="39583"/>
                      <a:pt x="15439" y="43869"/>
                      <a:pt x="12080" y="47428"/>
                    </a:cubicBezTo>
                    <a:cubicBezTo>
                      <a:pt x="10630" y="48968"/>
                      <a:pt x="8105" y="51562"/>
                      <a:pt x="5658" y="51562"/>
                    </a:cubicBezTo>
                    <a:cubicBezTo>
                      <a:pt x="5357" y="51562"/>
                      <a:pt x="5058" y="51523"/>
                      <a:pt x="4762" y="51438"/>
                    </a:cubicBezTo>
                    <a:cubicBezTo>
                      <a:pt x="2832" y="50886"/>
                      <a:pt x="1654" y="48631"/>
                      <a:pt x="1228" y="46851"/>
                    </a:cubicBezTo>
                    <a:cubicBezTo>
                      <a:pt x="752" y="44921"/>
                      <a:pt x="877" y="42816"/>
                      <a:pt x="1454" y="40936"/>
                    </a:cubicBezTo>
                    <a:cubicBezTo>
                      <a:pt x="1780" y="39784"/>
                      <a:pt x="2431" y="38831"/>
                      <a:pt x="3008" y="37804"/>
                    </a:cubicBezTo>
                    <a:cubicBezTo>
                      <a:pt x="3710" y="36550"/>
                      <a:pt x="4386" y="35247"/>
                      <a:pt x="5038" y="33969"/>
                    </a:cubicBezTo>
                    <a:cubicBezTo>
                      <a:pt x="6642" y="30836"/>
                      <a:pt x="8196" y="27678"/>
                      <a:pt x="9750" y="24495"/>
                    </a:cubicBezTo>
                    <a:cubicBezTo>
                      <a:pt x="11228" y="21513"/>
                      <a:pt x="12557" y="18430"/>
                      <a:pt x="14060" y="15473"/>
                    </a:cubicBezTo>
                    <a:cubicBezTo>
                      <a:pt x="15614" y="12465"/>
                      <a:pt x="17294" y="9458"/>
                      <a:pt x="19274" y="6701"/>
                    </a:cubicBezTo>
                    <a:cubicBezTo>
                      <a:pt x="21289" y="3874"/>
                      <a:pt x="23955" y="1289"/>
                      <a:pt x="27413" y="457"/>
                    </a:cubicBezTo>
                    <a:close/>
                    <a:moveTo>
                      <a:pt x="27577" y="0"/>
                    </a:moveTo>
                    <a:cubicBezTo>
                      <a:pt x="27559" y="0"/>
                      <a:pt x="27539" y="3"/>
                      <a:pt x="27519" y="9"/>
                    </a:cubicBezTo>
                    <a:cubicBezTo>
                      <a:pt x="21479" y="1312"/>
                      <a:pt x="18045" y="7428"/>
                      <a:pt x="15263" y="12390"/>
                    </a:cubicBezTo>
                    <a:cubicBezTo>
                      <a:pt x="13384" y="15698"/>
                      <a:pt x="11880" y="19182"/>
                      <a:pt x="10201" y="22616"/>
                    </a:cubicBezTo>
                    <a:cubicBezTo>
                      <a:pt x="8622" y="25874"/>
                      <a:pt x="7043" y="29107"/>
                      <a:pt x="5414" y="32340"/>
                    </a:cubicBezTo>
                    <a:cubicBezTo>
                      <a:pt x="4637" y="33819"/>
                      <a:pt x="3885" y="35322"/>
                      <a:pt x="3083" y="36826"/>
                    </a:cubicBezTo>
                    <a:cubicBezTo>
                      <a:pt x="2532" y="37829"/>
                      <a:pt x="1830" y="38806"/>
                      <a:pt x="1404" y="39859"/>
                    </a:cubicBezTo>
                    <a:cubicBezTo>
                      <a:pt x="0" y="43167"/>
                      <a:pt x="75" y="47879"/>
                      <a:pt x="2732" y="50586"/>
                    </a:cubicBezTo>
                    <a:cubicBezTo>
                      <a:pt x="3645" y="51509"/>
                      <a:pt x="4619" y="51887"/>
                      <a:pt x="5610" y="51887"/>
                    </a:cubicBezTo>
                    <a:cubicBezTo>
                      <a:pt x="6903" y="51887"/>
                      <a:pt x="8225" y="51243"/>
                      <a:pt x="9474" y="50335"/>
                    </a:cubicBezTo>
                    <a:cubicBezTo>
                      <a:pt x="12933" y="47804"/>
                      <a:pt x="15564" y="44069"/>
                      <a:pt x="17795" y="40460"/>
                    </a:cubicBezTo>
                    <a:cubicBezTo>
                      <a:pt x="21003" y="35272"/>
                      <a:pt x="23534" y="29608"/>
                      <a:pt x="25364" y="23768"/>
                    </a:cubicBezTo>
                    <a:cubicBezTo>
                      <a:pt x="26968" y="18656"/>
                      <a:pt x="28045" y="13317"/>
                      <a:pt x="28246" y="7954"/>
                    </a:cubicBezTo>
                    <a:cubicBezTo>
                      <a:pt x="28346" y="5498"/>
                      <a:pt x="28371" y="2891"/>
                      <a:pt x="27845" y="485"/>
                    </a:cubicBezTo>
                    <a:cubicBezTo>
                      <a:pt x="27820" y="360"/>
                      <a:pt x="27795" y="260"/>
                      <a:pt x="27770" y="159"/>
                    </a:cubicBezTo>
                    <a:cubicBezTo>
                      <a:pt x="27749" y="83"/>
                      <a:pt x="27703" y="37"/>
                      <a:pt x="27649" y="17"/>
                    </a:cubicBezTo>
                    <a:lnTo>
                      <a:pt x="27649" y="17"/>
                    </a:lnTo>
                    <a:cubicBezTo>
                      <a:pt x="27627" y="6"/>
                      <a:pt x="27603" y="0"/>
                      <a:pt x="275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19"/>
              <p:cNvSpPr/>
              <p:nvPr/>
            </p:nvSpPr>
            <p:spPr>
              <a:xfrm>
                <a:off x="4139725" y="3709450"/>
                <a:ext cx="85000" cy="144450"/>
              </a:xfrm>
              <a:custGeom>
                <a:avLst/>
                <a:gdLst/>
                <a:ahLst/>
                <a:cxnLst/>
                <a:rect l="l" t="t" r="r" b="b"/>
                <a:pathLst>
                  <a:path w="3400" h="5778" extrusionOk="0">
                    <a:moveTo>
                      <a:pt x="3155" y="0"/>
                    </a:moveTo>
                    <a:cubicBezTo>
                      <a:pt x="3069" y="0"/>
                      <a:pt x="2979" y="44"/>
                      <a:pt x="2939" y="145"/>
                    </a:cubicBezTo>
                    <a:cubicBezTo>
                      <a:pt x="2187" y="2025"/>
                      <a:pt x="1235" y="3779"/>
                      <a:pt x="107" y="5459"/>
                    </a:cubicBezTo>
                    <a:cubicBezTo>
                      <a:pt x="0" y="5618"/>
                      <a:pt x="157" y="5778"/>
                      <a:pt x="311" y="5778"/>
                    </a:cubicBezTo>
                    <a:cubicBezTo>
                      <a:pt x="375" y="5778"/>
                      <a:pt x="439" y="5750"/>
                      <a:pt x="483" y="5684"/>
                    </a:cubicBezTo>
                    <a:cubicBezTo>
                      <a:pt x="1611" y="3980"/>
                      <a:pt x="2563" y="2150"/>
                      <a:pt x="3340" y="246"/>
                    </a:cubicBezTo>
                    <a:cubicBezTo>
                      <a:pt x="3400" y="96"/>
                      <a:pt x="3281" y="0"/>
                      <a:pt x="31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19"/>
              <p:cNvSpPr/>
              <p:nvPr/>
            </p:nvSpPr>
            <p:spPr>
              <a:xfrm>
                <a:off x="4253600" y="3834475"/>
                <a:ext cx="24650" cy="36000"/>
              </a:xfrm>
              <a:custGeom>
                <a:avLst/>
                <a:gdLst/>
                <a:ahLst/>
                <a:cxnLst/>
                <a:rect l="l" t="t" r="r" b="b"/>
                <a:pathLst>
                  <a:path w="986" h="1440" extrusionOk="0">
                    <a:moveTo>
                      <a:pt x="723" y="1"/>
                    </a:moveTo>
                    <a:cubicBezTo>
                      <a:pt x="639" y="1"/>
                      <a:pt x="559" y="47"/>
                      <a:pt x="539" y="157"/>
                    </a:cubicBezTo>
                    <a:cubicBezTo>
                      <a:pt x="464" y="483"/>
                      <a:pt x="339" y="808"/>
                      <a:pt x="113" y="1059"/>
                    </a:cubicBezTo>
                    <a:cubicBezTo>
                      <a:pt x="0" y="1228"/>
                      <a:pt x="127" y="1440"/>
                      <a:pt x="272" y="1440"/>
                    </a:cubicBezTo>
                    <a:cubicBezTo>
                      <a:pt x="320" y="1440"/>
                      <a:pt x="370" y="1416"/>
                      <a:pt x="414" y="1360"/>
                    </a:cubicBezTo>
                    <a:cubicBezTo>
                      <a:pt x="690" y="1034"/>
                      <a:pt x="865" y="683"/>
                      <a:pt x="940" y="257"/>
                    </a:cubicBezTo>
                    <a:cubicBezTo>
                      <a:pt x="986" y="106"/>
                      <a:pt x="849" y="1"/>
                      <a:pt x="7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19"/>
              <p:cNvSpPr/>
              <p:nvPr/>
            </p:nvSpPr>
            <p:spPr>
              <a:xfrm>
                <a:off x="4280225" y="3841550"/>
                <a:ext cx="19550" cy="30850"/>
              </a:xfrm>
              <a:custGeom>
                <a:avLst/>
                <a:gdLst/>
                <a:ahLst/>
                <a:cxnLst/>
                <a:rect l="l" t="t" r="r" b="b"/>
                <a:pathLst>
                  <a:path w="782" h="1234" extrusionOk="0">
                    <a:moveTo>
                      <a:pt x="492" y="0"/>
                    </a:moveTo>
                    <a:cubicBezTo>
                      <a:pt x="428" y="0"/>
                      <a:pt x="365" y="29"/>
                      <a:pt x="326" y="99"/>
                    </a:cubicBezTo>
                    <a:cubicBezTo>
                      <a:pt x="151" y="375"/>
                      <a:pt x="51" y="701"/>
                      <a:pt x="26" y="1027"/>
                    </a:cubicBezTo>
                    <a:cubicBezTo>
                      <a:pt x="1" y="1165"/>
                      <a:pt x="95" y="1233"/>
                      <a:pt x="198" y="1233"/>
                    </a:cubicBezTo>
                    <a:cubicBezTo>
                      <a:pt x="301" y="1233"/>
                      <a:pt x="414" y="1165"/>
                      <a:pt x="427" y="1027"/>
                    </a:cubicBezTo>
                    <a:cubicBezTo>
                      <a:pt x="452" y="776"/>
                      <a:pt x="552" y="525"/>
                      <a:pt x="677" y="300"/>
                    </a:cubicBezTo>
                    <a:cubicBezTo>
                      <a:pt x="781" y="144"/>
                      <a:pt x="634" y="0"/>
                      <a:pt x="49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19"/>
              <p:cNvSpPr/>
              <p:nvPr/>
            </p:nvSpPr>
            <p:spPr>
              <a:xfrm>
                <a:off x="4406175" y="3943025"/>
                <a:ext cx="13800" cy="10675"/>
              </a:xfrm>
              <a:custGeom>
                <a:avLst/>
                <a:gdLst/>
                <a:ahLst/>
                <a:cxnLst/>
                <a:rect l="l" t="t" r="r" b="b"/>
                <a:pathLst>
                  <a:path w="552" h="427" extrusionOk="0">
                    <a:moveTo>
                      <a:pt x="276" y="0"/>
                    </a:moveTo>
                    <a:cubicBezTo>
                      <a:pt x="25"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19"/>
              <p:cNvSpPr/>
              <p:nvPr/>
            </p:nvSpPr>
            <p:spPr>
              <a:xfrm>
                <a:off x="4171200" y="3134125"/>
                <a:ext cx="522600" cy="620325"/>
              </a:xfrm>
              <a:custGeom>
                <a:avLst/>
                <a:gdLst/>
                <a:ahLst/>
                <a:cxnLst/>
                <a:rect l="l" t="t" r="r" b="b"/>
                <a:pathLst>
                  <a:path w="20904" h="24813" extrusionOk="0">
                    <a:moveTo>
                      <a:pt x="18398" y="0"/>
                    </a:moveTo>
                    <a:cubicBezTo>
                      <a:pt x="18397" y="0"/>
                      <a:pt x="18397" y="0"/>
                      <a:pt x="18397" y="0"/>
                    </a:cubicBezTo>
                    <a:cubicBezTo>
                      <a:pt x="15490" y="151"/>
                      <a:pt x="12181" y="1529"/>
                      <a:pt x="10001" y="3409"/>
                    </a:cubicBezTo>
                    <a:cubicBezTo>
                      <a:pt x="7820" y="5314"/>
                      <a:pt x="6141" y="7745"/>
                      <a:pt x="4713" y="10276"/>
                    </a:cubicBezTo>
                    <a:cubicBezTo>
                      <a:pt x="3384" y="12657"/>
                      <a:pt x="2181" y="15263"/>
                      <a:pt x="1" y="16943"/>
                    </a:cubicBezTo>
                    <a:cubicBezTo>
                      <a:pt x="1" y="16943"/>
                      <a:pt x="5991" y="21930"/>
                      <a:pt x="16016" y="24812"/>
                    </a:cubicBezTo>
                    <a:cubicBezTo>
                      <a:pt x="16016" y="24812"/>
                      <a:pt x="20903" y="10802"/>
                      <a:pt x="20076" y="5389"/>
                    </a:cubicBezTo>
                    <a:cubicBezTo>
                      <a:pt x="19289" y="49"/>
                      <a:pt x="18429" y="0"/>
                      <a:pt x="18398" y="0"/>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19"/>
              <p:cNvSpPr/>
              <p:nvPr/>
            </p:nvSpPr>
            <p:spPr>
              <a:xfrm>
                <a:off x="4164950" y="3129075"/>
                <a:ext cx="518825" cy="630500"/>
              </a:xfrm>
              <a:custGeom>
                <a:avLst/>
                <a:gdLst/>
                <a:ahLst/>
                <a:cxnLst/>
                <a:rect l="l" t="t" r="r" b="b"/>
                <a:pathLst>
                  <a:path w="20753" h="25220" extrusionOk="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19"/>
              <p:cNvSpPr/>
              <p:nvPr/>
            </p:nvSpPr>
            <p:spPr>
              <a:xfrm>
                <a:off x="4259550" y="3365950"/>
                <a:ext cx="372825" cy="293250"/>
              </a:xfrm>
              <a:custGeom>
                <a:avLst/>
                <a:gdLst/>
                <a:ahLst/>
                <a:cxnLst/>
                <a:rect l="l" t="t" r="r" b="b"/>
                <a:pathLst>
                  <a:path w="14913" h="11730" extrusionOk="0">
                    <a:moveTo>
                      <a:pt x="1755" y="0"/>
                    </a:moveTo>
                    <a:cubicBezTo>
                      <a:pt x="1580" y="326"/>
                      <a:pt x="1379" y="652"/>
                      <a:pt x="1179" y="1003"/>
                    </a:cubicBezTo>
                    <a:cubicBezTo>
                      <a:pt x="778" y="1705"/>
                      <a:pt x="402" y="2432"/>
                      <a:pt x="1" y="3158"/>
                    </a:cubicBezTo>
                    <a:cubicBezTo>
                      <a:pt x="26" y="4487"/>
                      <a:pt x="126" y="5840"/>
                      <a:pt x="351" y="7193"/>
                    </a:cubicBezTo>
                    <a:cubicBezTo>
                      <a:pt x="2056" y="6191"/>
                      <a:pt x="3635" y="5063"/>
                      <a:pt x="5088" y="3735"/>
                    </a:cubicBezTo>
                    <a:cubicBezTo>
                      <a:pt x="5135" y="3696"/>
                      <a:pt x="5186" y="3679"/>
                      <a:pt x="5236" y="3679"/>
                    </a:cubicBezTo>
                    <a:cubicBezTo>
                      <a:pt x="5346" y="3679"/>
                      <a:pt x="5447" y="3764"/>
                      <a:pt x="5464" y="3885"/>
                    </a:cubicBezTo>
                    <a:cubicBezTo>
                      <a:pt x="5690" y="5715"/>
                      <a:pt x="5765" y="7544"/>
                      <a:pt x="5690" y="9399"/>
                    </a:cubicBezTo>
                    <a:cubicBezTo>
                      <a:pt x="7269" y="8422"/>
                      <a:pt x="8773" y="7319"/>
                      <a:pt x="10151" y="6066"/>
                    </a:cubicBezTo>
                    <a:cubicBezTo>
                      <a:pt x="10190" y="6027"/>
                      <a:pt x="10243" y="6007"/>
                      <a:pt x="10297" y="6007"/>
                    </a:cubicBezTo>
                    <a:cubicBezTo>
                      <a:pt x="10383" y="6007"/>
                      <a:pt x="10471" y="6058"/>
                      <a:pt x="10502" y="6166"/>
                    </a:cubicBezTo>
                    <a:cubicBezTo>
                      <a:pt x="11003" y="7995"/>
                      <a:pt x="11254" y="9850"/>
                      <a:pt x="11254" y="11730"/>
                    </a:cubicBezTo>
                    <a:cubicBezTo>
                      <a:pt x="12306" y="11078"/>
                      <a:pt x="13334" y="10376"/>
                      <a:pt x="14311" y="9650"/>
                    </a:cubicBezTo>
                    <a:cubicBezTo>
                      <a:pt x="14512" y="8948"/>
                      <a:pt x="14712" y="8246"/>
                      <a:pt x="14913" y="7494"/>
                    </a:cubicBezTo>
                    <a:lnTo>
                      <a:pt x="14913" y="7494"/>
                    </a:lnTo>
                    <a:cubicBezTo>
                      <a:pt x="14387" y="7845"/>
                      <a:pt x="13860" y="8196"/>
                      <a:pt x="13309" y="8547"/>
                    </a:cubicBezTo>
                    <a:cubicBezTo>
                      <a:pt x="13280" y="8564"/>
                      <a:pt x="13249" y="8572"/>
                      <a:pt x="13218" y="8572"/>
                    </a:cubicBezTo>
                    <a:cubicBezTo>
                      <a:pt x="13112" y="8572"/>
                      <a:pt x="13008" y="8482"/>
                      <a:pt x="13008" y="8346"/>
                    </a:cubicBezTo>
                    <a:cubicBezTo>
                      <a:pt x="13033" y="6492"/>
                      <a:pt x="12808" y="4637"/>
                      <a:pt x="12331" y="2833"/>
                    </a:cubicBezTo>
                    <a:cubicBezTo>
                      <a:pt x="10903" y="4086"/>
                      <a:pt x="9374" y="5214"/>
                      <a:pt x="7745" y="6216"/>
                    </a:cubicBezTo>
                    <a:cubicBezTo>
                      <a:pt x="7716" y="6233"/>
                      <a:pt x="7684" y="6241"/>
                      <a:pt x="7650" y="6241"/>
                    </a:cubicBezTo>
                    <a:cubicBezTo>
                      <a:pt x="7538" y="6241"/>
                      <a:pt x="7419" y="6151"/>
                      <a:pt x="7419" y="6016"/>
                    </a:cubicBezTo>
                    <a:cubicBezTo>
                      <a:pt x="7519" y="4186"/>
                      <a:pt x="7444" y="2356"/>
                      <a:pt x="7244" y="527"/>
                    </a:cubicBezTo>
                    <a:cubicBezTo>
                      <a:pt x="5765" y="1830"/>
                      <a:pt x="4186" y="2958"/>
                      <a:pt x="2457" y="3935"/>
                    </a:cubicBezTo>
                    <a:cubicBezTo>
                      <a:pt x="2426" y="3959"/>
                      <a:pt x="2387" y="3970"/>
                      <a:pt x="2349" y="3970"/>
                    </a:cubicBezTo>
                    <a:cubicBezTo>
                      <a:pt x="2262" y="3970"/>
                      <a:pt x="2173" y="3914"/>
                      <a:pt x="2156" y="3810"/>
                    </a:cubicBezTo>
                    <a:cubicBezTo>
                      <a:pt x="1930" y="2557"/>
                      <a:pt x="1805" y="1279"/>
                      <a:pt x="1755"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19"/>
              <p:cNvSpPr/>
              <p:nvPr/>
            </p:nvSpPr>
            <p:spPr>
              <a:xfrm>
                <a:off x="4205050" y="3461825"/>
                <a:ext cx="407900" cy="274450"/>
              </a:xfrm>
              <a:custGeom>
                <a:avLst/>
                <a:gdLst/>
                <a:ahLst/>
                <a:cxnLst/>
                <a:rect l="l" t="t" r="r" b="b"/>
                <a:pathLst>
                  <a:path w="16316" h="10978" extrusionOk="0">
                    <a:moveTo>
                      <a:pt x="1780" y="0"/>
                    </a:moveTo>
                    <a:cubicBezTo>
                      <a:pt x="1253" y="902"/>
                      <a:pt x="677" y="1754"/>
                      <a:pt x="0" y="2531"/>
                    </a:cubicBezTo>
                    <a:cubicBezTo>
                      <a:pt x="0" y="3333"/>
                      <a:pt x="25" y="4110"/>
                      <a:pt x="100" y="4912"/>
                    </a:cubicBezTo>
                    <a:cubicBezTo>
                      <a:pt x="602" y="5263"/>
                      <a:pt x="1203" y="5664"/>
                      <a:pt x="1955" y="6115"/>
                    </a:cubicBezTo>
                    <a:cubicBezTo>
                      <a:pt x="3058" y="5389"/>
                      <a:pt x="4110" y="4561"/>
                      <a:pt x="5113" y="3659"/>
                    </a:cubicBezTo>
                    <a:cubicBezTo>
                      <a:pt x="5159" y="3620"/>
                      <a:pt x="5208" y="3603"/>
                      <a:pt x="5255" y="3603"/>
                    </a:cubicBezTo>
                    <a:cubicBezTo>
                      <a:pt x="5358" y="3603"/>
                      <a:pt x="5446" y="3689"/>
                      <a:pt x="5464" y="3810"/>
                    </a:cubicBezTo>
                    <a:cubicBezTo>
                      <a:pt x="5664" y="5288"/>
                      <a:pt x="5739" y="6742"/>
                      <a:pt x="5739" y="8221"/>
                    </a:cubicBezTo>
                    <a:cubicBezTo>
                      <a:pt x="6040" y="8371"/>
                      <a:pt x="6366" y="8546"/>
                      <a:pt x="6717" y="8697"/>
                    </a:cubicBezTo>
                    <a:cubicBezTo>
                      <a:pt x="7920" y="7870"/>
                      <a:pt x="9073" y="6993"/>
                      <a:pt x="10151" y="5990"/>
                    </a:cubicBezTo>
                    <a:cubicBezTo>
                      <a:pt x="10195" y="5955"/>
                      <a:pt x="10249" y="5938"/>
                      <a:pt x="10301" y="5938"/>
                    </a:cubicBezTo>
                    <a:cubicBezTo>
                      <a:pt x="10396" y="5938"/>
                      <a:pt x="10485" y="5993"/>
                      <a:pt x="10501" y="6090"/>
                    </a:cubicBezTo>
                    <a:cubicBezTo>
                      <a:pt x="10902" y="7569"/>
                      <a:pt x="11153" y="9073"/>
                      <a:pt x="11228" y="10602"/>
                    </a:cubicBezTo>
                    <a:cubicBezTo>
                      <a:pt x="11604" y="10727"/>
                      <a:pt x="11955" y="10852"/>
                      <a:pt x="12331" y="10978"/>
                    </a:cubicBezTo>
                    <a:cubicBezTo>
                      <a:pt x="13484" y="10226"/>
                      <a:pt x="14562" y="9424"/>
                      <a:pt x="15639" y="8572"/>
                    </a:cubicBezTo>
                    <a:lnTo>
                      <a:pt x="15689" y="8572"/>
                    </a:lnTo>
                    <a:cubicBezTo>
                      <a:pt x="15890" y="7920"/>
                      <a:pt x="16090" y="7218"/>
                      <a:pt x="16316" y="6466"/>
                    </a:cubicBezTo>
                    <a:lnTo>
                      <a:pt x="16316" y="6466"/>
                    </a:lnTo>
                    <a:cubicBezTo>
                      <a:pt x="15339" y="7168"/>
                      <a:pt x="14361" y="7845"/>
                      <a:pt x="13334" y="8471"/>
                    </a:cubicBezTo>
                    <a:cubicBezTo>
                      <a:pt x="13304" y="8489"/>
                      <a:pt x="13271" y="8497"/>
                      <a:pt x="13237" y="8497"/>
                    </a:cubicBezTo>
                    <a:cubicBezTo>
                      <a:pt x="13125" y="8497"/>
                      <a:pt x="13008" y="8411"/>
                      <a:pt x="13008" y="8296"/>
                    </a:cubicBezTo>
                    <a:cubicBezTo>
                      <a:pt x="13033" y="6416"/>
                      <a:pt x="12807" y="4561"/>
                      <a:pt x="12356" y="2757"/>
                    </a:cubicBezTo>
                    <a:cubicBezTo>
                      <a:pt x="10927" y="4010"/>
                      <a:pt x="9399" y="5138"/>
                      <a:pt x="7770" y="6140"/>
                    </a:cubicBezTo>
                    <a:cubicBezTo>
                      <a:pt x="7734" y="6158"/>
                      <a:pt x="7698" y="6166"/>
                      <a:pt x="7663" y="6166"/>
                    </a:cubicBezTo>
                    <a:cubicBezTo>
                      <a:pt x="7547" y="6166"/>
                      <a:pt x="7444" y="6080"/>
                      <a:pt x="7444" y="5965"/>
                    </a:cubicBezTo>
                    <a:cubicBezTo>
                      <a:pt x="7544" y="4110"/>
                      <a:pt x="7469" y="2281"/>
                      <a:pt x="7268" y="451"/>
                    </a:cubicBezTo>
                    <a:cubicBezTo>
                      <a:pt x="5790" y="1754"/>
                      <a:pt x="4186" y="2907"/>
                      <a:pt x="2481" y="3860"/>
                    </a:cubicBezTo>
                    <a:cubicBezTo>
                      <a:pt x="2443" y="3883"/>
                      <a:pt x="2399" y="3894"/>
                      <a:pt x="2356" y="3894"/>
                    </a:cubicBezTo>
                    <a:cubicBezTo>
                      <a:pt x="2262" y="3894"/>
                      <a:pt x="2173" y="3838"/>
                      <a:pt x="2155" y="3734"/>
                    </a:cubicBezTo>
                    <a:cubicBezTo>
                      <a:pt x="1955" y="2506"/>
                      <a:pt x="1830" y="1253"/>
                      <a:pt x="1780"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19"/>
              <p:cNvSpPr/>
              <p:nvPr/>
            </p:nvSpPr>
            <p:spPr>
              <a:xfrm>
                <a:off x="4383600" y="3624725"/>
                <a:ext cx="91525" cy="97775"/>
              </a:xfrm>
              <a:custGeom>
                <a:avLst/>
                <a:gdLst/>
                <a:ahLst/>
                <a:cxnLst/>
                <a:rect l="l" t="t" r="r" b="b"/>
                <a:pathLst>
                  <a:path w="3661" h="3911" extrusionOk="0">
                    <a:moveTo>
                      <a:pt x="3059" y="0"/>
                    </a:moveTo>
                    <a:cubicBezTo>
                      <a:pt x="2081" y="853"/>
                      <a:pt x="1054" y="1655"/>
                      <a:pt x="1" y="2381"/>
                    </a:cubicBezTo>
                    <a:cubicBezTo>
                      <a:pt x="1129" y="2908"/>
                      <a:pt x="2357" y="3434"/>
                      <a:pt x="3660" y="3910"/>
                    </a:cubicBezTo>
                    <a:cubicBezTo>
                      <a:pt x="3585" y="2607"/>
                      <a:pt x="3384" y="1304"/>
                      <a:pt x="3059"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19"/>
              <p:cNvSpPr/>
              <p:nvPr/>
            </p:nvSpPr>
            <p:spPr>
              <a:xfrm>
                <a:off x="4525850" y="3692400"/>
                <a:ext cx="65800" cy="62050"/>
              </a:xfrm>
              <a:custGeom>
                <a:avLst/>
                <a:gdLst/>
                <a:ahLst/>
                <a:cxnLst/>
                <a:rect l="l" t="t" r="r" b="b"/>
                <a:pathLst>
                  <a:path w="2632" h="2482" extrusionOk="0">
                    <a:moveTo>
                      <a:pt x="2632" y="0"/>
                    </a:moveTo>
                    <a:cubicBezTo>
                      <a:pt x="1780" y="677"/>
                      <a:pt x="903" y="1303"/>
                      <a:pt x="0" y="1930"/>
                    </a:cubicBezTo>
                    <a:cubicBezTo>
                      <a:pt x="602" y="2105"/>
                      <a:pt x="1203" y="2306"/>
                      <a:pt x="1830" y="2481"/>
                    </a:cubicBezTo>
                    <a:cubicBezTo>
                      <a:pt x="1830" y="2481"/>
                      <a:pt x="2156" y="1529"/>
                      <a:pt x="2632"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19"/>
              <p:cNvSpPr/>
              <p:nvPr/>
            </p:nvSpPr>
            <p:spPr>
              <a:xfrm>
                <a:off x="4263300" y="3567700"/>
                <a:ext cx="74600" cy="94650"/>
              </a:xfrm>
              <a:custGeom>
                <a:avLst/>
                <a:gdLst/>
                <a:ahLst/>
                <a:cxnLst/>
                <a:rect l="l" t="t" r="r" b="b"/>
                <a:pathLst>
                  <a:path w="2984" h="3786" extrusionOk="0">
                    <a:moveTo>
                      <a:pt x="2758" y="1"/>
                    </a:moveTo>
                    <a:cubicBezTo>
                      <a:pt x="1881" y="753"/>
                      <a:pt x="978" y="1479"/>
                      <a:pt x="1" y="2131"/>
                    </a:cubicBezTo>
                    <a:cubicBezTo>
                      <a:pt x="878" y="2632"/>
                      <a:pt x="1856" y="3209"/>
                      <a:pt x="2983" y="3785"/>
                    </a:cubicBezTo>
                    <a:cubicBezTo>
                      <a:pt x="2983" y="2507"/>
                      <a:pt x="2908" y="1254"/>
                      <a:pt x="2758"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19"/>
              <p:cNvSpPr/>
              <p:nvPr/>
            </p:nvSpPr>
            <p:spPr>
              <a:xfrm>
                <a:off x="4171200" y="3535750"/>
                <a:ext cx="25725" cy="41375"/>
              </a:xfrm>
              <a:custGeom>
                <a:avLst/>
                <a:gdLst/>
                <a:ahLst/>
                <a:cxnLst/>
                <a:rect l="l" t="t" r="r" b="b"/>
                <a:pathLst>
                  <a:path w="1029" h="1655" extrusionOk="0">
                    <a:moveTo>
                      <a:pt x="953" y="0"/>
                    </a:moveTo>
                    <a:cubicBezTo>
                      <a:pt x="652" y="326"/>
                      <a:pt x="327" y="602"/>
                      <a:pt x="1" y="878"/>
                    </a:cubicBezTo>
                    <a:cubicBezTo>
                      <a:pt x="1" y="878"/>
                      <a:pt x="352" y="1153"/>
                      <a:pt x="1028" y="1655"/>
                    </a:cubicBezTo>
                    <a:cubicBezTo>
                      <a:pt x="978" y="1103"/>
                      <a:pt x="953" y="552"/>
                      <a:pt x="953"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19"/>
              <p:cNvSpPr/>
              <p:nvPr/>
            </p:nvSpPr>
            <p:spPr>
              <a:xfrm>
                <a:off x="4303400" y="3349025"/>
                <a:ext cx="332750" cy="231250"/>
              </a:xfrm>
              <a:custGeom>
                <a:avLst/>
                <a:gdLst/>
                <a:ahLst/>
                <a:cxnLst/>
                <a:rect l="l" t="t" r="r" b="b"/>
                <a:pathLst>
                  <a:path w="13310" h="9250" extrusionOk="0">
                    <a:moveTo>
                      <a:pt x="427" y="1"/>
                    </a:moveTo>
                    <a:cubicBezTo>
                      <a:pt x="277" y="226"/>
                      <a:pt x="151" y="452"/>
                      <a:pt x="1" y="677"/>
                    </a:cubicBezTo>
                    <a:cubicBezTo>
                      <a:pt x="51" y="1956"/>
                      <a:pt x="176" y="3234"/>
                      <a:pt x="402" y="4487"/>
                    </a:cubicBezTo>
                    <a:cubicBezTo>
                      <a:pt x="419" y="4591"/>
                      <a:pt x="508" y="4647"/>
                      <a:pt x="595" y="4647"/>
                    </a:cubicBezTo>
                    <a:cubicBezTo>
                      <a:pt x="633" y="4647"/>
                      <a:pt x="672" y="4636"/>
                      <a:pt x="703" y="4612"/>
                    </a:cubicBezTo>
                    <a:cubicBezTo>
                      <a:pt x="2432" y="3660"/>
                      <a:pt x="4011" y="2507"/>
                      <a:pt x="5490" y="1204"/>
                    </a:cubicBezTo>
                    <a:cubicBezTo>
                      <a:pt x="5690" y="3033"/>
                      <a:pt x="5765" y="4863"/>
                      <a:pt x="5665" y="6693"/>
                    </a:cubicBezTo>
                    <a:cubicBezTo>
                      <a:pt x="5665" y="6828"/>
                      <a:pt x="5784" y="6918"/>
                      <a:pt x="5896" y="6918"/>
                    </a:cubicBezTo>
                    <a:cubicBezTo>
                      <a:pt x="5930" y="6918"/>
                      <a:pt x="5962" y="6910"/>
                      <a:pt x="5991" y="6893"/>
                    </a:cubicBezTo>
                    <a:cubicBezTo>
                      <a:pt x="7620" y="5891"/>
                      <a:pt x="9149" y="4763"/>
                      <a:pt x="10577" y="3510"/>
                    </a:cubicBezTo>
                    <a:cubicBezTo>
                      <a:pt x="11054" y="5314"/>
                      <a:pt x="11279" y="7169"/>
                      <a:pt x="11254" y="9023"/>
                    </a:cubicBezTo>
                    <a:cubicBezTo>
                      <a:pt x="11254" y="9159"/>
                      <a:pt x="11358" y="9249"/>
                      <a:pt x="11464" y="9249"/>
                    </a:cubicBezTo>
                    <a:cubicBezTo>
                      <a:pt x="11495" y="9249"/>
                      <a:pt x="11526" y="9241"/>
                      <a:pt x="11555" y="9224"/>
                    </a:cubicBezTo>
                    <a:cubicBezTo>
                      <a:pt x="12106" y="8873"/>
                      <a:pt x="12633" y="8522"/>
                      <a:pt x="13159" y="8171"/>
                    </a:cubicBezTo>
                    <a:cubicBezTo>
                      <a:pt x="13209" y="7971"/>
                      <a:pt x="13259" y="7770"/>
                      <a:pt x="13309" y="7545"/>
                    </a:cubicBezTo>
                    <a:lnTo>
                      <a:pt x="13309" y="7545"/>
                    </a:lnTo>
                    <a:cubicBezTo>
                      <a:pt x="12783" y="7921"/>
                      <a:pt x="12232" y="8297"/>
                      <a:pt x="11680" y="8647"/>
                    </a:cubicBezTo>
                    <a:cubicBezTo>
                      <a:pt x="11655" y="6743"/>
                      <a:pt x="11405" y="4888"/>
                      <a:pt x="10903" y="3058"/>
                    </a:cubicBezTo>
                    <a:cubicBezTo>
                      <a:pt x="10888" y="2967"/>
                      <a:pt x="10807" y="2912"/>
                      <a:pt x="10718" y="2912"/>
                    </a:cubicBezTo>
                    <a:cubicBezTo>
                      <a:pt x="10661" y="2912"/>
                      <a:pt x="10601" y="2934"/>
                      <a:pt x="10552" y="2983"/>
                    </a:cubicBezTo>
                    <a:cubicBezTo>
                      <a:pt x="9174" y="4211"/>
                      <a:pt x="7695" y="5314"/>
                      <a:pt x="6116" y="6317"/>
                    </a:cubicBezTo>
                    <a:cubicBezTo>
                      <a:pt x="6191" y="4462"/>
                      <a:pt x="6116" y="2632"/>
                      <a:pt x="5866" y="778"/>
                    </a:cubicBezTo>
                    <a:cubicBezTo>
                      <a:pt x="5848" y="657"/>
                      <a:pt x="5759" y="571"/>
                      <a:pt x="5657" y="571"/>
                    </a:cubicBezTo>
                    <a:cubicBezTo>
                      <a:pt x="5610" y="571"/>
                      <a:pt x="5561" y="589"/>
                      <a:pt x="5515" y="627"/>
                    </a:cubicBezTo>
                    <a:cubicBezTo>
                      <a:pt x="4036" y="1956"/>
                      <a:pt x="2457" y="3109"/>
                      <a:pt x="753" y="4086"/>
                    </a:cubicBezTo>
                    <a:cubicBezTo>
                      <a:pt x="552" y="2733"/>
                      <a:pt x="427" y="1379"/>
                      <a:pt x="42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19"/>
              <p:cNvSpPr/>
              <p:nvPr/>
            </p:nvSpPr>
            <p:spPr>
              <a:xfrm>
                <a:off x="4249525" y="3444900"/>
                <a:ext cx="367825" cy="229350"/>
              </a:xfrm>
              <a:custGeom>
                <a:avLst/>
                <a:gdLst/>
                <a:ahLst/>
                <a:cxnLst/>
                <a:rect l="l" t="t" r="r" b="b"/>
                <a:pathLst>
                  <a:path w="14713" h="9174" extrusionOk="0">
                    <a:moveTo>
                      <a:pt x="402" y="0"/>
                    </a:moveTo>
                    <a:cubicBezTo>
                      <a:pt x="276" y="226"/>
                      <a:pt x="151" y="452"/>
                      <a:pt x="1" y="677"/>
                    </a:cubicBezTo>
                    <a:cubicBezTo>
                      <a:pt x="51" y="1930"/>
                      <a:pt x="176" y="3183"/>
                      <a:pt x="376" y="4411"/>
                    </a:cubicBezTo>
                    <a:cubicBezTo>
                      <a:pt x="394" y="4515"/>
                      <a:pt x="483" y="4571"/>
                      <a:pt x="577" y="4571"/>
                    </a:cubicBezTo>
                    <a:cubicBezTo>
                      <a:pt x="620" y="4571"/>
                      <a:pt x="664" y="4560"/>
                      <a:pt x="702" y="4537"/>
                    </a:cubicBezTo>
                    <a:cubicBezTo>
                      <a:pt x="2407" y="3584"/>
                      <a:pt x="4011" y="2431"/>
                      <a:pt x="5489" y="1128"/>
                    </a:cubicBezTo>
                    <a:cubicBezTo>
                      <a:pt x="5690" y="2958"/>
                      <a:pt x="5765" y="4787"/>
                      <a:pt x="5665" y="6642"/>
                    </a:cubicBezTo>
                    <a:cubicBezTo>
                      <a:pt x="5665" y="6757"/>
                      <a:pt x="5768" y="6843"/>
                      <a:pt x="5884" y="6843"/>
                    </a:cubicBezTo>
                    <a:cubicBezTo>
                      <a:pt x="5919" y="6843"/>
                      <a:pt x="5955" y="6835"/>
                      <a:pt x="5991" y="6817"/>
                    </a:cubicBezTo>
                    <a:cubicBezTo>
                      <a:pt x="7620" y="5815"/>
                      <a:pt x="9148" y="4687"/>
                      <a:pt x="10577" y="3434"/>
                    </a:cubicBezTo>
                    <a:cubicBezTo>
                      <a:pt x="11028" y="5238"/>
                      <a:pt x="11254" y="7093"/>
                      <a:pt x="11229" y="8973"/>
                    </a:cubicBezTo>
                    <a:cubicBezTo>
                      <a:pt x="11229" y="9088"/>
                      <a:pt x="11346" y="9174"/>
                      <a:pt x="11458" y="9174"/>
                    </a:cubicBezTo>
                    <a:cubicBezTo>
                      <a:pt x="11492" y="9174"/>
                      <a:pt x="11525" y="9166"/>
                      <a:pt x="11555" y="9148"/>
                    </a:cubicBezTo>
                    <a:cubicBezTo>
                      <a:pt x="12582" y="8522"/>
                      <a:pt x="13560" y="7845"/>
                      <a:pt x="14537" y="7143"/>
                    </a:cubicBezTo>
                    <a:cubicBezTo>
                      <a:pt x="14587" y="6918"/>
                      <a:pt x="14662" y="6692"/>
                      <a:pt x="14712" y="6492"/>
                    </a:cubicBezTo>
                    <a:lnTo>
                      <a:pt x="14712" y="6492"/>
                    </a:lnTo>
                    <a:cubicBezTo>
                      <a:pt x="13735" y="7218"/>
                      <a:pt x="12707" y="7920"/>
                      <a:pt x="11655" y="8597"/>
                    </a:cubicBezTo>
                    <a:cubicBezTo>
                      <a:pt x="11655" y="6692"/>
                      <a:pt x="11404" y="4837"/>
                      <a:pt x="10903" y="3008"/>
                    </a:cubicBezTo>
                    <a:cubicBezTo>
                      <a:pt x="10872" y="2900"/>
                      <a:pt x="10784" y="2849"/>
                      <a:pt x="10698" y="2849"/>
                    </a:cubicBezTo>
                    <a:cubicBezTo>
                      <a:pt x="10644" y="2849"/>
                      <a:pt x="10591" y="2869"/>
                      <a:pt x="10552" y="2908"/>
                    </a:cubicBezTo>
                    <a:cubicBezTo>
                      <a:pt x="9174" y="4161"/>
                      <a:pt x="7670" y="5264"/>
                      <a:pt x="6091" y="6241"/>
                    </a:cubicBezTo>
                    <a:cubicBezTo>
                      <a:pt x="6166" y="4386"/>
                      <a:pt x="6091" y="2557"/>
                      <a:pt x="5865" y="727"/>
                    </a:cubicBezTo>
                    <a:cubicBezTo>
                      <a:pt x="5848" y="606"/>
                      <a:pt x="5747" y="521"/>
                      <a:pt x="5637" y="521"/>
                    </a:cubicBezTo>
                    <a:cubicBezTo>
                      <a:pt x="5587" y="521"/>
                      <a:pt x="5536" y="538"/>
                      <a:pt x="5489" y="577"/>
                    </a:cubicBezTo>
                    <a:cubicBezTo>
                      <a:pt x="4036" y="1905"/>
                      <a:pt x="2457" y="3033"/>
                      <a:pt x="752" y="4035"/>
                    </a:cubicBezTo>
                    <a:cubicBezTo>
                      <a:pt x="527" y="2682"/>
                      <a:pt x="427" y="1329"/>
                      <a:pt x="40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19"/>
              <p:cNvSpPr/>
              <p:nvPr/>
            </p:nvSpPr>
            <p:spPr>
              <a:xfrm>
                <a:off x="4513300" y="3676100"/>
                <a:ext cx="84000" cy="64550"/>
              </a:xfrm>
              <a:custGeom>
                <a:avLst/>
                <a:gdLst/>
                <a:ahLst/>
                <a:cxnLst/>
                <a:rect l="l" t="t" r="r" b="b"/>
                <a:pathLst>
                  <a:path w="3360" h="2582" extrusionOk="0">
                    <a:moveTo>
                      <a:pt x="3309" y="1"/>
                    </a:moveTo>
                    <a:cubicBezTo>
                      <a:pt x="2232" y="853"/>
                      <a:pt x="1154" y="1655"/>
                      <a:pt x="1" y="2407"/>
                    </a:cubicBezTo>
                    <a:cubicBezTo>
                      <a:pt x="176" y="2457"/>
                      <a:pt x="352" y="2507"/>
                      <a:pt x="502" y="2582"/>
                    </a:cubicBezTo>
                    <a:cubicBezTo>
                      <a:pt x="1405" y="1955"/>
                      <a:pt x="2282" y="1329"/>
                      <a:pt x="3134" y="652"/>
                    </a:cubicBezTo>
                    <a:cubicBezTo>
                      <a:pt x="3209" y="452"/>
                      <a:pt x="3284" y="226"/>
                      <a:pt x="33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19"/>
              <p:cNvSpPr/>
              <p:nvPr/>
            </p:nvSpPr>
            <p:spPr>
              <a:xfrm>
                <a:off x="4372950" y="3610250"/>
                <a:ext cx="112825" cy="116625"/>
              </a:xfrm>
              <a:custGeom>
                <a:avLst/>
                <a:gdLst/>
                <a:ahLst/>
                <a:cxnLst/>
                <a:rect l="l" t="t" r="r" b="b"/>
                <a:pathLst>
                  <a:path w="4513" h="4665" extrusionOk="0">
                    <a:moveTo>
                      <a:pt x="3585" y="1"/>
                    </a:moveTo>
                    <a:cubicBezTo>
                      <a:pt x="3533" y="1"/>
                      <a:pt x="3479" y="18"/>
                      <a:pt x="3435" y="53"/>
                    </a:cubicBezTo>
                    <a:cubicBezTo>
                      <a:pt x="2357" y="1056"/>
                      <a:pt x="1204" y="1933"/>
                      <a:pt x="1" y="2760"/>
                    </a:cubicBezTo>
                    <a:cubicBezTo>
                      <a:pt x="126" y="2835"/>
                      <a:pt x="277" y="2885"/>
                      <a:pt x="427" y="2960"/>
                    </a:cubicBezTo>
                    <a:cubicBezTo>
                      <a:pt x="1480" y="2234"/>
                      <a:pt x="2507" y="1432"/>
                      <a:pt x="3485" y="579"/>
                    </a:cubicBezTo>
                    <a:cubicBezTo>
                      <a:pt x="3810" y="1883"/>
                      <a:pt x="4011" y="3186"/>
                      <a:pt x="4086" y="4489"/>
                    </a:cubicBezTo>
                    <a:cubicBezTo>
                      <a:pt x="4237" y="4539"/>
                      <a:pt x="4387" y="4589"/>
                      <a:pt x="4512" y="4665"/>
                    </a:cubicBezTo>
                    <a:cubicBezTo>
                      <a:pt x="4437" y="3136"/>
                      <a:pt x="4186" y="1632"/>
                      <a:pt x="3785" y="153"/>
                    </a:cubicBezTo>
                    <a:cubicBezTo>
                      <a:pt x="3769" y="56"/>
                      <a:pt x="3680" y="1"/>
                      <a:pt x="358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19"/>
              <p:cNvSpPr/>
              <p:nvPr/>
            </p:nvSpPr>
            <p:spPr>
              <a:xfrm>
                <a:off x="4195025" y="3525100"/>
                <a:ext cx="12550" cy="59550"/>
              </a:xfrm>
              <a:custGeom>
                <a:avLst/>
                <a:gdLst/>
                <a:ahLst/>
                <a:cxnLst/>
                <a:rect l="l" t="t" r="r" b="b"/>
                <a:pathLst>
                  <a:path w="502" h="2382" extrusionOk="0">
                    <a:moveTo>
                      <a:pt x="401" y="0"/>
                    </a:moveTo>
                    <a:cubicBezTo>
                      <a:pt x="276" y="151"/>
                      <a:pt x="150" y="301"/>
                      <a:pt x="0" y="426"/>
                    </a:cubicBezTo>
                    <a:cubicBezTo>
                      <a:pt x="0" y="978"/>
                      <a:pt x="25" y="1529"/>
                      <a:pt x="75" y="2081"/>
                    </a:cubicBezTo>
                    <a:cubicBezTo>
                      <a:pt x="201" y="2181"/>
                      <a:pt x="351" y="2281"/>
                      <a:pt x="501" y="2381"/>
                    </a:cubicBezTo>
                    <a:cubicBezTo>
                      <a:pt x="426" y="1579"/>
                      <a:pt x="401" y="802"/>
                      <a:pt x="4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19"/>
              <p:cNvSpPr/>
              <p:nvPr/>
            </p:nvSpPr>
            <p:spPr>
              <a:xfrm>
                <a:off x="4253900" y="3551900"/>
                <a:ext cx="94650" cy="115450"/>
              </a:xfrm>
              <a:custGeom>
                <a:avLst/>
                <a:gdLst/>
                <a:ahLst/>
                <a:cxnLst/>
                <a:rect l="l" t="t" r="r" b="b"/>
                <a:pathLst>
                  <a:path w="3786" h="4618" extrusionOk="0">
                    <a:moveTo>
                      <a:pt x="3301" y="0"/>
                    </a:moveTo>
                    <a:cubicBezTo>
                      <a:pt x="3254" y="0"/>
                      <a:pt x="3205" y="17"/>
                      <a:pt x="3159" y="56"/>
                    </a:cubicBezTo>
                    <a:cubicBezTo>
                      <a:pt x="2156" y="958"/>
                      <a:pt x="1104" y="1786"/>
                      <a:pt x="1" y="2512"/>
                    </a:cubicBezTo>
                    <a:cubicBezTo>
                      <a:pt x="126" y="2588"/>
                      <a:pt x="252" y="2688"/>
                      <a:pt x="377" y="2763"/>
                    </a:cubicBezTo>
                    <a:cubicBezTo>
                      <a:pt x="1354" y="2111"/>
                      <a:pt x="2257" y="1385"/>
                      <a:pt x="3134" y="633"/>
                    </a:cubicBezTo>
                    <a:cubicBezTo>
                      <a:pt x="3284" y="1886"/>
                      <a:pt x="3359" y="3139"/>
                      <a:pt x="3359" y="4417"/>
                    </a:cubicBezTo>
                    <a:cubicBezTo>
                      <a:pt x="3510" y="4467"/>
                      <a:pt x="3635" y="4542"/>
                      <a:pt x="3785" y="4618"/>
                    </a:cubicBezTo>
                    <a:cubicBezTo>
                      <a:pt x="3785" y="3139"/>
                      <a:pt x="3710" y="1685"/>
                      <a:pt x="3510" y="207"/>
                    </a:cubicBezTo>
                    <a:cubicBezTo>
                      <a:pt x="3492" y="86"/>
                      <a:pt x="3404" y="0"/>
                      <a:pt x="33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19"/>
              <p:cNvSpPr/>
              <p:nvPr/>
            </p:nvSpPr>
            <p:spPr>
              <a:xfrm>
                <a:off x="4394650" y="3193400"/>
                <a:ext cx="159500" cy="117825"/>
              </a:xfrm>
              <a:custGeom>
                <a:avLst/>
                <a:gdLst/>
                <a:ahLst/>
                <a:cxnLst/>
                <a:rect l="l" t="t" r="r" b="b"/>
                <a:pathLst>
                  <a:path w="6380" h="4713" extrusionOk="0">
                    <a:moveTo>
                      <a:pt x="6111" y="1"/>
                    </a:moveTo>
                    <a:cubicBezTo>
                      <a:pt x="6092" y="1"/>
                      <a:pt x="6072" y="4"/>
                      <a:pt x="6050" y="10"/>
                    </a:cubicBezTo>
                    <a:cubicBezTo>
                      <a:pt x="3719" y="938"/>
                      <a:pt x="1689" y="2391"/>
                      <a:pt x="135" y="4346"/>
                    </a:cubicBezTo>
                    <a:cubicBezTo>
                      <a:pt x="1" y="4500"/>
                      <a:pt x="147" y="4713"/>
                      <a:pt x="290" y="4713"/>
                    </a:cubicBezTo>
                    <a:cubicBezTo>
                      <a:pt x="333" y="4713"/>
                      <a:pt x="376" y="4693"/>
                      <a:pt x="411" y="4647"/>
                    </a:cubicBezTo>
                    <a:cubicBezTo>
                      <a:pt x="1940" y="2742"/>
                      <a:pt x="3895" y="1313"/>
                      <a:pt x="6151" y="436"/>
                    </a:cubicBezTo>
                    <a:cubicBezTo>
                      <a:pt x="6380" y="345"/>
                      <a:pt x="6315" y="1"/>
                      <a:pt x="611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19"/>
              <p:cNvSpPr/>
              <p:nvPr/>
            </p:nvSpPr>
            <p:spPr>
              <a:xfrm>
                <a:off x="4495775" y="3267575"/>
                <a:ext cx="13800" cy="10050"/>
              </a:xfrm>
              <a:custGeom>
                <a:avLst/>
                <a:gdLst/>
                <a:ahLst/>
                <a:cxnLst/>
                <a:rect l="l" t="t" r="r" b="b"/>
                <a:pathLst>
                  <a:path w="552" h="402" extrusionOk="0">
                    <a:moveTo>
                      <a:pt x="276" y="1"/>
                    </a:moveTo>
                    <a:cubicBezTo>
                      <a:pt x="0" y="1"/>
                      <a:pt x="0" y="402"/>
                      <a:pt x="276" y="402"/>
                    </a:cubicBezTo>
                    <a:cubicBezTo>
                      <a:pt x="527"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19"/>
              <p:cNvSpPr/>
              <p:nvPr/>
            </p:nvSpPr>
            <p:spPr>
              <a:xfrm>
                <a:off x="4525700" y="3357200"/>
                <a:ext cx="25950" cy="28650"/>
              </a:xfrm>
              <a:custGeom>
                <a:avLst/>
                <a:gdLst/>
                <a:ahLst/>
                <a:cxnLst/>
                <a:rect l="l" t="t" r="r" b="b"/>
                <a:pathLst>
                  <a:path w="1038" h="1146" extrusionOk="0">
                    <a:moveTo>
                      <a:pt x="759" y="1"/>
                    </a:moveTo>
                    <a:cubicBezTo>
                      <a:pt x="695" y="1"/>
                      <a:pt x="629" y="30"/>
                      <a:pt x="583" y="100"/>
                    </a:cubicBezTo>
                    <a:cubicBezTo>
                      <a:pt x="432" y="325"/>
                      <a:pt x="257" y="576"/>
                      <a:pt x="106" y="827"/>
                    </a:cubicBezTo>
                    <a:cubicBezTo>
                      <a:pt x="0" y="986"/>
                      <a:pt x="157" y="1146"/>
                      <a:pt x="302" y="1146"/>
                    </a:cubicBezTo>
                    <a:cubicBezTo>
                      <a:pt x="362" y="1146"/>
                      <a:pt x="421" y="1118"/>
                      <a:pt x="457" y="1052"/>
                    </a:cubicBezTo>
                    <a:cubicBezTo>
                      <a:pt x="633" y="802"/>
                      <a:pt x="783" y="551"/>
                      <a:pt x="934" y="300"/>
                    </a:cubicBezTo>
                    <a:cubicBezTo>
                      <a:pt x="1037" y="145"/>
                      <a:pt x="902" y="1"/>
                      <a:pt x="7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19"/>
              <p:cNvSpPr/>
              <p:nvPr/>
            </p:nvSpPr>
            <p:spPr>
              <a:xfrm>
                <a:off x="4542525" y="3361500"/>
                <a:ext cx="28650" cy="31275"/>
              </a:xfrm>
              <a:custGeom>
                <a:avLst/>
                <a:gdLst/>
                <a:ahLst/>
                <a:cxnLst/>
                <a:rect l="l" t="t" r="r" b="b"/>
                <a:pathLst>
                  <a:path w="1146" h="1251" extrusionOk="0">
                    <a:moveTo>
                      <a:pt x="845" y="0"/>
                    </a:moveTo>
                    <a:cubicBezTo>
                      <a:pt x="800" y="0"/>
                      <a:pt x="754" y="16"/>
                      <a:pt x="712" y="53"/>
                    </a:cubicBezTo>
                    <a:cubicBezTo>
                      <a:pt x="411" y="304"/>
                      <a:pt x="185" y="630"/>
                      <a:pt x="60" y="1006"/>
                    </a:cubicBezTo>
                    <a:cubicBezTo>
                      <a:pt x="0" y="1155"/>
                      <a:pt x="128" y="1251"/>
                      <a:pt x="256" y="1251"/>
                    </a:cubicBezTo>
                    <a:cubicBezTo>
                      <a:pt x="343" y="1251"/>
                      <a:pt x="431" y="1207"/>
                      <a:pt x="461" y="1106"/>
                    </a:cubicBezTo>
                    <a:cubicBezTo>
                      <a:pt x="561" y="805"/>
                      <a:pt x="762" y="554"/>
                      <a:pt x="987" y="354"/>
                    </a:cubicBezTo>
                    <a:cubicBezTo>
                      <a:pt x="1145" y="216"/>
                      <a:pt x="1008" y="0"/>
                      <a:pt x="84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19"/>
              <p:cNvSpPr/>
              <p:nvPr/>
            </p:nvSpPr>
            <p:spPr>
              <a:xfrm>
                <a:off x="4162425" y="3129100"/>
                <a:ext cx="536375" cy="631625"/>
              </a:xfrm>
              <a:custGeom>
                <a:avLst/>
                <a:gdLst/>
                <a:ahLst/>
                <a:cxnLst/>
                <a:rect l="l" t="t" r="r" b="b"/>
                <a:pathLst>
                  <a:path w="21455" h="25265" extrusionOk="0">
                    <a:moveTo>
                      <a:pt x="18723" y="427"/>
                    </a:moveTo>
                    <a:cubicBezTo>
                      <a:pt x="18823" y="477"/>
                      <a:pt x="19525" y="1003"/>
                      <a:pt x="20227" y="5615"/>
                    </a:cubicBezTo>
                    <a:cubicBezTo>
                      <a:pt x="20978" y="10577"/>
                      <a:pt x="16793" y="23084"/>
                      <a:pt x="16242" y="24763"/>
                    </a:cubicBezTo>
                    <a:cubicBezTo>
                      <a:pt x="7470" y="22206"/>
                      <a:pt x="1805" y="18021"/>
                      <a:pt x="678" y="17144"/>
                    </a:cubicBezTo>
                    <a:cubicBezTo>
                      <a:pt x="2457" y="15690"/>
                      <a:pt x="3585" y="13635"/>
                      <a:pt x="4688" y="11630"/>
                    </a:cubicBezTo>
                    <a:cubicBezTo>
                      <a:pt x="4863" y="11279"/>
                      <a:pt x="5064" y="10928"/>
                      <a:pt x="5239" y="10577"/>
                    </a:cubicBezTo>
                    <a:cubicBezTo>
                      <a:pt x="6918" y="7595"/>
                      <a:pt x="8597" y="5414"/>
                      <a:pt x="10477" y="3785"/>
                    </a:cubicBezTo>
                    <a:cubicBezTo>
                      <a:pt x="12683" y="1880"/>
                      <a:pt x="15916" y="577"/>
                      <a:pt x="18723" y="427"/>
                    </a:cubicBezTo>
                    <a:close/>
                    <a:moveTo>
                      <a:pt x="18723" y="1"/>
                    </a:moveTo>
                    <a:cubicBezTo>
                      <a:pt x="15815" y="151"/>
                      <a:pt x="12482" y="1504"/>
                      <a:pt x="10226" y="3459"/>
                    </a:cubicBezTo>
                    <a:cubicBezTo>
                      <a:pt x="8272" y="5139"/>
                      <a:pt x="6592" y="7344"/>
                      <a:pt x="4888" y="10377"/>
                    </a:cubicBezTo>
                    <a:cubicBezTo>
                      <a:pt x="4688" y="10728"/>
                      <a:pt x="4512" y="11078"/>
                      <a:pt x="4312" y="11429"/>
                    </a:cubicBezTo>
                    <a:cubicBezTo>
                      <a:pt x="3209" y="13459"/>
                      <a:pt x="2056" y="15565"/>
                      <a:pt x="226" y="16968"/>
                    </a:cubicBezTo>
                    <a:lnTo>
                      <a:pt x="1" y="17144"/>
                    </a:lnTo>
                    <a:lnTo>
                      <a:pt x="201" y="17294"/>
                    </a:lnTo>
                    <a:cubicBezTo>
                      <a:pt x="277" y="17344"/>
                      <a:pt x="6342" y="22357"/>
                      <a:pt x="16317" y="25214"/>
                    </a:cubicBezTo>
                    <a:lnTo>
                      <a:pt x="16492" y="25264"/>
                    </a:lnTo>
                    <a:lnTo>
                      <a:pt x="16567" y="25089"/>
                    </a:lnTo>
                    <a:cubicBezTo>
                      <a:pt x="16768" y="24512"/>
                      <a:pt x="21455" y="10953"/>
                      <a:pt x="20628" y="5540"/>
                    </a:cubicBezTo>
                    <a:cubicBezTo>
                      <a:pt x="19901" y="577"/>
                      <a:pt x="19074" y="1"/>
                      <a:pt x="1874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19"/>
              <p:cNvSpPr/>
              <p:nvPr/>
            </p:nvSpPr>
            <p:spPr>
              <a:xfrm>
                <a:off x="4164950" y="3129075"/>
                <a:ext cx="518825" cy="630500"/>
              </a:xfrm>
              <a:custGeom>
                <a:avLst/>
                <a:gdLst/>
                <a:ahLst/>
                <a:cxnLst/>
                <a:rect l="l" t="t" r="r" b="b"/>
                <a:pathLst>
                  <a:path w="20753" h="25220" extrusionOk="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19"/>
              <p:cNvSpPr/>
              <p:nvPr/>
            </p:nvSpPr>
            <p:spPr>
              <a:xfrm>
                <a:off x="4876100" y="4556850"/>
                <a:ext cx="122825" cy="126175"/>
              </a:xfrm>
              <a:custGeom>
                <a:avLst/>
                <a:gdLst/>
                <a:ahLst/>
                <a:cxnLst/>
                <a:rect l="l" t="t" r="r" b="b"/>
                <a:pathLst>
                  <a:path w="4913" h="5047" extrusionOk="0">
                    <a:moveTo>
                      <a:pt x="3605" y="0"/>
                    </a:moveTo>
                    <a:cubicBezTo>
                      <a:pt x="3551" y="0"/>
                      <a:pt x="3498" y="20"/>
                      <a:pt x="3459" y="59"/>
                    </a:cubicBezTo>
                    <a:cubicBezTo>
                      <a:pt x="2306" y="1087"/>
                      <a:pt x="1153" y="2114"/>
                      <a:pt x="0" y="3142"/>
                    </a:cubicBezTo>
                    <a:cubicBezTo>
                      <a:pt x="1654" y="3793"/>
                      <a:pt x="3309" y="4420"/>
                      <a:pt x="4913" y="5046"/>
                    </a:cubicBezTo>
                    <a:cubicBezTo>
                      <a:pt x="4537" y="3417"/>
                      <a:pt x="4161" y="1788"/>
                      <a:pt x="3810" y="159"/>
                    </a:cubicBezTo>
                    <a:cubicBezTo>
                      <a:pt x="3779" y="51"/>
                      <a:pt x="3691" y="0"/>
                      <a:pt x="3605" y="0"/>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19"/>
              <p:cNvSpPr/>
              <p:nvPr/>
            </p:nvSpPr>
            <p:spPr>
              <a:xfrm>
                <a:off x="4685000" y="4507500"/>
                <a:ext cx="75825" cy="80900"/>
              </a:xfrm>
              <a:custGeom>
                <a:avLst/>
                <a:gdLst/>
                <a:ahLst/>
                <a:cxnLst/>
                <a:rect l="l" t="t" r="r" b="b"/>
                <a:pathLst>
                  <a:path w="3033" h="3236" extrusionOk="0">
                    <a:moveTo>
                      <a:pt x="1988" y="1"/>
                    </a:moveTo>
                    <a:cubicBezTo>
                      <a:pt x="1938" y="1"/>
                      <a:pt x="1890" y="17"/>
                      <a:pt x="1855" y="53"/>
                    </a:cubicBezTo>
                    <a:cubicBezTo>
                      <a:pt x="1253" y="730"/>
                      <a:pt x="652" y="1331"/>
                      <a:pt x="0" y="1933"/>
                    </a:cubicBezTo>
                    <a:cubicBezTo>
                      <a:pt x="1003" y="2384"/>
                      <a:pt x="2005" y="2810"/>
                      <a:pt x="3033" y="3236"/>
                    </a:cubicBezTo>
                    <a:cubicBezTo>
                      <a:pt x="2732" y="2208"/>
                      <a:pt x="2456" y="1181"/>
                      <a:pt x="2206" y="153"/>
                    </a:cubicBezTo>
                    <a:cubicBezTo>
                      <a:pt x="2173" y="56"/>
                      <a:pt x="2078" y="1"/>
                      <a:pt x="1988" y="1"/>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19"/>
              <p:cNvSpPr/>
              <p:nvPr/>
            </p:nvSpPr>
            <p:spPr>
              <a:xfrm>
                <a:off x="4354175" y="4320225"/>
                <a:ext cx="51400" cy="95250"/>
              </a:xfrm>
              <a:custGeom>
                <a:avLst/>
                <a:gdLst/>
                <a:ahLst/>
                <a:cxnLst/>
                <a:rect l="l" t="t" r="r" b="b"/>
                <a:pathLst>
                  <a:path w="2056" h="3810" extrusionOk="0">
                    <a:moveTo>
                      <a:pt x="902" y="0"/>
                    </a:moveTo>
                    <a:cubicBezTo>
                      <a:pt x="451" y="1178"/>
                      <a:pt x="125" y="2030"/>
                      <a:pt x="0" y="2381"/>
                    </a:cubicBezTo>
                    <a:cubicBezTo>
                      <a:pt x="100" y="2456"/>
                      <a:pt x="226" y="2531"/>
                      <a:pt x="326" y="2632"/>
                    </a:cubicBezTo>
                    <a:cubicBezTo>
                      <a:pt x="827" y="2907"/>
                      <a:pt x="1303" y="3308"/>
                      <a:pt x="1805" y="3634"/>
                    </a:cubicBezTo>
                    <a:cubicBezTo>
                      <a:pt x="1880" y="3684"/>
                      <a:pt x="1955" y="3734"/>
                      <a:pt x="2030" y="3760"/>
                    </a:cubicBezTo>
                    <a:cubicBezTo>
                      <a:pt x="2030" y="3778"/>
                      <a:pt x="2043" y="3783"/>
                      <a:pt x="2050" y="3793"/>
                    </a:cubicBezTo>
                    <a:lnTo>
                      <a:pt x="2050" y="3793"/>
                    </a:lnTo>
                    <a:cubicBezTo>
                      <a:pt x="1676" y="2521"/>
                      <a:pt x="1277" y="1273"/>
                      <a:pt x="902" y="0"/>
                    </a:cubicBezTo>
                    <a:close/>
                    <a:moveTo>
                      <a:pt x="2050" y="3793"/>
                    </a:moveTo>
                    <a:cubicBezTo>
                      <a:pt x="2052" y="3799"/>
                      <a:pt x="2054" y="3804"/>
                      <a:pt x="2055" y="3810"/>
                    </a:cubicBezTo>
                    <a:cubicBezTo>
                      <a:pt x="2055" y="3803"/>
                      <a:pt x="2053" y="3798"/>
                      <a:pt x="2050" y="3793"/>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19"/>
              <p:cNvSpPr/>
              <p:nvPr/>
            </p:nvSpPr>
            <p:spPr>
              <a:xfrm>
                <a:off x="4448150" y="4345275"/>
                <a:ext cx="157300" cy="174850"/>
              </a:xfrm>
              <a:custGeom>
                <a:avLst/>
                <a:gdLst/>
                <a:ahLst/>
                <a:cxnLst/>
                <a:rect l="l" t="t" r="r" b="b"/>
                <a:pathLst>
                  <a:path w="6292" h="6994" extrusionOk="0">
                    <a:moveTo>
                      <a:pt x="4938" y="1"/>
                    </a:moveTo>
                    <a:cubicBezTo>
                      <a:pt x="3334" y="1354"/>
                      <a:pt x="1705" y="2607"/>
                      <a:pt x="0" y="3810"/>
                    </a:cubicBezTo>
                    <a:cubicBezTo>
                      <a:pt x="1830" y="4838"/>
                      <a:pt x="3960" y="5915"/>
                      <a:pt x="6291" y="6993"/>
                    </a:cubicBezTo>
                    <a:cubicBezTo>
                      <a:pt x="5940" y="4637"/>
                      <a:pt x="5489" y="2306"/>
                      <a:pt x="4938" y="1"/>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19"/>
              <p:cNvSpPr/>
              <p:nvPr/>
            </p:nvSpPr>
            <p:spPr>
              <a:xfrm>
                <a:off x="5084125" y="4642100"/>
                <a:ext cx="114050" cy="113600"/>
              </a:xfrm>
              <a:custGeom>
                <a:avLst/>
                <a:gdLst/>
                <a:ahLst/>
                <a:cxnLst/>
                <a:rect l="l" t="t" r="r" b="b"/>
                <a:pathLst>
                  <a:path w="4562" h="4544" extrusionOk="0">
                    <a:moveTo>
                      <a:pt x="3043" y="0"/>
                    </a:moveTo>
                    <a:cubicBezTo>
                      <a:pt x="2832" y="0"/>
                      <a:pt x="2657" y="122"/>
                      <a:pt x="2481" y="258"/>
                    </a:cubicBezTo>
                    <a:cubicBezTo>
                      <a:pt x="1830" y="684"/>
                      <a:pt x="1253" y="1511"/>
                      <a:pt x="727" y="2088"/>
                    </a:cubicBezTo>
                    <a:cubicBezTo>
                      <a:pt x="476" y="2363"/>
                      <a:pt x="251" y="2639"/>
                      <a:pt x="0" y="2915"/>
                    </a:cubicBezTo>
                    <a:cubicBezTo>
                      <a:pt x="1579" y="3491"/>
                      <a:pt x="3083" y="4042"/>
                      <a:pt x="4486" y="4544"/>
                    </a:cubicBezTo>
                    <a:cubicBezTo>
                      <a:pt x="4511" y="4519"/>
                      <a:pt x="4537" y="4494"/>
                      <a:pt x="4562" y="4469"/>
                    </a:cubicBezTo>
                    <a:cubicBezTo>
                      <a:pt x="4486" y="4118"/>
                      <a:pt x="4386" y="3767"/>
                      <a:pt x="4286" y="3416"/>
                    </a:cubicBezTo>
                    <a:cubicBezTo>
                      <a:pt x="4085" y="2539"/>
                      <a:pt x="4010" y="1561"/>
                      <a:pt x="3735" y="709"/>
                    </a:cubicBezTo>
                    <a:cubicBezTo>
                      <a:pt x="3634" y="408"/>
                      <a:pt x="3559" y="133"/>
                      <a:pt x="3233" y="32"/>
                    </a:cubicBezTo>
                    <a:cubicBezTo>
                      <a:pt x="3166" y="10"/>
                      <a:pt x="3103" y="0"/>
                      <a:pt x="3043" y="0"/>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19"/>
              <p:cNvSpPr/>
              <p:nvPr/>
            </p:nvSpPr>
            <p:spPr>
              <a:xfrm>
                <a:off x="4408675" y="3090875"/>
                <a:ext cx="1055175" cy="1548975"/>
              </a:xfrm>
              <a:custGeom>
                <a:avLst/>
                <a:gdLst/>
                <a:ahLst/>
                <a:cxnLst/>
                <a:rect l="l" t="t" r="r" b="b"/>
                <a:pathLst>
                  <a:path w="42207" h="61959" extrusionOk="0">
                    <a:moveTo>
                      <a:pt x="21229" y="1"/>
                    </a:moveTo>
                    <a:lnTo>
                      <a:pt x="8121" y="2056"/>
                    </a:lnTo>
                    <a:lnTo>
                      <a:pt x="8071" y="2056"/>
                    </a:lnTo>
                    <a:lnTo>
                      <a:pt x="7770" y="7996"/>
                    </a:lnTo>
                    <a:cubicBezTo>
                      <a:pt x="7870" y="7996"/>
                      <a:pt x="7970" y="8096"/>
                      <a:pt x="7945" y="8221"/>
                    </a:cubicBezTo>
                    <a:lnTo>
                      <a:pt x="7970" y="8221"/>
                    </a:lnTo>
                    <a:cubicBezTo>
                      <a:pt x="7695" y="9750"/>
                      <a:pt x="7444" y="11129"/>
                      <a:pt x="6717" y="12933"/>
                    </a:cubicBezTo>
                    <a:cubicBezTo>
                      <a:pt x="6692" y="12958"/>
                      <a:pt x="6692" y="12983"/>
                      <a:pt x="6667" y="13008"/>
                    </a:cubicBezTo>
                    <a:cubicBezTo>
                      <a:pt x="6642" y="13059"/>
                      <a:pt x="6617" y="13134"/>
                      <a:pt x="6592" y="13184"/>
                    </a:cubicBezTo>
                    <a:cubicBezTo>
                      <a:pt x="6542" y="13334"/>
                      <a:pt x="6467" y="13485"/>
                      <a:pt x="6392" y="13635"/>
                    </a:cubicBezTo>
                    <a:cubicBezTo>
                      <a:pt x="6316" y="13810"/>
                      <a:pt x="6241" y="13986"/>
                      <a:pt x="6166" y="14161"/>
                    </a:cubicBezTo>
                    <a:cubicBezTo>
                      <a:pt x="6141" y="14186"/>
                      <a:pt x="6116" y="14237"/>
                      <a:pt x="6091" y="14262"/>
                    </a:cubicBezTo>
                    <a:cubicBezTo>
                      <a:pt x="5389" y="15715"/>
                      <a:pt x="4537" y="17119"/>
                      <a:pt x="3635" y="18472"/>
                    </a:cubicBezTo>
                    <a:cubicBezTo>
                      <a:pt x="3534" y="18623"/>
                      <a:pt x="3409" y="18798"/>
                      <a:pt x="3309" y="18948"/>
                    </a:cubicBezTo>
                    <a:cubicBezTo>
                      <a:pt x="3209" y="19124"/>
                      <a:pt x="3083" y="19274"/>
                      <a:pt x="2983" y="19425"/>
                    </a:cubicBezTo>
                    <a:cubicBezTo>
                      <a:pt x="1454" y="21680"/>
                      <a:pt x="427" y="24011"/>
                      <a:pt x="1404" y="26668"/>
                    </a:cubicBezTo>
                    <a:cubicBezTo>
                      <a:pt x="1429" y="26768"/>
                      <a:pt x="1479" y="26843"/>
                      <a:pt x="1504" y="26918"/>
                    </a:cubicBezTo>
                    <a:cubicBezTo>
                      <a:pt x="1554" y="27044"/>
                      <a:pt x="1630" y="27194"/>
                      <a:pt x="1680" y="27319"/>
                    </a:cubicBezTo>
                    <a:cubicBezTo>
                      <a:pt x="1705" y="27369"/>
                      <a:pt x="1730" y="27420"/>
                      <a:pt x="1730" y="27445"/>
                    </a:cubicBezTo>
                    <a:cubicBezTo>
                      <a:pt x="2331" y="28698"/>
                      <a:pt x="3133" y="29901"/>
                      <a:pt x="3434" y="31229"/>
                    </a:cubicBezTo>
                    <a:cubicBezTo>
                      <a:pt x="3459" y="31354"/>
                      <a:pt x="3484" y="31455"/>
                      <a:pt x="3509" y="31580"/>
                    </a:cubicBezTo>
                    <a:cubicBezTo>
                      <a:pt x="3509" y="31605"/>
                      <a:pt x="3534" y="31630"/>
                      <a:pt x="3534" y="31655"/>
                    </a:cubicBezTo>
                    <a:cubicBezTo>
                      <a:pt x="3534" y="31680"/>
                      <a:pt x="3534" y="31680"/>
                      <a:pt x="3534" y="31705"/>
                    </a:cubicBezTo>
                    <a:cubicBezTo>
                      <a:pt x="3534" y="31730"/>
                      <a:pt x="3534" y="31781"/>
                      <a:pt x="3534" y="31831"/>
                    </a:cubicBezTo>
                    <a:cubicBezTo>
                      <a:pt x="3559" y="31881"/>
                      <a:pt x="3559" y="31931"/>
                      <a:pt x="3559" y="31981"/>
                    </a:cubicBezTo>
                    <a:cubicBezTo>
                      <a:pt x="3610" y="32883"/>
                      <a:pt x="3434" y="33836"/>
                      <a:pt x="3259" y="34713"/>
                    </a:cubicBezTo>
                    <a:cubicBezTo>
                      <a:pt x="3234" y="34763"/>
                      <a:pt x="3234" y="34813"/>
                      <a:pt x="3209" y="34888"/>
                    </a:cubicBezTo>
                    <a:cubicBezTo>
                      <a:pt x="3158" y="35139"/>
                      <a:pt x="3108" y="35390"/>
                      <a:pt x="3033" y="35665"/>
                    </a:cubicBezTo>
                    <a:cubicBezTo>
                      <a:pt x="2983" y="35891"/>
                      <a:pt x="2933" y="36141"/>
                      <a:pt x="2883" y="36392"/>
                    </a:cubicBezTo>
                    <a:cubicBezTo>
                      <a:pt x="2833" y="36517"/>
                      <a:pt x="2808" y="36643"/>
                      <a:pt x="2782" y="36768"/>
                    </a:cubicBezTo>
                    <a:cubicBezTo>
                      <a:pt x="2732" y="36969"/>
                      <a:pt x="2682" y="37169"/>
                      <a:pt x="2632" y="37344"/>
                    </a:cubicBezTo>
                    <a:cubicBezTo>
                      <a:pt x="2532" y="37670"/>
                      <a:pt x="2457" y="37971"/>
                      <a:pt x="2356" y="38272"/>
                    </a:cubicBezTo>
                    <a:cubicBezTo>
                      <a:pt x="1680" y="40678"/>
                      <a:pt x="803" y="43334"/>
                      <a:pt x="1" y="45640"/>
                    </a:cubicBezTo>
                    <a:lnTo>
                      <a:pt x="1404" y="50202"/>
                    </a:lnTo>
                    <a:cubicBezTo>
                      <a:pt x="1440" y="50292"/>
                      <a:pt x="1529" y="50357"/>
                      <a:pt x="1614" y="50357"/>
                    </a:cubicBezTo>
                    <a:cubicBezTo>
                      <a:pt x="1646" y="50357"/>
                      <a:pt x="1677" y="50348"/>
                      <a:pt x="1705" y="50327"/>
                    </a:cubicBezTo>
                    <a:cubicBezTo>
                      <a:pt x="3885" y="48898"/>
                      <a:pt x="5940" y="47319"/>
                      <a:pt x="7920" y="45640"/>
                    </a:cubicBezTo>
                    <a:cubicBezTo>
                      <a:pt x="8547" y="48147"/>
                      <a:pt x="9023" y="50653"/>
                      <a:pt x="9374" y="53209"/>
                    </a:cubicBezTo>
                    <a:cubicBezTo>
                      <a:pt x="9374" y="53306"/>
                      <a:pt x="9463" y="53417"/>
                      <a:pt x="9573" y="53417"/>
                    </a:cubicBezTo>
                    <a:cubicBezTo>
                      <a:pt x="9606" y="53417"/>
                      <a:pt x="9640" y="53408"/>
                      <a:pt x="9675" y="53385"/>
                    </a:cubicBezTo>
                    <a:cubicBezTo>
                      <a:pt x="11930" y="51931"/>
                      <a:pt x="13960" y="50227"/>
                      <a:pt x="15765" y="48247"/>
                    </a:cubicBezTo>
                    <a:cubicBezTo>
                      <a:pt x="16442" y="50853"/>
                      <a:pt x="17219" y="53410"/>
                      <a:pt x="18096" y="55941"/>
                    </a:cubicBezTo>
                    <a:cubicBezTo>
                      <a:pt x="18126" y="56033"/>
                      <a:pt x="18204" y="56087"/>
                      <a:pt x="18288" y="56087"/>
                    </a:cubicBezTo>
                    <a:cubicBezTo>
                      <a:pt x="18341" y="56087"/>
                      <a:pt x="18398" y="56065"/>
                      <a:pt x="18447" y="56016"/>
                    </a:cubicBezTo>
                    <a:cubicBezTo>
                      <a:pt x="20627" y="54086"/>
                      <a:pt x="22808" y="52132"/>
                      <a:pt x="25013" y="50202"/>
                    </a:cubicBezTo>
                    <a:cubicBezTo>
                      <a:pt x="25690" y="53234"/>
                      <a:pt x="26367" y="56292"/>
                      <a:pt x="27068" y="59350"/>
                    </a:cubicBezTo>
                    <a:cubicBezTo>
                      <a:pt x="27085" y="59447"/>
                      <a:pt x="27185" y="59513"/>
                      <a:pt x="27281" y="59513"/>
                    </a:cubicBezTo>
                    <a:cubicBezTo>
                      <a:pt x="27333" y="59513"/>
                      <a:pt x="27384" y="59494"/>
                      <a:pt x="27419" y="59450"/>
                    </a:cubicBezTo>
                    <a:cubicBezTo>
                      <a:pt x="28246" y="58397"/>
                      <a:pt x="29098" y="57370"/>
                      <a:pt x="29976" y="56367"/>
                    </a:cubicBezTo>
                    <a:cubicBezTo>
                      <a:pt x="30402" y="55891"/>
                      <a:pt x="30828" y="55440"/>
                      <a:pt x="31254" y="54964"/>
                    </a:cubicBezTo>
                    <a:cubicBezTo>
                      <a:pt x="31560" y="54637"/>
                      <a:pt x="32198" y="53664"/>
                      <a:pt x="32789" y="53664"/>
                    </a:cubicBezTo>
                    <a:cubicBezTo>
                      <a:pt x="32925" y="53664"/>
                      <a:pt x="33058" y="53714"/>
                      <a:pt x="33184" y="53836"/>
                    </a:cubicBezTo>
                    <a:cubicBezTo>
                      <a:pt x="33434" y="54061"/>
                      <a:pt x="33484" y="55390"/>
                      <a:pt x="33560" y="55766"/>
                    </a:cubicBezTo>
                    <a:cubicBezTo>
                      <a:pt x="33710" y="56392"/>
                      <a:pt x="33860" y="57044"/>
                      <a:pt x="34036" y="57670"/>
                    </a:cubicBezTo>
                    <a:cubicBezTo>
                      <a:pt x="34412" y="59074"/>
                      <a:pt x="34838" y="60452"/>
                      <a:pt x="35339" y="61806"/>
                    </a:cubicBezTo>
                    <a:cubicBezTo>
                      <a:pt x="35371" y="61903"/>
                      <a:pt x="35456" y="61958"/>
                      <a:pt x="35546" y="61958"/>
                    </a:cubicBezTo>
                    <a:cubicBezTo>
                      <a:pt x="35595" y="61958"/>
                      <a:pt x="35646" y="61942"/>
                      <a:pt x="35690" y="61906"/>
                    </a:cubicBezTo>
                    <a:cubicBezTo>
                      <a:pt x="37545" y="60352"/>
                      <a:pt x="39274" y="58673"/>
                      <a:pt x="40903" y="56868"/>
                    </a:cubicBezTo>
                    <a:cubicBezTo>
                      <a:pt x="40903" y="56893"/>
                      <a:pt x="40928" y="56918"/>
                      <a:pt x="40928" y="56944"/>
                    </a:cubicBezTo>
                    <a:cubicBezTo>
                      <a:pt x="41204" y="53936"/>
                      <a:pt x="41504" y="50678"/>
                      <a:pt x="41730" y="47545"/>
                    </a:cubicBezTo>
                    <a:cubicBezTo>
                      <a:pt x="41755" y="47119"/>
                      <a:pt x="41780" y="46668"/>
                      <a:pt x="41805" y="46242"/>
                    </a:cubicBezTo>
                    <a:cubicBezTo>
                      <a:pt x="41830" y="46041"/>
                      <a:pt x="41830" y="45866"/>
                      <a:pt x="41855" y="45665"/>
                    </a:cubicBezTo>
                    <a:cubicBezTo>
                      <a:pt x="42206" y="39951"/>
                      <a:pt x="42181" y="34237"/>
                      <a:pt x="41956" y="28522"/>
                    </a:cubicBezTo>
                    <a:cubicBezTo>
                      <a:pt x="41880" y="26066"/>
                      <a:pt x="41755" y="23560"/>
                      <a:pt x="41630" y="21129"/>
                    </a:cubicBezTo>
                    <a:cubicBezTo>
                      <a:pt x="41555" y="19775"/>
                      <a:pt x="41479" y="18422"/>
                      <a:pt x="41404" y="17069"/>
                    </a:cubicBezTo>
                    <a:cubicBezTo>
                      <a:pt x="41379" y="16442"/>
                      <a:pt x="41329" y="15816"/>
                      <a:pt x="41304" y="15214"/>
                    </a:cubicBezTo>
                    <a:cubicBezTo>
                      <a:pt x="41204" y="13836"/>
                      <a:pt x="41129" y="12457"/>
                      <a:pt x="41028" y="11054"/>
                    </a:cubicBezTo>
                    <a:cubicBezTo>
                      <a:pt x="41003" y="10552"/>
                      <a:pt x="40978" y="10051"/>
                      <a:pt x="40928" y="9575"/>
                    </a:cubicBezTo>
                    <a:cubicBezTo>
                      <a:pt x="40878" y="8723"/>
                      <a:pt x="40828" y="7871"/>
                      <a:pt x="40753" y="7044"/>
                    </a:cubicBezTo>
                    <a:cubicBezTo>
                      <a:pt x="40677" y="5715"/>
                      <a:pt x="40602" y="4813"/>
                      <a:pt x="40577" y="4487"/>
                    </a:cubicBezTo>
                    <a:lnTo>
                      <a:pt x="40327" y="4412"/>
                    </a:lnTo>
                    <a:cubicBezTo>
                      <a:pt x="40095" y="4349"/>
                      <a:pt x="39792" y="4250"/>
                      <a:pt x="39865" y="4250"/>
                    </a:cubicBezTo>
                    <a:cubicBezTo>
                      <a:pt x="39879" y="4250"/>
                      <a:pt x="39907" y="4254"/>
                      <a:pt x="39951" y="4262"/>
                    </a:cubicBezTo>
                    <a:cubicBezTo>
                      <a:pt x="39575" y="4186"/>
                      <a:pt x="39199" y="3986"/>
                      <a:pt x="38823" y="3861"/>
                    </a:cubicBezTo>
                    <a:lnTo>
                      <a:pt x="30452" y="753"/>
                    </a:lnTo>
                    <a:cubicBezTo>
                      <a:pt x="29976" y="653"/>
                      <a:pt x="29524" y="552"/>
                      <a:pt x="29048" y="527"/>
                    </a:cubicBezTo>
                    <a:lnTo>
                      <a:pt x="2125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19"/>
              <p:cNvSpPr/>
              <p:nvPr/>
            </p:nvSpPr>
            <p:spPr>
              <a:xfrm>
                <a:off x="4627350" y="4410450"/>
                <a:ext cx="619075" cy="343375"/>
              </a:xfrm>
              <a:custGeom>
                <a:avLst/>
                <a:gdLst/>
                <a:ahLst/>
                <a:cxnLst/>
                <a:rect l="l" t="t" r="r" b="b"/>
                <a:pathLst>
                  <a:path w="24763" h="13735" extrusionOk="0">
                    <a:moveTo>
                      <a:pt x="5614" y="0"/>
                    </a:moveTo>
                    <a:cubicBezTo>
                      <a:pt x="3935" y="1830"/>
                      <a:pt x="2056" y="3409"/>
                      <a:pt x="0" y="4787"/>
                    </a:cubicBezTo>
                    <a:cubicBezTo>
                      <a:pt x="752" y="5138"/>
                      <a:pt x="1529" y="5489"/>
                      <a:pt x="2306" y="5815"/>
                    </a:cubicBezTo>
                    <a:cubicBezTo>
                      <a:pt x="2958" y="5213"/>
                      <a:pt x="3559" y="4612"/>
                      <a:pt x="4161" y="3935"/>
                    </a:cubicBezTo>
                    <a:cubicBezTo>
                      <a:pt x="4196" y="3899"/>
                      <a:pt x="4244" y="3883"/>
                      <a:pt x="4294" y="3883"/>
                    </a:cubicBezTo>
                    <a:cubicBezTo>
                      <a:pt x="4384" y="3883"/>
                      <a:pt x="4479" y="3938"/>
                      <a:pt x="4512" y="4035"/>
                    </a:cubicBezTo>
                    <a:cubicBezTo>
                      <a:pt x="4762" y="5063"/>
                      <a:pt x="5038" y="6090"/>
                      <a:pt x="5339" y="7118"/>
                    </a:cubicBezTo>
                    <a:cubicBezTo>
                      <a:pt x="6868" y="7745"/>
                      <a:pt x="8422" y="8371"/>
                      <a:pt x="9950" y="8998"/>
                    </a:cubicBezTo>
                    <a:cubicBezTo>
                      <a:pt x="11103" y="7970"/>
                      <a:pt x="12256" y="6943"/>
                      <a:pt x="13409" y="5915"/>
                    </a:cubicBezTo>
                    <a:cubicBezTo>
                      <a:pt x="13448" y="5876"/>
                      <a:pt x="13501" y="5856"/>
                      <a:pt x="13555" y="5856"/>
                    </a:cubicBezTo>
                    <a:cubicBezTo>
                      <a:pt x="13641" y="5856"/>
                      <a:pt x="13729" y="5907"/>
                      <a:pt x="13760" y="6015"/>
                    </a:cubicBezTo>
                    <a:cubicBezTo>
                      <a:pt x="14111" y="7644"/>
                      <a:pt x="14487" y="9273"/>
                      <a:pt x="14863" y="10902"/>
                    </a:cubicBezTo>
                    <a:cubicBezTo>
                      <a:pt x="16016" y="11329"/>
                      <a:pt x="17168" y="11755"/>
                      <a:pt x="18271" y="12181"/>
                    </a:cubicBezTo>
                    <a:cubicBezTo>
                      <a:pt x="18522" y="11905"/>
                      <a:pt x="18747" y="11629"/>
                      <a:pt x="18998" y="11354"/>
                    </a:cubicBezTo>
                    <a:cubicBezTo>
                      <a:pt x="19524" y="10777"/>
                      <a:pt x="20101" y="9950"/>
                      <a:pt x="20752" y="9524"/>
                    </a:cubicBezTo>
                    <a:cubicBezTo>
                      <a:pt x="20928" y="9388"/>
                      <a:pt x="21103" y="9266"/>
                      <a:pt x="21314" y="9266"/>
                    </a:cubicBezTo>
                    <a:cubicBezTo>
                      <a:pt x="21374" y="9266"/>
                      <a:pt x="21437" y="9276"/>
                      <a:pt x="21504" y="9298"/>
                    </a:cubicBezTo>
                    <a:cubicBezTo>
                      <a:pt x="21830" y="9399"/>
                      <a:pt x="21905" y="9674"/>
                      <a:pt x="22006" y="9975"/>
                    </a:cubicBezTo>
                    <a:cubicBezTo>
                      <a:pt x="22281" y="10827"/>
                      <a:pt x="22356" y="11805"/>
                      <a:pt x="22557" y="12682"/>
                    </a:cubicBezTo>
                    <a:cubicBezTo>
                      <a:pt x="22657" y="13033"/>
                      <a:pt x="22757" y="13384"/>
                      <a:pt x="22833" y="13735"/>
                    </a:cubicBezTo>
                    <a:cubicBezTo>
                      <a:pt x="23484" y="13283"/>
                      <a:pt x="24111" y="12807"/>
                      <a:pt x="24762" y="12331"/>
                    </a:cubicBezTo>
                    <a:cubicBezTo>
                      <a:pt x="24437" y="11379"/>
                      <a:pt x="24136" y="10401"/>
                      <a:pt x="23860" y="9424"/>
                    </a:cubicBezTo>
                    <a:cubicBezTo>
                      <a:pt x="23710" y="8772"/>
                      <a:pt x="23534" y="8146"/>
                      <a:pt x="23409" y="7494"/>
                    </a:cubicBezTo>
                    <a:cubicBezTo>
                      <a:pt x="23309" y="7143"/>
                      <a:pt x="23259" y="5815"/>
                      <a:pt x="23008" y="5564"/>
                    </a:cubicBezTo>
                    <a:cubicBezTo>
                      <a:pt x="22886" y="5451"/>
                      <a:pt x="22757" y="5403"/>
                      <a:pt x="22626" y="5403"/>
                    </a:cubicBezTo>
                    <a:cubicBezTo>
                      <a:pt x="22032" y="5403"/>
                      <a:pt x="21391" y="6388"/>
                      <a:pt x="21103" y="6717"/>
                    </a:cubicBezTo>
                    <a:cubicBezTo>
                      <a:pt x="20652" y="7168"/>
                      <a:pt x="20251" y="7644"/>
                      <a:pt x="19825" y="8120"/>
                    </a:cubicBezTo>
                    <a:cubicBezTo>
                      <a:pt x="18948" y="9123"/>
                      <a:pt x="18071" y="10151"/>
                      <a:pt x="17244" y="11178"/>
                    </a:cubicBezTo>
                    <a:cubicBezTo>
                      <a:pt x="17207" y="11223"/>
                      <a:pt x="17158" y="11243"/>
                      <a:pt x="17107" y="11243"/>
                    </a:cubicBezTo>
                    <a:cubicBezTo>
                      <a:pt x="17018" y="11243"/>
                      <a:pt x="16925" y="11183"/>
                      <a:pt x="16893" y="11103"/>
                    </a:cubicBezTo>
                    <a:cubicBezTo>
                      <a:pt x="16216" y="8045"/>
                      <a:pt x="15539" y="4988"/>
                      <a:pt x="14838" y="1930"/>
                    </a:cubicBezTo>
                    <a:cubicBezTo>
                      <a:pt x="12657" y="3885"/>
                      <a:pt x="10477" y="5815"/>
                      <a:pt x="8296" y="7770"/>
                    </a:cubicBezTo>
                    <a:cubicBezTo>
                      <a:pt x="8252" y="7805"/>
                      <a:pt x="8201" y="7822"/>
                      <a:pt x="8152" y="7822"/>
                    </a:cubicBezTo>
                    <a:cubicBezTo>
                      <a:pt x="8062" y="7822"/>
                      <a:pt x="7978" y="7766"/>
                      <a:pt x="7945" y="7669"/>
                    </a:cubicBezTo>
                    <a:cubicBezTo>
                      <a:pt x="7043" y="5138"/>
                      <a:pt x="6266" y="2582"/>
                      <a:pt x="5614"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19"/>
              <p:cNvSpPr/>
              <p:nvPr/>
            </p:nvSpPr>
            <p:spPr>
              <a:xfrm>
                <a:off x="4376725" y="4231875"/>
                <a:ext cx="1055175" cy="480600"/>
              </a:xfrm>
              <a:custGeom>
                <a:avLst/>
                <a:gdLst/>
                <a:ahLst/>
                <a:cxnLst/>
                <a:rect l="l" t="t" r="r" b="b"/>
                <a:pathLst>
                  <a:path w="42207" h="19224" extrusionOk="0">
                    <a:moveTo>
                      <a:pt x="1279" y="0"/>
                    </a:moveTo>
                    <a:cubicBezTo>
                      <a:pt x="802" y="1329"/>
                      <a:pt x="351" y="2532"/>
                      <a:pt x="0" y="3534"/>
                    </a:cubicBezTo>
                    <a:cubicBezTo>
                      <a:pt x="376" y="4812"/>
                      <a:pt x="777" y="6065"/>
                      <a:pt x="1153" y="7344"/>
                    </a:cubicBezTo>
                    <a:cubicBezTo>
                      <a:pt x="1304" y="7419"/>
                      <a:pt x="1454" y="7519"/>
                      <a:pt x="1604" y="7619"/>
                    </a:cubicBezTo>
                    <a:cubicBezTo>
                      <a:pt x="1880" y="7770"/>
                      <a:pt x="2156" y="7945"/>
                      <a:pt x="2456" y="8096"/>
                    </a:cubicBezTo>
                    <a:cubicBezTo>
                      <a:pt x="4286" y="6842"/>
                      <a:pt x="6065" y="5464"/>
                      <a:pt x="7770" y="4010"/>
                    </a:cubicBezTo>
                    <a:cubicBezTo>
                      <a:pt x="7808" y="3972"/>
                      <a:pt x="7862" y="3952"/>
                      <a:pt x="7916" y="3952"/>
                    </a:cubicBezTo>
                    <a:cubicBezTo>
                      <a:pt x="8002" y="3952"/>
                      <a:pt x="8090" y="4003"/>
                      <a:pt x="8121" y="4111"/>
                    </a:cubicBezTo>
                    <a:cubicBezTo>
                      <a:pt x="8747" y="6617"/>
                      <a:pt x="9248" y="9148"/>
                      <a:pt x="9599" y="11730"/>
                    </a:cubicBezTo>
                    <a:cubicBezTo>
                      <a:pt x="11830" y="10276"/>
                      <a:pt x="13835" y="8547"/>
                      <a:pt x="15589" y="6567"/>
                    </a:cubicBezTo>
                    <a:cubicBezTo>
                      <a:pt x="15626" y="6521"/>
                      <a:pt x="15675" y="6502"/>
                      <a:pt x="15726" y="6502"/>
                    </a:cubicBezTo>
                    <a:cubicBezTo>
                      <a:pt x="15815" y="6502"/>
                      <a:pt x="15908" y="6562"/>
                      <a:pt x="15940" y="6642"/>
                    </a:cubicBezTo>
                    <a:cubicBezTo>
                      <a:pt x="16592" y="9273"/>
                      <a:pt x="17369" y="11855"/>
                      <a:pt x="18271" y="14386"/>
                    </a:cubicBezTo>
                    <a:cubicBezTo>
                      <a:pt x="20452" y="12456"/>
                      <a:pt x="22657" y="10502"/>
                      <a:pt x="24838" y="8547"/>
                    </a:cubicBezTo>
                    <a:cubicBezTo>
                      <a:pt x="24888" y="8507"/>
                      <a:pt x="24950" y="8487"/>
                      <a:pt x="25008" y="8487"/>
                    </a:cubicBezTo>
                    <a:cubicBezTo>
                      <a:pt x="25095" y="8487"/>
                      <a:pt x="25173" y="8532"/>
                      <a:pt x="25188" y="8622"/>
                    </a:cubicBezTo>
                    <a:cubicBezTo>
                      <a:pt x="25865" y="11654"/>
                      <a:pt x="26567" y="14687"/>
                      <a:pt x="27244" y="17720"/>
                    </a:cubicBezTo>
                    <a:cubicBezTo>
                      <a:pt x="28271" y="16441"/>
                      <a:pt x="29324" y="15188"/>
                      <a:pt x="30427" y="13985"/>
                    </a:cubicBezTo>
                    <a:cubicBezTo>
                      <a:pt x="30978" y="13384"/>
                      <a:pt x="31529" y="12582"/>
                      <a:pt x="32181" y="12131"/>
                    </a:cubicBezTo>
                    <a:cubicBezTo>
                      <a:pt x="32386" y="12008"/>
                      <a:pt x="32573" y="11885"/>
                      <a:pt x="32786" y="11885"/>
                    </a:cubicBezTo>
                    <a:cubicBezTo>
                      <a:pt x="32833" y="11885"/>
                      <a:pt x="32882" y="11891"/>
                      <a:pt x="32933" y="11905"/>
                    </a:cubicBezTo>
                    <a:cubicBezTo>
                      <a:pt x="33284" y="12005"/>
                      <a:pt x="33334" y="12306"/>
                      <a:pt x="33434" y="12607"/>
                    </a:cubicBezTo>
                    <a:cubicBezTo>
                      <a:pt x="33735" y="13434"/>
                      <a:pt x="33785" y="14436"/>
                      <a:pt x="34011" y="15314"/>
                    </a:cubicBezTo>
                    <a:cubicBezTo>
                      <a:pt x="34311" y="16617"/>
                      <a:pt x="34712" y="17920"/>
                      <a:pt x="35138" y="19223"/>
                    </a:cubicBezTo>
                    <a:cubicBezTo>
                      <a:pt x="37494" y="17419"/>
                      <a:pt x="39800" y="15539"/>
                      <a:pt x="41980" y="13534"/>
                    </a:cubicBezTo>
                    <a:cubicBezTo>
                      <a:pt x="42056" y="12807"/>
                      <a:pt x="42131" y="12081"/>
                      <a:pt x="42206" y="11304"/>
                    </a:cubicBezTo>
                    <a:cubicBezTo>
                      <a:pt x="42206" y="11278"/>
                      <a:pt x="42181" y="11253"/>
                      <a:pt x="42181" y="11228"/>
                    </a:cubicBezTo>
                    <a:cubicBezTo>
                      <a:pt x="40552" y="13033"/>
                      <a:pt x="38823" y="14712"/>
                      <a:pt x="36968" y="16266"/>
                    </a:cubicBezTo>
                    <a:cubicBezTo>
                      <a:pt x="36924" y="16302"/>
                      <a:pt x="36873" y="16318"/>
                      <a:pt x="36824" y="16318"/>
                    </a:cubicBezTo>
                    <a:cubicBezTo>
                      <a:pt x="36734" y="16318"/>
                      <a:pt x="36649" y="16263"/>
                      <a:pt x="36617" y="16166"/>
                    </a:cubicBezTo>
                    <a:cubicBezTo>
                      <a:pt x="36116" y="14812"/>
                      <a:pt x="35690" y="13434"/>
                      <a:pt x="35314" y="12030"/>
                    </a:cubicBezTo>
                    <a:cubicBezTo>
                      <a:pt x="35138" y="11404"/>
                      <a:pt x="34988" y="10752"/>
                      <a:pt x="34838" y="10126"/>
                    </a:cubicBezTo>
                    <a:cubicBezTo>
                      <a:pt x="34762" y="9750"/>
                      <a:pt x="34712" y="8421"/>
                      <a:pt x="34462" y="8196"/>
                    </a:cubicBezTo>
                    <a:cubicBezTo>
                      <a:pt x="34336" y="8074"/>
                      <a:pt x="34203" y="8024"/>
                      <a:pt x="34067" y="8024"/>
                    </a:cubicBezTo>
                    <a:cubicBezTo>
                      <a:pt x="33476" y="8024"/>
                      <a:pt x="32838" y="8997"/>
                      <a:pt x="32532" y="9324"/>
                    </a:cubicBezTo>
                    <a:cubicBezTo>
                      <a:pt x="32106" y="9800"/>
                      <a:pt x="31680" y="10251"/>
                      <a:pt x="31254" y="10727"/>
                    </a:cubicBezTo>
                    <a:cubicBezTo>
                      <a:pt x="30376" y="11730"/>
                      <a:pt x="29524" y="12757"/>
                      <a:pt x="28697" y="13810"/>
                    </a:cubicBezTo>
                    <a:cubicBezTo>
                      <a:pt x="28662" y="13854"/>
                      <a:pt x="28611" y="13873"/>
                      <a:pt x="28559" y="13873"/>
                    </a:cubicBezTo>
                    <a:cubicBezTo>
                      <a:pt x="28463" y="13873"/>
                      <a:pt x="28363" y="13807"/>
                      <a:pt x="28346" y="13710"/>
                    </a:cubicBezTo>
                    <a:cubicBezTo>
                      <a:pt x="27645" y="10652"/>
                      <a:pt x="26968" y="7594"/>
                      <a:pt x="26291" y="4562"/>
                    </a:cubicBezTo>
                    <a:cubicBezTo>
                      <a:pt x="24086" y="6492"/>
                      <a:pt x="21905" y="8446"/>
                      <a:pt x="19725" y="10376"/>
                    </a:cubicBezTo>
                    <a:cubicBezTo>
                      <a:pt x="19676" y="10425"/>
                      <a:pt x="19619" y="10447"/>
                      <a:pt x="19566" y="10447"/>
                    </a:cubicBezTo>
                    <a:cubicBezTo>
                      <a:pt x="19482" y="10447"/>
                      <a:pt x="19404" y="10393"/>
                      <a:pt x="19374" y="10301"/>
                    </a:cubicBezTo>
                    <a:cubicBezTo>
                      <a:pt x="18497" y="7770"/>
                      <a:pt x="17720" y="5213"/>
                      <a:pt x="17043" y="2607"/>
                    </a:cubicBezTo>
                    <a:cubicBezTo>
                      <a:pt x="15238" y="4587"/>
                      <a:pt x="13208" y="6291"/>
                      <a:pt x="10953" y="7745"/>
                    </a:cubicBezTo>
                    <a:cubicBezTo>
                      <a:pt x="10918" y="7768"/>
                      <a:pt x="10884" y="7777"/>
                      <a:pt x="10851" y="7777"/>
                    </a:cubicBezTo>
                    <a:cubicBezTo>
                      <a:pt x="10741" y="7777"/>
                      <a:pt x="10652" y="7666"/>
                      <a:pt x="10652" y="7569"/>
                    </a:cubicBezTo>
                    <a:cubicBezTo>
                      <a:pt x="10301" y="5013"/>
                      <a:pt x="9825" y="2507"/>
                      <a:pt x="9198" y="0"/>
                    </a:cubicBezTo>
                    <a:cubicBezTo>
                      <a:pt x="7218" y="1679"/>
                      <a:pt x="5163" y="3258"/>
                      <a:pt x="2983" y="4687"/>
                    </a:cubicBezTo>
                    <a:cubicBezTo>
                      <a:pt x="2955" y="4708"/>
                      <a:pt x="2924" y="4717"/>
                      <a:pt x="2892" y="4717"/>
                    </a:cubicBezTo>
                    <a:cubicBezTo>
                      <a:pt x="2807" y="4717"/>
                      <a:pt x="2718" y="4652"/>
                      <a:pt x="2682" y="4562"/>
                    </a:cubicBezTo>
                    <a:lnTo>
                      <a:pt x="1279" y="0"/>
                    </a:ln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19"/>
              <p:cNvSpPr/>
              <p:nvPr/>
            </p:nvSpPr>
            <p:spPr>
              <a:xfrm>
                <a:off x="4438125" y="4330650"/>
                <a:ext cx="817075" cy="388100"/>
              </a:xfrm>
              <a:custGeom>
                <a:avLst/>
                <a:gdLst/>
                <a:ahLst/>
                <a:cxnLst/>
                <a:rect l="l" t="t" r="r" b="b"/>
                <a:pathLst>
                  <a:path w="32683" h="15524" extrusionOk="0">
                    <a:moveTo>
                      <a:pt x="5460" y="1"/>
                    </a:moveTo>
                    <a:cubicBezTo>
                      <a:pt x="5406" y="1"/>
                      <a:pt x="5352" y="21"/>
                      <a:pt x="5314" y="59"/>
                    </a:cubicBezTo>
                    <a:cubicBezTo>
                      <a:pt x="3609" y="1513"/>
                      <a:pt x="1830" y="2891"/>
                      <a:pt x="0" y="4145"/>
                    </a:cubicBezTo>
                    <a:cubicBezTo>
                      <a:pt x="126" y="4245"/>
                      <a:pt x="251" y="4320"/>
                      <a:pt x="401" y="4395"/>
                    </a:cubicBezTo>
                    <a:cubicBezTo>
                      <a:pt x="2106" y="3192"/>
                      <a:pt x="3735" y="1939"/>
                      <a:pt x="5314" y="586"/>
                    </a:cubicBezTo>
                    <a:cubicBezTo>
                      <a:pt x="5890" y="2891"/>
                      <a:pt x="6341" y="5222"/>
                      <a:pt x="6692" y="7578"/>
                    </a:cubicBezTo>
                    <a:cubicBezTo>
                      <a:pt x="6968" y="7703"/>
                      <a:pt x="7269" y="7854"/>
                      <a:pt x="7569" y="7979"/>
                    </a:cubicBezTo>
                    <a:cubicBezTo>
                      <a:pt x="9625" y="6601"/>
                      <a:pt x="11504" y="5022"/>
                      <a:pt x="13183" y="3192"/>
                    </a:cubicBezTo>
                    <a:cubicBezTo>
                      <a:pt x="13835" y="5774"/>
                      <a:pt x="14612" y="8330"/>
                      <a:pt x="15514" y="10861"/>
                    </a:cubicBezTo>
                    <a:cubicBezTo>
                      <a:pt x="15547" y="10958"/>
                      <a:pt x="15631" y="11014"/>
                      <a:pt x="15721" y="11014"/>
                    </a:cubicBezTo>
                    <a:cubicBezTo>
                      <a:pt x="15770" y="11014"/>
                      <a:pt x="15821" y="10997"/>
                      <a:pt x="15865" y="10962"/>
                    </a:cubicBezTo>
                    <a:cubicBezTo>
                      <a:pt x="18046" y="9007"/>
                      <a:pt x="20226" y="7077"/>
                      <a:pt x="22407" y="5122"/>
                    </a:cubicBezTo>
                    <a:cubicBezTo>
                      <a:pt x="23108" y="8180"/>
                      <a:pt x="23785" y="11237"/>
                      <a:pt x="24462" y="14295"/>
                    </a:cubicBezTo>
                    <a:cubicBezTo>
                      <a:pt x="24494" y="14375"/>
                      <a:pt x="24587" y="14435"/>
                      <a:pt x="24676" y="14435"/>
                    </a:cubicBezTo>
                    <a:cubicBezTo>
                      <a:pt x="24727" y="14435"/>
                      <a:pt x="24776" y="14415"/>
                      <a:pt x="24813" y="14370"/>
                    </a:cubicBezTo>
                    <a:cubicBezTo>
                      <a:pt x="25640" y="13343"/>
                      <a:pt x="26517" y="12315"/>
                      <a:pt x="27394" y="11312"/>
                    </a:cubicBezTo>
                    <a:cubicBezTo>
                      <a:pt x="27820" y="10836"/>
                      <a:pt x="28221" y="10360"/>
                      <a:pt x="28672" y="9884"/>
                    </a:cubicBezTo>
                    <a:cubicBezTo>
                      <a:pt x="28960" y="9576"/>
                      <a:pt x="29600" y="8595"/>
                      <a:pt x="30195" y="8595"/>
                    </a:cubicBezTo>
                    <a:cubicBezTo>
                      <a:pt x="30326" y="8595"/>
                      <a:pt x="30455" y="8643"/>
                      <a:pt x="30577" y="8756"/>
                    </a:cubicBezTo>
                    <a:cubicBezTo>
                      <a:pt x="30828" y="9007"/>
                      <a:pt x="30878" y="10335"/>
                      <a:pt x="30978" y="10686"/>
                    </a:cubicBezTo>
                    <a:cubicBezTo>
                      <a:pt x="31103" y="11338"/>
                      <a:pt x="31279" y="11964"/>
                      <a:pt x="31429" y="12616"/>
                    </a:cubicBezTo>
                    <a:cubicBezTo>
                      <a:pt x="31705" y="13593"/>
                      <a:pt x="32006" y="14571"/>
                      <a:pt x="32331" y="15523"/>
                    </a:cubicBezTo>
                    <a:cubicBezTo>
                      <a:pt x="32457" y="15423"/>
                      <a:pt x="32557" y="15348"/>
                      <a:pt x="32682" y="15272"/>
                    </a:cubicBezTo>
                    <a:cubicBezTo>
                      <a:pt x="32256" y="13969"/>
                      <a:pt x="31855" y="12666"/>
                      <a:pt x="31555" y="11363"/>
                    </a:cubicBezTo>
                    <a:cubicBezTo>
                      <a:pt x="31329" y="10485"/>
                      <a:pt x="31279" y="9483"/>
                      <a:pt x="30978" y="8656"/>
                    </a:cubicBezTo>
                    <a:cubicBezTo>
                      <a:pt x="30878" y="8355"/>
                      <a:pt x="30828" y="8054"/>
                      <a:pt x="30477" y="7954"/>
                    </a:cubicBezTo>
                    <a:cubicBezTo>
                      <a:pt x="30426" y="7940"/>
                      <a:pt x="30377" y="7934"/>
                      <a:pt x="30330" y="7934"/>
                    </a:cubicBezTo>
                    <a:cubicBezTo>
                      <a:pt x="30117" y="7934"/>
                      <a:pt x="29930" y="8057"/>
                      <a:pt x="29725" y="8180"/>
                    </a:cubicBezTo>
                    <a:cubicBezTo>
                      <a:pt x="29073" y="8631"/>
                      <a:pt x="28522" y="9433"/>
                      <a:pt x="27971" y="10034"/>
                    </a:cubicBezTo>
                    <a:cubicBezTo>
                      <a:pt x="26868" y="11237"/>
                      <a:pt x="25815" y="12490"/>
                      <a:pt x="24788" y="13769"/>
                    </a:cubicBezTo>
                    <a:cubicBezTo>
                      <a:pt x="24111" y="10736"/>
                      <a:pt x="23409" y="7703"/>
                      <a:pt x="22732" y="4671"/>
                    </a:cubicBezTo>
                    <a:cubicBezTo>
                      <a:pt x="22717" y="4581"/>
                      <a:pt x="22639" y="4536"/>
                      <a:pt x="22552" y="4536"/>
                    </a:cubicBezTo>
                    <a:cubicBezTo>
                      <a:pt x="22494" y="4536"/>
                      <a:pt x="22432" y="4556"/>
                      <a:pt x="22382" y="4596"/>
                    </a:cubicBezTo>
                    <a:cubicBezTo>
                      <a:pt x="20201" y="6551"/>
                      <a:pt x="17996" y="8505"/>
                      <a:pt x="15815" y="10435"/>
                    </a:cubicBezTo>
                    <a:cubicBezTo>
                      <a:pt x="14913" y="7904"/>
                      <a:pt x="14136" y="5322"/>
                      <a:pt x="13484" y="2691"/>
                    </a:cubicBezTo>
                    <a:cubicBezTo>
                      <a:pt x="13452" y="2611"/>
                      <a:pt x="13359" y="2551"/>
                      <a:pt x="13270" y="2551"/>
                    </a:cubicBezTo>
                    <a:cubicBezTo>
                      <a:pt x="13219" y="2551"/>
                      <a:pt x="13170" y="2570"/>
                      <a:pt x="13133" y="2616"/>
                    </a:cubicBezTo>
                    <a:cubicBezTo>
                      <a:pt x="11379" y="4596"/>
                      <a:pt x="9374" y="6325"/>
                      <a:pt x="7143" y="7779"/>
                    </a:cubicBezTo>
                    <a:cubicBezTo>
                      <a:pt x="6792" y="5197"/>
                      <a:pt x="6291" y="2666"/>
                      <a:pt x="5665" y="160"/>
                    </a:cubicBezTo>
                    <a:cubicBezTo>
                      <a:pt x="5634" y="52"/>
                      <a:pt x="5546" y="1"/>
                      <a:pt x="54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19"/>
              <p:cNvSpPr/>
              <p:nvPr/>
            </p:nvSpPr>
            <p:spPr>
              <a:xfrm>
                <a:off x="4828475" y="4627225"/>
                <a:ext cx="43875" cy="17575"/>
              </a:xfrm>
              <a:custGeom>
                <a:avLst/>
                <a:gdLst/>
                <a:ahLst/>
                <a:cxnLst/>
                <a:rect l="l" t="t" r="r" b="b"/>
                <a:pathLst>
                  <a:path w="1755" h="703" extrusionOk="0">
                    <a:moveTo>
                      <a:pt x="1755" y="703"/>
                    </a:moveTo>
                    <a:cubicBezTo>
                      <a:pt x="1179" y="477"/>
                      <a:pt x="602" y="251"/>
                      <a:pt x="1" y="1"/>
                    </a:cubicBezTo>
                    <a:cubicBezTo>
                      <a:pt x="602" y="251"/>
                      <a:pt x="1179" y="477"/>
                      <a:pt x="1755" y="703"/>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19"/>
              <p:cNvSpPr/>
              <p:nvPr/>
            </p:nvSpPr>
            <p:spPr>
              <a:xfrm>
                <a:off x="4561550" y="4510700"/>
                <a:ext cx="2550" cy="1275"/>
              </a:xfrm>
              <a:custGeom>
                <a:avLst/>
                <a:gdLst/>
                <a:ahLst/>
                <a:cxnLst/>
                <a:rect l="l" t="t" r="r" b="b"/>
                <a:pathLst>
                  <a:path w="102" h="51" extrusionOk="0">
                    <a:moveTo>
                      <a:pt x="101" y="50"/>
                    </a:moveTo>
                    <a:cubicBezTo>
                      <a:pt x="51" y="25"/>
                      <a:pt x="26" y="25"/>
                      <a:pt x="1" y="0"/>
                    </a:cubicBezTo>
                    <a:cubicBezTo>
                      <a:pt x="26" y="25"/>
                      <a:pt x="51" y="25"/>
                      <a:pt x="101" y="5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19"/>
              <p:cNvSpPr/>
              <p:nvPr/>
            </p:nvSpPr>
            <p:spPr>
              <a:xfrm>
                <a:off x="4492000" y="3529475"/>
                <a:ext cx="10050" cy="15075"/>
              </a:xfrm>
              <a:custGeom>
                <a:avLst/>
                <a:gdLst/>
                <a:ahLst/>
                <a:cxnLst/>
                <a:rect l="l" t="t" r="r" b="b"/>
                <a:pathLst>
                  <a:path w="402" h="603" extrusionOk="0">
                    <a:moveTo>
                      <a:pt x="402" y="1"/>
                    </a:moveTo>
                    <a:lnTo>
                      <a:pt x="402" y="1"/>
                    </a:lnTo>
                    <a:cubicBezTo>
                      <a:pt x="377" y="26"/>
                      <a:pt x="352" y="76"/>
                      <a:pt x="327" y="101"/>
                    </a:cubicBezTo>
                    <a:cubicBezTo>
                      <a:pt x="285" y="174"/>
                      <a:pt x="243" y="248"/>
                      <a:pt x="199" y="319"/>
                    </a:cubicBezTo>
                    <a:lnTo>
                      <a:pt x="199" y="319"/>
                    </a:lnTo>
                    <a:cubicBezTo>
                      <a:pt x="269" y="213"/>
                      <a:pt x="336" y="107"/>
                      <a:pt x="402" y="1"/>
                    </a:cubicBezTo>
                    <a:close/>
                    <a:moveTo>
                      <a:pt x="199" y="319"/>
                    </a:moveTo>
                    <a:cubicBezTo>
                      <a:pt x="137" y="414"/>
                      <a:pt x="72" y="508"/>
                      <a:pt x="1" y="602"/>
                    </a:cubicBezTo>
                    <a:cubicBezTo>
                      <a:pt x="74" y="515"/>
                      <a:pt x="138" y="419"/>
                      <a:pt x="199" y="31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19"/>
              <p:cNvSpPr/>
              <p:nvPr/>
            </p:nvSpPr>
            <p:spPr>
              <a:xfrm>
                <a:off x="4610425" y="3080225"/>
                <a:ext cx="372225" cy="51400"/>
              </a:xfrm>
              <a:custGeom>
                <a:avLst/>
                <a:gdLst/>
                <a:ahLst/>
                <a:cxnLst/>
                <a:rect l="l" t="t" r="r" b="b"/>
                <a:pathLst>
                  <a:path w="14889" h="2056" extrusionOk="0">
                    <a:moveTo>
                      <a:pt x="14708" y="113"/>
                    </a:moveTo>
                    <a:lnTo>
                      <a:pt x="14888" y="126"/>
                    </a:lnTo>
                    <a:cubicBezTo>
                      <a:pt x="14828" y="122"/>
                      <a:pt x="14768" y="117"/>
                      <a:pt x="14708" y="113"/>
                    </a:cubicBezTo>
                    <a:close/>
                    <a:moveTo>
                      <a:pt x="13159" y="1"/>
                    </a:moveTo>
                    <a:lnTo>
                      <a:pt x="12103" y="166"/>
                    </a:lnTo>
                    <a:lnTo>
                      <a:pt x="12103" y="166"/>
                    </a:lnTo>
                    <a:cubicBezTo>
                      <a:pt x="12605" y="94"/>
                      <a:pt x="13070" y="66"/>
                      <a:pt x="13538" y="66"/>
                    </a:cubicBezTo>
                    <a:cubicBezTo>
                      <a:pt x="13920" y="66"/>
                      <a:pt x="14303" y="85"/>
                      <a:pt x="14708" y="113"/>
                    </a:cubicBezTo>
                    <a:lnTo>
                      <a:pt x="14708" y="113"/>
                    </a:lnTo>
                    <a:lnTo>
                      <a:pt x="13159" y="1"/>
                    </a:lnTo>
                    <a:close/>
                    <a:moveTo>
                      <a:pt x="12103" y="166"/>
                    </a:moveTo>
                    <a:cubicBezTo>
                      <a:pt x="12079" y="169"/>
                      <a:pt x="12055" y="173"/>
                      <a:pt x="12031" y="176"/>
                    </a:cubicBezTo>
                    <a:cubicBezTo>
                      <a:pt x="11773" y="217"/>
                      <a:pt x="11515" y="257"/>
                      <a:pt x="11256" y="298"/>
                    </a:cubicBezTo>
                    <a:lnTo>
                      <a:pt x="11256" y="298"/>
                    </a:lnTo>
                    <a:lnTo>
                      <a:pt x="12103" y="166"/>
                    </a:lnTo>
                    <a:close/>
                    <a:moveTo>
                      <a:pt x="11256" y="298"/>
                    </a:moveTo>
                    <a:lnTo>
                      <a:pt x="2730" y="1630"/>
                    </a:lnTo>
                    <a:lnTo>
                      <a:pt x="2730" y="1630"/>
                    </a:lnTo>
                    <a:cubicBezTo>
                      <a:pt x="3589" y="1496"/>
                      <a:pt x="4452" y="1363"/>
                      <a:pt x="5314" y="1229"/>
                    </a:cubicBezTo>
                    <a:cubicBezTo>
                      <a:pt x="7287" y="919"/>
                      <a:pt x="9279" y="608"/>
                      <a:pt x="11256" y="298"/>
                    </a:cubicBezTo>
                    <a:close/>
                    <a:moveTo>
                      <a:pt x="2730" y="1630"/>
                    </a:moveTo>
                    <a:lnTo>
                      <a:pt x="2730" y="1630"/>
                    </a:lnTo>
                    <a:cubicBezTo>
                      <a:pt x="1816" y="1772"/>
                      <a:pt x="905" y="1914"/>
                      <a:pt x="1" y="2056"/>
                    </a:cubicBezTo>
                    <a:lnTo>
                      <a:pt x="2730" y="163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19"/>
              <p:cNvSpPr/>
              <p:nvPr/>
            </p:nvSpPr>
            <p:spPr>
              <a:xfrm>
                <a:off x="4407775" y="3578350"/>
                <a:ext cx="73600" cy="284500"/>
              </a:xfrm>
              <a:custGeom>
                <a:avLst/>
                <a:gdLst/>
                <a:ahLst/>
                <a:cxnLst/>
                <a:rect l="l" t="t" r="r" b="b"/>
                <a:pathLst>
                  <a:path w="2944" h="11380" extrusionOk="0">
                    <a:moveTo>
                      <a:pt x="2468" y="1"/>
                    </a:moveTo>
                    <a:cubicBezTo>
                      <a:pt x="2448" y="20"/>
                      <a:pt x="2444" y="25"/>
                      <a:pt x="2443" y="38"/>
                    </a:cubicBezTo>
                    <a:lnTo>
                      <a:pt x="2443" y="38"/>
                    </a:lnTo>
                    <a:cubicBezTo>
                      <a:pt x="2451" y="25"/>
                      <a:pt x="2459" y="13"/>
                      <a:pt x="2468" y="1"/>
                    </a:cubicBezTo>
                    <a:close/>
                    <a:moveTo>
                      <a:pt x="2443" y="38"/>
                    </a:moveTo>
                    <a:lnTo>
                      <a:pt x="2443" y="38"/>
                    </a:lnTo>
                    <a:cubicBezTo>
                      <a:pt x="2326" y="212"/>
                      <a:pt x="2212" y="387"/>
                      <a:pt x="2100" y="563"/>
                    </a:cubicBezTo>
                    <a:lnTo>
                      <a:pt x="2100" y="563"/>
                    </a:lnTo>
                    <a:cubicBezTo>
                      <a:pt x="2208" y="395"/>
                      <a:pt x="2322" y="225"/>
                      <a:pt x="2443" y="51"/>
                    </a:cubicBezTo>
                    <a:cubicBezTo>
                      <a:pt x="2443" y="45"/>
                      <a:pt x="2443" y="41"/>
                      <a:pt x="2443" y="38"/>
                    </a:cubicBezTo>
                    <a:close/>
                    <a:moveTo>
                      <a:pt x="2100" y="563"/>
                    </a:moveTo>
                    <a:cubicBezTo>
                      <a:pt x="0" y="3847"/>
                      <a:pt x="429" y="6017"/>
                      <a:pt x="1308" y="7941"/>
                    </a:cubicBezTo>
                    <a:lnTo>
                      <a:pt x="1308" y="7941"/>
                    </a:lnTo>
                    <a:cubicBezTo>
                      <a:pt x="800" y="6776"/>
                      <a:pt x="477" y="5567"/>
                      <a:pt x="638" y="4261"/>
                    </a:cubicBezTo>
                    <a:cubicBezTo>
                      <a:pt x="810" y="2887"/>
                      <a:pt x="1387" y="1696"/>
                      <a:pt x="2100" y="563"/>
                    </a:cubicBezTo>
                    <a:close/>
                    <a:moveTo>
                      <a:pt x="1308" y="7941"/>
                    </a:moveTo>
                    <a:cubicBezTo>
                      <a:pt x="1434" y="8229"/>
                      <a:pt x="1572" y="8514"/>
                      <a:pt x="1716" y="8798"/>
                    </a:cubicBezTo>
                    <a:cubicBezTo>
                      <a:pt x="1836" y="9018"/>
                      <a:pt x="1958" y="9240"/>
                      <a:pt x="2078" y="9464"/>
                    </a:cubicBezTo>
                    <a:lnTo>
                      <a:pt x="2078" y="9464"/>
                    </a:lnTo>
                    <a:cubicBezTo>
                      <a:pt x="2041" y="9393"/>
                      <a:pt x="2004" y="9321"/>
                      <a:pt x="1966" y="9249"/>
                    </a:cubicBezTo>
                    <a:cubicBezTo>
                      <a:pt x="1740" y="8819"/>
                      <a:pt x="1512" y="8386"/>
                      <a:pt x="1308" y="7941"/>
                    </a:cubicBezTo>
                    <a:close/>
                    <a:moveTo>
                      <a:pt x="2078" y="9464"/>
                    </a:moveTo>
                    <a:lnTo>
                      <a:pt x="2078" y="9464"/>
                    </a:lnTo>
                    <a:cubicBezTo>
                      <a:pt x="2411" y="10111"/>
                      <a:pt x="2718" y="10725"/>
                      <a:pt x="2944" y="11379"/>
                    </a:cubicBezTo>
                    <a:cubicBezTo>
                      <a:pt x="2723" y="10717"/>
                      <a:pt x="2408" y="10082"/>
                      <a:pt x="2078" y="9464"/>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19"/>
              <p:cNvSpPr/>
              <p:nvPr/>
            </p:nvSpPr>
            <p:spPr>
              <a:xfrm>
                <a:off x="4487000" y="3897925"/>
                <a:ext cx="650" cy="2525"/>
              </a:xfrm>
              <a:custGeom>
                <a:avLst/>
                <a:gdLst/>
                <a:ahLst/>
                <a:cxnLst/>
                <a:rect l="l" t="t" r="r" b="b"/>
                <a:pathLst>
                  <a:path w="26" h="101" extrusionOk="0">
                    <a:moveTo>
                      <a:pt x="0" y="0"/>
                    </a:moveTo>
                    <a:lnTo>
                      <a:pt x="0" y="0"/>
                    </a:lnTo>
                    <a:cubicBezTo>
                      <a:pt x="1" y="19"/>
                      <a:pt x="15" y="39"/>
                      <a:pt x="11" y="69"/>
                    </a:cubicBezTo>
                    <a:lnTo>
                      <a:pt x="11" y="69"/>
                    </a:lnTo>
                    <a:cubicBezTo>
                      <a:pt x="18" y="58"/>
                      <a:pt x="25" y="50"/>
                      <a:pt x="25" y="50"/>
                    </a:cubicBezTo>
                    <a:cubicBezTo>
                      <a:pt x="25" y="25"/>
                      <a:pt x="1" y="25"/>
                      <a:pt x="0" y="0"/>
                    </a:cubicBezTo>
                    <a:close/>
                    <a:moveTo>
                      <a:pt x="11" y="69"/>
                    </a:moveTo>
                    <a:cubicBezTo>
                      <a:pt x="5" y="78"/>
                      <a:pt x="0" y="89"/>
                      <a:pt x="0" y="100"/>
                    </a:cubicBezTo>
                    <a:cubicBezTo>
                      <a:pt x="6" y="89"/>
                      <a:pt x="9" y="78"/>
                      <a:pt x="11" y="6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19"/>
              <p:cNvSpPr/>
              <p:nvPr/>
            </p:nvSpPr>
            <p:spPr>
              <a:xfrm>
                <a:off x="5471975" y="40952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19"/>
              <p:cNvSpPr/>
              <p:nvPr/>
            </p:nvSpPr>
            <p:spPr>
              <a:xfrm>
                <a:off x="5153050" y="3095275"/>
                <a:ext cx="11300" cy="1275"/>
              </a:xfrm>
              <a:custGeom>
                <a:avLst/>
                <a:gdLst/>
                <a:ahLst/>
                <a:cxnLst/>
                <a:rect l="l" t="t" r="r" b="b"/>
                <a:pathLst>
                  <a:path w="452" h="51" extrusionOk="0">
                    <a:moveTo>
                      <a:pt x="0" y="0"/>
                    </a:moveTo>
                    <a:lnTo>
                      <a:pt x="257" y="20"/>
                    </a:lnTo>
                    <a:lnTo>
                      <a:pt x="257" y="20"/>
                    </a:lnTo>
                    <a:cubicBezTo>
                      <a:pt x="171" y="8"/>
                      <a:pt x="86" y="0"/>
                      <a:pt x="0" y="0"/>
                    </a:cubicBezTo>
                    <a:close/>
                    <a:moveTo>
                      <a:pt x="257" y="20"/>
                    </a:moveTo>
                    <a:lnTo>
                      <a:pt x="257" y="20"/>
                    </a:lnTo>
                    <a:cubicBezTo>
                      <a:pt x="322" y="29"/>
                      <a:pt x="387" y="40"/>
                      <a:pt x="451" y="50"/>
                    </a:cubicBezTo>
                    <a:lnTo>
                      <a:pt x="326" y="25"/>
                    </a:lnTo>
                    <a:lnTo>
                      <a:pt x="257" y="2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19"/>
              <p:cNvSpPr/>
              <p:nvPr/>
            </p:nvSpPr>
            <p:spPr>
              <a:xfrm>
                <a:off x="5466950" y="4101550"/>
                <a:ext cx="5050" cy="105275"/>
              </a:xfrm>
              <a:custGeom>
                <a:avLst/>
                <a:gdLst/>
                <a:ahLst/>
                <a:cxnLst/>
                <a:rect l="l" t="t" r="r" b="b"/>
                <a:pathLst>
                  <a:path w="202" h="4211" extrusionOk="0">
                    <a:moveTo>
                      <a:pt x="201" y="0"/>
                    </a:moveTo>
                    <a:lnTo>
                      <a:pt x="201" y="0"/>
                    </a:lnTo>
                    <a:cubicBezTo>
                      <a:pt x="176" y="602"/>
                      <a:pt x="151" y="1178"/>
                      <a:pt x="126" y="1780"/>
                    </a:cubicBezTo>
                    <a:cubicBezTo>
                      <a:pt x="120" y="1972"/>
                      <a:pt x="112" y="2164"/>
                      <a:pt x="104" y="2356"/>
                    </a:cubicBezTo>
                    <a:lnTo>
                      <a:pt x="104" y="2356"/>
                    </a:lnTo>
                    <a:cubicBezTo>
                      <a:pt x="130" y="1836"/>
                      <a:pt x="153" y="1326"/>
                      <a:pt x="176" y="827"/>
                    </a:cubicBezTo>
                    <a:cubicBezTo>
                      <a:pt x="176" y="552"/>
                      <a:pt x="201" y="276"/>
                      <a:pt x="201" y="0"/>
                    </a:cubicBezTo>
                    <a:close/>
                    <a:moveTo>
                      <a:pt x="104" y="2356"/>
                    </a:moveTo>
                    <a:lnTo>
                      <a:pt x="104" y="2356"/>
                    </a:lnTo>
                    <a:cubicBezTo>
                      <a:pt x="86" y="2722"/>
                      <a:pt x="67" y="3092"/>
                      <a:pt x="45" y="3469"/>
                    </a:cubicBezTo>
                    <a:lnTo>
                      <a:pt x="45" y="3469"/>
                    </a:lnTo>
                    <a:cubicBezTo>
                      <a:pt x="67" y="3095"/>
                      <a:pt x="88" y="2725"/>
                      <a:pt x="104" y="2356"/>
                    </a:cubicBezTo>
                    <a:close/>
                    <a:moveTo>
                      <a:pt x="45" y="3469"/>
                    </a:moveTo>
                    <a:lnTo>
                      <a:pt x="45" y="3469"/>
                    </a:lnTo>
                    <a:cubicBezTo>
                      <a:pt x="31" y="3714"/>
                      <a:pt x="16" y="3961"/>
                      <a:pt x="1" y="4211"/>
                    </a:cubicBezTo>
                    <a:cubicBezTo>
                      <a:pt x="16" y="3961"/>
                      <a:pt x="31" y="3714"/>
                      <a:pt x="45" y="346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9"/>
              <p:cNvSpPr/>
              <p:nvPr/>
            </p:nvSpPr>
            <p:spPr>
              <a:xfrm>
                <a:off x="4341625" y="4376600"/>
                <a:ext cx="23225" cy="23850"/>
              </a:xfrm>
              <a:custGeom>
                <a:avLst/>
                <a:gdLst/>
                <a:ahLst/>
                <a:cxnLst/>
                <a:rect l="l" t="t" r="r" b="b"/>
                <a:pathLst>
                  <a:path w="929" h="954" extrusionOk="0">
                    <a:moveTo>
                      <a:pt x="101" y="1"/>
                    </a:moveTo>
                    <a:cubicBezTo>
                      <a:pt x="93" y="16"/>
                      <a:pt x="88" y="31"/>
                      <a:pt x="84" y="46"/>
                    </a:cubicBezTo>
                    <a:lnTo>
                      <a:pt x="84" y="46"/>
                    </a:lnTo>
                    <a:cubicBezTo>
                      <a:pt x="89" y="33"/>
                      <a:pt x="95" y="18"/>
                      <a:pt x="101" y="1"/>
                    </a:cubicBezTo>
                    <a:close/>
                    <a:moveTo>
                      <a:pt x="84" y="46"/>
                    </a:moveTo>
                    <a:cubicBezTo>
                      <a:pt x="66" y="86"/>
                      <a:pt x="51" y="101"/>
                      <a:pt x="51" y="101"/>
                    </a:cubicBezTo>
                    <a:lnTo>
                      <a:pt x="1" y="251"/>
                    </a:lnTo>
                    <a:lnTo>
                      <a:pt x="126" y="352"/>
                    </a:lnTo>
                    <a:cubicBezTo>
                      <a:pt x="377" y="552"/>
                      <a:pt x="627" y="753"/>
                      <a:pt x="928" y="953"/>
                    </a:cubicBezTo>
                    <a:cubicBezTo>
                      <a:pt x="652" y="753"/>
                      <a:pt x="377" y="552"/>
                      <a:pt x="101" y="327"/>
                    </a:cubicBezTo>
                    <a:cubicBezTo>
                      <a:pt x="51" y="301"/>
                      <a:pt x="26" y="201"/>
                      <a:pt x="51" y="126"/>
                    </a:cubicBezTo>
                    <a:cubicBezTo>
                      <a:pt x="68" y="109"/>
                      <a:pt x="74" y="79"/>
                      <a:pt x="84" y="4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9"/>
              <p:cNvSpPr/>
              <p:nvPr/>
            </p:nvSpPr>
            <p:spPr>
              <a:xfrm>
                <a:off x="5443150" y="3334625"/>
                <a:ext cx="3150" cy="55775"/>
              </a:xfrm>
              <a:custGeom>
                <a:avLst/>
                <a:gdLst/>
                <a:ahLst/>
                <a:cxnLst/>
                <a:rect l="l" t="t" r="r" b="b"/>
                <a:pathLst>
                  <a:path w="126" h="2231" extrusionOk="0">
                    <a:moveTo>
                      <a:pt x="0" y="0"/>
                    </a:moveTo>
                    <a:lnTo>
                      <a:pt x="0" y="0"/>
                    </a:lnTo>
                    <a:cubicBezTo>
                      <a:pt x="22" y="617"/>
                      <a:pt x="64" y="1272"/>
                      <a:pt x="107" y="1948"/>
                    </a:cubicBezTo>
                    <a:lnTo>
                      <a:pt x="107" y="1948"/>
                    </a:lnTo>
                    <a:cubicBezTo>
                      <a:pt x="68" y="1310"/>
                      <a:pt x="44" y="655"/>
                      <a:pt x="0" y="0"/>
                    </a:cubicBezTo>
                    <a:close/>
                    <a:moveTo>
                      <a:pt x="107" y="1948"/>
                    </a:moveTo>
                    <a:cubicBezTo>
                      <a:pt x="113" y="2043"/>
                      <a:pt x="119" y="2137"/>
                      <a:pt x="125" y="2231"/>
                    </a:cubicBezTo>
                    <a:cubicBezTo>
                      <a:pt x="119" y="2136"/>
                      <a:pt x="113" y="2042"/>
                      <a:pt x="107" y="1948"/>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9"/>
              <p:cNvSpPr/>
              <p:nvPr/>
            </p:nvSpPr>
            <p:spPr>
              <a:xfrm>
                <a:off x="4364825" y="4283250"/>
                <a:ext cx="13800" cy="38875"/>
              </a:xfrm>
              <a:custGeom>
                <a:avLst/>
                <a:gdLst/>
                <a:ahLst/>
                <a:cxnLst/>
                <a:rect l="l" t="t" r="r" b="b"/>
                <a:pathLst>
                  <a:path w="552" h="1555" extrusionOk="0">
                    <a:moveTo>
                      <a:pt x="551" y="0"/>
                    </a:moveTo>
                    <a:cubicBezTo>
                      <a:pt x="495" y="162"/>
                      <a:pt x="441" y="317"/>
                      <a:pt x="388" y="468"/>
                    </a:cubicBezTo>
                    <a:lnTo>
                      <a:pt x="388" y="468"/>
                    </a:lnTo>
                    <a:cubicBezTo>
                      <a:pt x="444" y="314"/>
                      <a:pt x="499" y="158"/>
                      <a:pt x="551" y="0"/>
                    </a:cubicBezTo>
                    <a:close/>
                    <a:moveTo>
                      <a:pt x="388" y="468"/>
                    </a:moveTo>
                    <a:cubicBezTo>
                      <a:pt x="258" y="829"/>
                      <a:pt x="123" y="1186"/>
                      <a:pt x="0" y="1554"/>
                    </a:cubicBezTo>
                    <a:cubicBezTo>
                      <a:pt x="126" y="1211"/>
                      <a:pt x="253" y="856"/>
                      <a:pt x="388" y="468"/>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9"/>
              <p:cNvSpPr/>
              <p:nvPr/>
            </p:nvSpPr>
            <p:spPr>
              <a:xfrm>
                <a:off x="4394275" y="4011950"/>
                <a:ext cx="72700" cy="228725"/>
              </a:xfrm>
              <a:custGeom>
                <a:avLst/>
                <a:gdLst/>
                <a:ahLst/>
                <a:cxnLst/>
                <a:rect l="l" t="t" r="r" b="b"/>
                <a:pathLst>
                  <a:path w="2908" h="9149" extrusionOk="0">
                    <a:moveTo>
                      <a:pt x="2907" y="0"/>
                    </a:moveTo>
                    <a:cubicBezTo>
                      <a:pt x="2712" y="738"/>
                      <a:pt x="2505" y="1473"/>
                      <a:pt x="2290" y="2205"/>
                    </a:cubicBezTo>
                    <a:lnTo>
                      <a:pt x="2290" y="2205"/>
                    </a:lnTo>
                    <a:cubicBezTo>
                      <a:pt x="2514" y="1448"/>
                      <a:pt x="2723" y="708"/>
                      <a:pt x="2907" y="0"/>
                    </a:cubicBezTo>
                    <a:close/>
                    <a:moveTo>
                      <a:pt x="2290" y="2205"/>
                    </a:moveTo>
                    <a:lnTo>
                      <a:pt x="2290" y="2205"/>
                    </a:lnTo>
                    <a:cubicBezTo>
                      <a:pt x="1643" y="4381"/>
                      <a:pt x="864" y="6692"/>
                      <a:pt x="147" y="8731"/>
                    </a:cubicBezTo>
                    <a:lnTo>
                      <a:pt x="147" y="8731"/>
                    </a:lnTo>
                    <a:cubicBezTo>
                      <a:pt x="156" y="8711"/>
                      <a:pt x="166" y="8692"/>
                      <a:pt x="176" y="8672"/>
                    </a:cubicBezTo>
                    <a:cubicBezTo>
                      <a:pt x="926" y="6534"/>
                      <a:pt x="1648" y="4381"/>
                      <a:pt x="2290" y="2205"/>
                    </a:cubicBezTo>
                    <a:close/>
                    <a:moveTo>
                      <a:pt x="147" y="8731"/>
                    </a:moveTo>
                    <a:cubicBezTo>
                      <a:pt x="87" y="8862"/>
                      <a:pt x="44" y="8996"/>
                      <a:pt x="0" y="9148"/>
                    </a:cubicBezTo>
                    <a:cubicBezTo>
                      <a:pt x="49" y="9010"/>
                      <a:pt x="98" y="8871"/>
                      <a:pt x="147" y="873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9"/>
              <p:cNvSpPr/>
              <p:nvPr/>
            </p:nvSpPr>
            <p:spPr>
              <a:xfrm>
                <a:off x="4597275" y="3294525"/>
                <a:ext cx="25" cy="25"/>
              </a:xfrm>
              <a:custGeom>
                <a:avLst/>
                <a:gdLst/>
                <a:ahLst/>
                <a:cxnLst/>
                <a:rect l="l" t="t" r="r" b="b"/>
                <a:pathLst>
                  <a:path w="1" h="1" extrusionOk="0">
                    <a:moveTo>
                      <a:pt x="0" y="0"/>
                    </a:moveTo>
                    <a:lnTo>
                      <a:pt x="0" y="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9"/>
              <p:cNvSpPr/>
              <p:nvPr/>
            </p:nvSpPr>
            <p:spPr>
              <a:xfrm>
                <a:off x="4483225" y="3869075"/>
                <a:ext cx="675" cy="3175"/>
              </a:xfrm>
              <a:custGeom>
                <a:avLst/>
                <a:gdLst/>
                <a:ahLst/>
                <a:cxnLst/>
                <a:rect l="l" t="t" r="r" b="b"/>
                <a:pathLst>
                  <a:path w="27" h="127" extrusionOk="0">
                    <a:moveTo>
                      <a:pt x="26" y="126"/>
                    </a:moveTo>
                    <a:cubicBezTo>
                      <a:pt x="26" y="76"/>
                      <a:pt x="1" y="26"/>
                      <a:pt x="1" y="1"/>
                    </a:cubicBezTo>
                    <a:cubicBezTo>
                      <a:pt x="1" y="26"/>
                      <a:pt x="26" y="76"/>
                      <a:pt x="26" y="1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9"/>
              <p:cNvSpPr/>
              <p:nvPr/>
            </p:nvSpPr>
            <p:spPr>
              <a:xfrm>
                <a:off x="5246400" y="3127225"/>
                <a:ext cx="193000" cy="159175"/>
              </a:xfrm>
              <a:custGeom>
                <a:avLst/>
                <a:gdLst/>
                <a:ahLst/>
                <a:cxnLst/>
                <a:rect l="l" t="t" r="r" b="b"/>
                <a:pathLst>
                  <a:path w="7720" h="6367" extrusionOk="0">
                    <a:moveTo>
                      <a:pt x="0" y="1"/>
                    </a:moveTo>
                    <a:lnTo>
                      <a:pt x="7389" y="2728"/>
                    </a:lnTo>
                    <a:lnTo>
                      <a:pt x="7389" y="2728"/>
                    </a:lnTo>
                    <a:cubicBezTo>
                      <a:pt x="7369" y="2711"/>
                      <a:pt x="7346" y="2696"/>
                      <a:pt x="7319" y="2682"/>
                    </a:cubicBezTo>
                    <a:cubicBezTo>
                      <a:pt x="4888" y="1805"/>
                      <a:pt x="2457" y="903"/>
                      <a:pt x="26" y="1"/>
                    </a:cubicBezTo>
                    <a:close/>
                    <a:moveTo>
                      <a:pt x="7389" y="2728"/>
                    </a:moveTo>
                    <a:cubicBezTo>
                      <a:pt x="7442" y="2773"/>
                      <a:pt x="7469" y="2828"/>
                      <a:pt x="7469" y="2883"/>
                    </a:cubicBezTo>
                    <a:lnTo>
                      <a:pt x="7469" y="2757"/>
                    </a:lnTo>
                    <a:lnTo>
                      <a:pt x="7389" y="2728"/>
                    </a:lnTo>
                    <a:close/>
                    <a:moveTo>
                      <a:pt x="7469" y="2883"/>
                    </a:moveTo>
                    <a:cubicBezTo>
                      <a:pt x="7469" y="2933"/>
                      <a:pt x="7569" y="4236"/>
                      <a:pt x="7720" y="6366"/>
                    </a:cubicBezTo>
                    <a:cubicBezTo>
                      <a:pt x="7645" y="5214"/>
                      <a:pt x="7569" y="4061"/>
                      <a:pt x="7469" y="2883"/>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19"/>
              <p:cNvSpPr/>
              <p:nvPr/>
            </p:nvSpPr>
            <p:spPr>
              <a:xfrm>
                <a:off x="4475100" y="3904800"/>
                <a:ext cx="11925" cy="72075"/>
              </a:xfrm>
              <a:custGeom>
                <a:avLst/>
                <a:gdLst/>
                <a:ahLst/>
                <a:cxnLst/>
                <a:rect l="l" t="t" r="r" b="b"/>
                <a:pathLst>
                  <a:path w="477" h="2883" extrusionOk="0">
                    <a:moveTo>
                      <a:pt x="476" y="0"/>
                    </a:moveTo>
                    <a:cubicBezTo>
                      <a:pt x="452" y="732"/>
                      <a:pt x="285" y="1700"/>
                      <a:pt x="23" y="2789"/>
                    </a:cubicBezTo>
                    <a:lnTo>
                      <a:pt x="23" y="2789"/>
                    </a:lnTo>
                    <a:cubicBezTo>
                      <a:pt x="241" y="1890"/>
                      <a:pt x="452" y="945"/>
                      <a:pt x="476" y="0"/>
                    </a:cubicBezTo>
                    <a:close/>
                    <a:moveTo>
                      <a:pt x="23" y="2789"/>
                    </a:moveTo>
                    <a:cubicBezTo>
                      <a:pt x="15" y="2821"/>
                      <a:pt x="8" y="2852"/>
                      <a:pt x="0" y="2883"/>
                    </a:cubicBezTo>
                    <a:cubicBezTo>
                      <a:pt x="8" y="2852"/>
                      <a:pt x="15" y="2820"/>
                      <a:pt x="23" y="278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19"/>
              <p:cNvSpPr/>
              <p:nvPr/>
            </p:nvSpPr>
            <p:spPr>
              <a:xfrm>
                <a:off x="5449400" y="3619075"/>
                <a:ext cx="8175" cy="184875"/>
              </a:xfrm>
              <a:custGeom>
                <a:avLst/>
                <a:gdLst/>
                <a:ahLst/>
                <a:cxnLst/>
                <a:rect l="l" t="t" r="r" b="b"/>
                <a:pathLst>
                  <a:path w="327" h="7395" extrusionOk="0">
                    <a:moveTo>
                      <a:pt x="1" y="1"/>
                    </a:moveTo>
                    <a:lnTo>
                      <a:pt x="1" y="1"/>
                    </a:lnTo>
                    <a:cubicBezTo>
                      <a:pt x="48" y="911"/>
                      <a:pt x="95" y="1832"/>
                      <a:pt x="139" y="2757"/>
                    </a:cubicBezTo>
                    <a:lnTo>
                      <a:pt x="139" y="2757"/>
                    </a:lnTo>
                    <a:cubicBezTo>
                      <a:pt x="110" y="2114"/>
                      <a:pt x="80" y="1471"/>
                      <a:pt x="51" y="828"/>
                    </a:cubicBezTo>
                    <a:cubicBezTo>
                      <a:pt x="26" y="552"/>
                      <a:pt x="26" y="277"/>
                      <a:pt x="1" y="1"/>
                    </a:cubicBezTo>
                    <a:close/>
                    <a:moveTo>
                      <a:pt x="139" y="2757"/>
                    </a:moveTo>
                    <a:cubicBezTo>
                      <a:pt x="208" y="4296"/>
                      <a:pt x="274" y="5839"/>
                      <a:pt x="327" y="7394"/>
                    </a:cubicBezTo>
                    <a:cubicBezTo>
                      <a:pt x="280" y="5858"/>
                      <a:pt x="213" y="4302"/>
                      <a:pt x="139" y="2757"/>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9"/>
              <p:cNvSpPr/>
              <p:nvPr/>
            </p:nvSpPr>
            <p:spPr>
              <a:xfrm>
                <a:off x="5441250" y="3471225"/>
                <a:ext cx="2550" cy="46375"/>
              </a:xfrm>
              <a:custGeom>
                <a:avLst/>
                <a:gdLst/>
                <a:ahLst/>
                <a:cxnLst/>
                <a:rect l="l" t="t" r="r" b="b"/>
                <a:pathLst>
                  <a:path w="102" h="1855" extrusionOk="0">
                    <a:moveTo>
                      <a:pt x="1" y="0"/>
                    </a:moveTo>
                    <a:cubicBezTo>
                      <a:pt x="26" y="627"/>
                      <a:pt x="76" y="1253"/>
                      <a:pt x="101" y="1855"/>
                    </a:cubicBezTo>
                    <a:cubicBezTo>
                      <a:pt x="76" y="1228"/>
                      <a:pt x="26" y="602"/>
                      <a:pt x="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9"/>
              <p:cNvSpPr/>
              <p:nvPr/>
            </p:nvSpPr>
            <p:spPr>
              <a:xfrm>
                <a:off x="5169950" y="3109675"/>
                <a:ext cx="209300" cy="77725"/>
              </a:xfrm>
              <a:custGeom>
                <a:avLst/>
                <a:gdLst/>
                <a:ahLst/>
                <a:cxnLst/>
                <a:rect l="l" t="t" r="r" b="b"/>
                <a:pathLst>
                  <a:path w="8372" h="3109" extrusionOk="0">
                    <a:moveTo>
                      <a:pt x="1" y="1"/>
                    </a:moveTo>
                    <a:lnTo>
                      <a:pt x="8372" y="3109"/>
                    </a:lnTo>
                    <a:cubicBezTo>
                      <a:pt x="8372" y="3109"/>
                      <a:pt x="8347" y="3084"/>
                      <a:pt x="8347" y="3084"/>
                    </a:cubicBezTo>
                    <a:cubicBezTo>
                      <a:pt x="6943" y="2582"/>
                      <a:pt x="5540" y="2056"/>
                      <a:pt x="4136" y="1530"/>
                    </a:cubicBezTo>
                    <a:cubicBezTo>
                      <a:pt x="2758" y="1028"/>
                      <a:pt x="1404" y="377"/>
                      <a:pt x="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9"/>
              <p:cNvSpPr/>
              <p:nvPr/>
            </p:nvSpPr>
            <p:spPr>
              <a:xfrm>
                <a:off x="4940000" y="3090825"/>
                <a:ext cx="194900" cy="13250"/>
              </a:xfrm>
              <a:custGeom>
                <a:avLst/>
                <a:gdLst/>
                <a:ahLst/>
                <a:cxnLst/>
                <a:rect l="l" t="t" r="r" b="b"/>
                <a:pathLst>
                  <a:path w="7796" h="530" extrusionOk="0">
                    <a:moveTo>
                      <a:pt x="229" y="0"/>
                    </a:moveTo>
                    <a:cubicBezTo>
                      <a:pt x="161" y="0"/>
                      <a:pt x="93" y="1"/>
                      <a:pt x="26" y="3"/>
                    </a:cubicBezTo>
                    <a:lnTo>
                      <a:pt x="1" y="3"/>
                    </a:lnTo>
                    <a:lnTo>
                      <a:pt x="2550" y="175"/>
                    </a:lnTo>
                    <a:lnTo>
                      <a:pt x="2550" y="175"/>
                    </a:lnTo>
                    <a:cubicBezTo>
                      <a:pt x="1780" y="99"/>
                      <a:pt x="993" y="0"/>
                      <a:pt x="229" y="0"/>
                    </a:cubicBezTo>
                    <a:close/>
                    <a:moveTo>
                      <a:pt x="2550" y="175"/>
                    </a:moveTo>
                    <a:cubicBezTo>
                      <a:pt x="2755" y="195"/>
                      <a:pt x="2958" y="214"/>
                      <a:pt x="3159" y="228"/>
                    </a:cubicBezTo>
                    <a:lnTo>
                      <a:pt x="7770" y="529"/>
                    </a:lnTo>
                    <a:lnTo>
                      <a:pt x="7795" y="529"/>
                    </a:lnTo>
                    <a:lnTo>
                      <a:pt x="2550" y="175"/>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9"/>
              <p:cNvSpPr/>
              <p:nvPr/>
            </p:nvSpPr>
            <p:spPr>
              <a:xfrm>
                <a:off x="5431875" y="3330225"/>
                <a:ext cx="2525" cy="37000"/>
              </a:xfrm>
              <a:custGeom>
                <a:avLst/>
                <a:gdLst/>
                <a:ahLst/>
                <a:cxnLst/>
                <a:rect l="l" t="t" r="r" b="b"/>
                <a:pathLst>
                  <a:path w="101" h="1480" extrusionOk="0">
                    <a:moveTo>
                      <a:pt x="0" y="1"/>
                    </a:moveTo>
                    <a:cubicBezTo>
                      <a:pt x="14" y="159"/>
                      <a:pt x="29" y="326"/>
                      <a:pt x="43" y="492"/>
                    </a:cubicBezTo>
                    <a:lnTo>
                      <a:pt x="43" y="492"/>
                    </a:lnTo>
                    <a:cubicBezTo>
                      <a:pt x="31" y="326"/>
                      <a:pt x="17" y="162"/>
                      <a:pt x="0" y="1"/>
                    </a:cubicBezTo>
                    <a:close/>
                    <a:moveTo>
                      <a:pt x="43" y="492"/>
                    </a:moveTo>
                    <a:cubicBezTo>
                      <a:pt x="67" y="816"/>
                      <a:pt x="84" y="1148"/>
                      <a:pt x="100" y="1480"/>
                    </a:cubicBezTo>
                    <a:cubicBezTo>
                      <a:pt x="100" y="1279"/>
                      <a:pt x="75" y="1079"/>
                      <a:pt x="75" y="853"/>
                    </a:cubicBezTo>
                    <a:cubicBezTo>
                      <a:pt x="65" y="736"/>
                      <a:pt x="54" y="614"/>
                      <a:pt x="43" y="492"/>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19"/>
              <p:cNvSpPr/>
              <p:nvPr/>
            </p:nvSpPr>
            <p:spPr>
              <a:xfrm>
                <a:off x="5407425" y="3197400"/>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19"/>
              <p:cNvSpPr/>
              <p:nvPr/>
            </p:nvSpPr>
            <p:spPr>
              <a:xfrm>
                <a:off x="4560925" y="3444900"/>
                <a:ext cx="1900" cy="2525"/>
              </a:xfrm>
              <a:custGeom>
                <a:avLst/>
                <a:gdLst/>
                <a:ahLst/>
                <a:cxnLst/>
                <a:rect l="l" t="t" r="r" b="b"/>
                <a:pathLst>
                  <a:path w="76" h="101" extrusionOk="0">
                    <a:moveTo>
                      <a:pt x="1" y="101"/>
                    </a:moveTo>
                    <a:cubicBezTo>
                      <a:pt x="26" y="76"/>
                      <a:pt x="51" y="25"/>
                      <a:pt x="76" y="0"/>
                    </a:cubicBezTo>
                    <a:cubicBezTo>
                      <a:pt x="51" y="25"/>
                      <a:pt x="26" y="76"/>
                      <a:pt x="1" y="10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9"/>
              <p:cNvSpPr/>
              <p:nvPr/>
            </p:nvSpPr>
            <p:spPr>
              <a:xfrm>
                <a:off x="4352725" y="4047650"/>
                <a:ext cx="114875" cy="338375"/>
              </a:xfrm>
              <a:custGeom>
                <a:avLst/>
                <a:gdLst/>
                <a:ahLst/>
                <a:cxnLst/>
                <a:rect l="l" t="t" r="r" b="b"/>
                <a:pathLst>
                  <a:path w="4595" h="13535" extrusionOk="0">
                    <a:moveTo>
                      <a:pt x="4594" y="1"/>
                    </a:moveTo>
                    <a:cubicBezTo>
                      <a:pt x="3995" y="2133"/>
                      <a:pt x="3238" y="4462"/>
                      <a:pt x="2515" y="6569"/>
                    </a:cubicBezTo>
                    <a:lnTo>
                      <a:pt x="2515" y="6569"/>
                    </a:lnTo>
                    <a:cubicBezTo>
                      <a:pt x="3136" y="4785"/>
                      <a:pt x="3727" y="2990"/>
                      <a:pt x="4269" y="1179"/>
                    </a:cubicBezTo>
                    <a:cubicBezTo>
                      <a:pt x="4369" y="778"/>
                      <a:pt x="4494" y="402"/>
                      <a:pt x="4594" y="1"/>
                    </a:cubicBezTo>
                    <a:close/>
                    <a:moveTo>
                      <a:pt x="2515" y="6569"/>
                    </a:moveTo>
                    <a:lnTo>
                      <a:pt x="2515" y="6569"/>
                    </a:lnTo>
                    <a:cubicBezTo>
                      <a:pt x="2316" y="7140"/>
                      <a:pt x="2114" y="7709"/>
                      <a:pt x="1910" y="8278"/>
                    </a:cubicBezTo>
                    <a:lnTo>
                      <a:pt x="1910" y="8278"/>
                    </a:lnTo>
                    <a:cubicBezTo>
                      <a:pt x="2018" y="7982"/>
                      <a:pt x="2127" y="7679"/>
                      <a:pt x="2239" y="7369"/>
                    </a:cubicBezTo>
                    <a:cubicBezTo>
                      <a:pt x="2330" y="7107"/>
                      <a:pt x="2422" y="6840"/>
                      <a:pt x="2515" y="6569"/>
                    </a:cubicBezTo>
                    <a:close/>
                    <a:moveTo>
                      <a:pt x="1910" y="8278"/>
                    </a:moveTo>
                    <a:cubicBezTo>
                      <a:pt x="1675" y="8923"/>
                      <a:pt x="1452" y="9532"/>
                      <a:pt x="1249" y="10093"/>
                    </a:cubicBezTo>
                    <a:lnTo>
                      <a:pt x="1249" y="10093"/>
                    </a:lnTo>
                    <a:cubicBezTo>
                      <a:pt x="1472" y="9489"/>
                      <a:pt x="1692" y="8884"/>
                      <a:pt x="1910" y="8278"/>
                    </a:cubicBezTo>
                    <a:close/>
                    <a:moveTo>
                      <a:pt x="1249" y="10093"/>
                    </a:moveTo>
                    <a:cubicBezTo>
                      <a:pt x="1186" y="10263"/>
                      <a:pt x="1123" y="10433"/>
                      <a:pt x="1061" y="10602"/>
                    </a:cubicBezTo>
                    <a:cubicBezTo>
                      <a:pt x="865" y="11141"/>
                      <a:pt x="658" y="11679"/>
                      <a:pt x="455" y="12224"/>
                    </a:cubicBezTo>
                    <a:lnTo>
                      <a:pt x="455" y="12224"/>
                    </a:lnTo>
                    <a:cubicBezTo>
                      <a:pt x="597" y="11853"/>
                      <a:pt x="767" y="11408"/>
                      <a:pt x="960" y="10903"/>
                    </a:cubicBezTo>
                    <a:cubicBezTo>
                      <a:pt x="1050" y="10646"/>
                      <a:pt x="1147" y="10376"/>
                      <a:pt x="1249" y="10093"/>
                    </a:cubicBezTo>
                    <a:close/>
                    <a:moveTo>
                      <a:pt x="455" y="12224"/>
                    </a:moveTo>
                    <a:lnTo>
                      <a:pt x="455" y="12224"/>
                    </a:lnTo>
                    <a:cubicBezTo>
                      <a:pt x="267" y="12719"/>
                      <a:pt x="130" y="13084"/>
                      <a:pt x="58" y="13284"/>
                    </a:cubicBezTo>
                    <a:cubicBezTo>
                      <a:pt x="58" y="13284"/>
                      <a:pt x="59" y="13285"/>
                      <a:pt x="59" y="13285"/>
                    </a:cubicBezTo>
                    <a:lnTo>
                      <a:pt x="59" y="13285"/>
                    </a:lnTo>
                    <a:cubicBezTo>
                      <a:pt x="75" y="13246"/>
                      <a:pt x="101" y="13190"/>
                      <a:pt x="133" y="13109"/>
                    </a:cubicBezTo>
                    <a:cubicBezTo>
                      <a:pt x="238" y="12811"/>
                      <a:pt x="346" y="12517"/>
                      <a:pt x="455" y="12224"/>
                    </a:cubicBezTo>
                    <a:close/>
                    <a:moveTo>
                      <a:pt x="59" y="13285"/>
                    </a:moveTo>
                    <a:lnTo>
                      <a:pt x="59" y="13285"/>
                    </a:lnTo>
                    <a:cubicBezTo>
                      <a:pt x="1" y="13426"/>
                      <a:pt x="64" y="13353"/>
                      <a:pt x="356" y="13508"/>
                    </a:cubicBezTo>
                    <a:lnTo>
                      <a:pt x="356" y="13508"/>
                    </a:lnTo>
                    <a:cubicBezTo>
                      <a:pt x="262" y="13421"/>
                      <a:pt x="150" y="13353"/>
                      <a:pt x="59" y="13285"/>
                    </a:cubicBezTo>
                    <a:close/>
                    <a:moveTo>
                      <a:pt x="356" y="13508"/>
                    </a:moveTo>
                    <a:cubicBezTo>
                      <a:pt x="366" y="13517"/>
                      <a:pt x="375" y="13526"/>
                      <a:pt x="384" y="13535"/>
                    </a:cubicBezTo>
                    <a:cubicBezTo>
                      <a:pt x="384" y="13510"/>
                      <a:pt x="359" y="13510"/>
                      <a:pt x="359" y="13510"/>
                    </a:cubicBezTo>
                    <a:cubicBezTo>
                      <a:pt x="358" y="13509"/>
                      <a:pt x="357" y="13509"/>
                      <a:pt x="356" y="13508"/>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9"/>
              <p:cNvSpPr/>
              <p:nvPr/>
            </p:nvSpPr>
            <p:spPr>
              <a:xfrm>
                <a:off x="4568450" y="3420450"/>
                <a:ext cx="5050" cy="11325"/>
              </a:xfrm>
              <a:custGeom>
                <a:avLst/>
                <a:gdLst/>
                <a:ahLst/>
                <a:cxnLst/>
                <a:rect l="l" t="t" r="r" b="b"/>
                <a:pathLst>
                  <a:path w="202" h="453" extrusionOk="0">
                    <a:moveTo>
                      <a:pt x="1" y="452"/>
                    </a:moveTo>
                    <a:cubicBezTo>
                      <a:pt x="76" y="302"/>
                      <a:pt x="151" y="151"/>
                      <a:pt x="201" y="1"/>
                    </a:cubicBezTo>
                    <a:cubicBezTo>
                      <a:pt x="151" y="151"/>
                      <a:pt x="76" y="302"/>
                      <a:pt x="1" y="452"/>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9"/>
              <p:cNvSpPr/>
              <p:nvPr/>
            </p:nvSpPr>
            <p:spPr>
              <a:xfrm>
                <a:off x="4467575" y="4024475"/>
                <a:ext cx="6925" cy="23200"/>
              </a:xfrm>
              <a:custGeom>
                <a:avLst/>
                <a:gdLst/>
                <a:ahLst/>
                <a:cxnLst/>
                <a:rect l="l" t="t" r="r" b="b"/>
                <a:pathLst>
                  <a:path w="277" h="928" extrusionOk="0">
                    <a:moveTo>
                      <a:pt x="0" y="928"/>
                    </a:moveTo>
                    <a:cubicBezTo>
                      <a:pt x="101" y="627"/>
                      <a:pt x="176" y="326"/>
                      <a:pt x="276" y="0"/>
                    </a:cubicBezTo>
                    <a:cubicBezTo>
                      <a:pt x="176" y="326"/>
                      <a:pt x="101" y="627"/>
                      <a:pt x="0" y="928"/>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9"/>
              <p:cNvSpPr/>
              <p:nvPr/>
            </p:nvSpPr>
            <p:spPr>
              <a:xfrm>
                <a:off x="5453800" y="4232500"/>
                <a:ext cx="1275" cy="14425"/>
              </a:xfrm>
              <a:custGeom>
                <a:avLst/>
                <a:gdLst/>
                <a:ahLst/>
                <a:cxnLst/>
                <a:rect l="l" t="t" r="r" b="b"/>
                <a:pathLst>
                  <a:path w="51" h="577" extrusionOk="0">
                    <a:moveTo>
                      <a:pt x="50" y="0"/>
                    </a:moveTo>
                    <a:cubicBezTo>
                      <a:pt x="47" y="29"/>
                      <a:pt x="44" y="56"/>
                      <a:pt x="41" y="84"/>
                    </a:cubicBezTo>
                    <a:lnTo>
                      <a:pt x="41" y="84"/>
                    </a:lnTo>
                    <a:cubicBezTo>
                      <a:pt x="50" y="49"/>
                      <a:pt x="50" y="18"/>
                      <a:pt x="50" y="0"/>
                    </a:cubicBezTo>
                    <a:close/>
                    <a:moveTo>
                      <a:pt x="41" y="84"/>
                    </a:moveTo>
                    <a:cubicBezTo>
                      <a:pt x="37" y="97"/>
                      <a:pt x="32" y="111"/>
                      <a:pt x="25" y="126"/>
                    </a:cubicBezTo>
                    <a:cubicBezTo>
                      <a:pt x="25" y="189"/>
                      <a:pt x="25" y="253"/>
                      <a:pt x="23" y="317"/>
                    </a:cubicBezTo>
                    <a:lnTo>
                      <a:pt x="23" y="317"/>
                    </a:lnTo>
                    <a:cubicBezTo>
                      <a:pt x="29" y="240"/>
                      <a:pt x="33" y="163"/>
                      <a:pt x="41" y="84"/>
                    </a:cubicBezTo>
                    <a:close/>
                    <a:moveTo>
                      <a:pt x="23" y="317"/>
                    </a:moveTo>
                    <a:cubicBezTo>
                      <a:pt x="18" y="402"/>
                      <a:pt x="11" y="487"/>
                      <a:pt x="0" y="577"/>
                    </a:cubicBezTo>
                    <a:cubicBezTo>
                      <a:pt x="15" y="490"/>
                      <a:pt x="21" y="404"/>
                      <a:pt x="23" y="317"/>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9"/>
              <p:cNvSpPr/>
              <p:nvPr/>
            </p:nvSpPr>
            <p:spPr>
              <a:xfrm>
                <a:off x="4484500" y="3963075"/>
                <a:ext cx="4400" cy="19450"/>
              </a:xfrm>
              <a:custGeom>
                <a:avLst/>
                <a:gdLst/>
                <a:ahLst/>
                <a:cxnLst/>
                <a:rect l="l" t="t" r="r" b="b"/>
                <a:pathLst>
                  <a:path w="176" h="778" extrusionOk="0">
                    <a:moveTo>
                      <a:pt x="0" y="777"/>
                    </a:moveTo>
                    <a:cubicBezTo>
                      <a:pt x="75" y="502"/>
                      <a:pt x="125" y="251"/>
                      <a:pt x="176" y="0"/>
                    </a:cubicBezTo>
                    <a:cubicBezTo>
                      <a:pt x="125" y="251"/>
                      <a:pt x="75" y="502"/>
                      <a:pt x="0" y="777"/>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9"/>
              <p:cNvSpPr/>
              <p:nvPr/>
            </p:nvSpPr>
            <p:spPr>
              <a:xfrm>
                <a:off x="4494525" y="3871600"/>
                <a:ext cx="2525" cy="10675"/>
              </a:xfrm>
              <a:custGeom>
                <a:avLst/>
                <a:gdLst/>
                <a:ahLst/>
                <a:cxnLst/>
                <a:rect l="l" t="t" r="r" b="b"/>
                <a:pathLst>
                  <a:path w="101" h="427" extrusionOk="0">
                    <a:moveTo>
                      <a:pt x="0" y="0"/>
                    </a:moveTo>
                    <a:cubicBezTo>
                      <a:pt x="25" y="125"/>
                      <a:pt x="50" y="226"/>
                      <a:pt x="75" y="351"/>
                    </a:cubicBezTo>
                    <a:cubicBezTo>
                      <a:pt x="75" y="376"/>
                      <a:pt x="75" y="401"/>
                      <a:pt x="100" y="426"/>
                    </a:cubicBezTo>
                    <a:cubicBezTo>
                      <a:pt x="75" y="301"/>
                      <a:pt x="50" y="151"/>
                      <a:pt x="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9"/>
              <p:cNvSpPr/>
              <p:nvPr/>
            </p:nvSpPr>
            <p:spPr>
              <a:xfrm>
                <a:off x="5416825" y="3201150"/>
                <a:ext cx="11275" cy="65825"/>
              </a:xfrm>
              <a:custGeom>
                <a:avLst/>
                <a:gdLst/>
                <a:ahLst/>
                <a:cxnLst/>
                <a:rect l="l" t="t" r="r" b="b"/>
                <a:pathLst>
                  <a:path w="451" h="2633" extrusionOk="0">
                    <a:moveTo>
                      <a:pt x="251" y="1"/>
                    </a:moveTo>
                    <a:cubicBezTo>
                      <a:pt x="239" y="13"/>
                      <a:pt x="201" y="20"/>
                      <a:pt x="154" y="20"/>
                    </a:cubicBezTo>
                    <a:cubicBezTo>
                      <a:pt x="107" y="20"/>
                      <a:pt x="51" y="13"/>
                      <a:pt x="1" y="1"/>
                    </a:cubicBezTo>
                    <a:lnTo>
                      <a:pt x="1" y="1"/>
                    </a:lnTo>
                    <a:lnTo>
                      <a:pt x="251" y="76"/>
                    </a:lnTo>
                    <a:cubicBezTo>
                      <a:pt x="251" y="53"/>
                      <a:pt x="251" y="32"/>
                      <a:pt x="251" y="1"/>
                    </a:cubicBezTo>
                    <a:close/>
                    <a:moveTo>
                      <a:pt x="251" y="76"/>
                    </a:moveTo>
                    <a:cubicBezTo>
                      <a:pt x="251" y="91"/>
                      <a:pt x="251" y="107"/>
                      <a:pt x="251" y="126"/>
                    </a:cubicBezTo>
                    <a:cubicBezTo>
                      <a:pt x="253" y="131"/>
                      <a:pt x="254" y="135"/>
                      <a:pt x="256" y="139"/>
                    </a:cubicBezTo>
                    <a:lnTo>
                      <a:pt x="256" y="139"/>
                    </a:lnTo>
                    <a:cubicBezTo>
                      <a:pt x="254" y="116"/>
                      <a:pt x="253" y="95"/>
                      <a:pt x="251" y="76"/>
                    </a:cubicBezTo>
                    <a:close/>
                    <a:moveTo>
                      <a:pt x="256" y="139"/>
                    </a:moveTo>
                    <a:lnTo>
                      <a:pt x="256" y="139"/>
                    </a:lnTo>
                    <a:cubicBezTo>
                      <a:pt x="285" y="509"/>
                      <a:pt x="356" y="1382"/>
                      <a:pt x="427" y="2633"/>
                    </a:cubicBezTo>
                    <a:cubicBezTo>
                      <a:pt x="427" y="2457"/>
                      <a:pt x="402" y="2307"/>
                      <a:pt x="402" y="2131"/>
                    </a:cubicBezTo>
                    <a:cubicBezTo>
                      <a:pt x="352" y="1560"/>
                      <a:pt x="450" y="667"/>
                      <a:pt x="256" y="13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9"/>
              <p:cNvSpPr/>
              <p:nvPr/>
            </p:nvSpPr>
            <p:spPr>
              <a:xfrm>
                <a:off x="4497025" y="3886625"/>
                <a:ext cx="650" cy="3800"/>
              </a:xfrm>
              <a:custGeom>
                <a:avLst/>
                <a:gdLst/>
                <a:ahLst/>
                <a:cxnLst/>
                <a:rect l="l" t="t" r="r" b="b"/>
                <a:pathLst>
                  <a:path w="26" h="152" extrusionOk="0">
                    <a:moveTo>
                      <a:pt x="25" y="151"/>
                    </a:moveTo>
                    <a:cubicBezTo>
                      <a:pt x="25" y="101"/>
                      <a:pt x="25" y="51"/>
                      <a:pt x="0" y="1"/>
                    </a:cubicBezTo>
                    <a:cubicBezTo>
                      <a:pt x="25" y="51"/>
                      <a:pt x="25" y="101"/>
                      <a:pt x="25" y="15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9"/>
              <p:cNvSpPr/>
              <p:nvPr/>
            </p:nvSpPr>
            <p:spPr>
              <a:xfrm>
                <a:off x="4478225" y="4000675"/>
                <a:ext cx="2525" cy="9400"/>
              </a:xfrm>
              <a:custGeom>
                <a:avLst/>
                <a:gdLst/>
                <a:ahLst/>
                <a:cxnLst/>
                <a:rect l="l" t="t" r="r" b="b"/>
                <a:pathLst>
                  <a:path w="101" h="376" extrusionOk="0">
                    <a:moveTo>
                      <a:pt x="0" y="376"/>
                    </a:moveTo>
                    <a:cubicBezTo>
                      <a:pt x="26" y="251"/>
                      <a:pt x="51" y="125"/>
                      <a:pt x="101" y="0"/>
                    </a:cubicBezTo>
                    <a:cubicBezTo>
                      <a:pt x="51" y="125"/>
                      <a:pt x="26" y="251"/>
                      <a:pt x="0" y="37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9"/>
              <p:cNvSpPr/>
              <p:nvPr/>
            </p:nvSpPr>
            <p:spPr>
              <a:xfrm>
                <a:off x="4491375" y="3552675"/>
                <a:ext cx="8175" cy="11925"/>
              </a:xfrm>
              <a:custGeom>
                <a:avLst/>
                <a:gdLst/>
                <a:ahLst/>
                <a:cxnLst/>
                <a:rect l="l" t="t" r="r" b="b"/>
                <a:pathLst>
                  <a:path w="327" h="477" extrusionOk="0">
                    <a:moveTo>
                      <a:pt x="1" y="476"/>
                    </a:moveTo>
                    <a:cubicBezTo>
                      <a:pt x="101" y="326"/>
                      <a:pt x="226" y="151"/>
                      <a:pt x="327" y="0"/>
                    </a:cubicBezTo>
                    <a:cubicBezTo>
                      <a:pt x="226" y="151"/>
                      <a:pt x="101" y="326"/>
                      <a:pt x="1" y="47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9"/>
              <p:cNvSpPr/>
              <p:nvPr/>
            </p:nvSpPr>
            <p:spPr>
              <a:xfrm>
                <a:off x="5426225" y="4279500"/>
                <a:ext cx="25725" cy="290750"/>
              </a:xfrm>
              <a:custGeom>
                <a:avLst/>
                <a:gdLst/>
                <a:ahLst/>
                <a:cxnLst/>
                <a:rect l="l" t="t" r="r" b="b"/>
                <a:pathLst>
                  <a:path w="1029" h="11630" extrusionOk="0">
                    <a:moveTo>
                      <a:pt x="1028" y="0"/>
                    </a:moveTo>
                    <a:lnTo>
                      <a:pt x="1028" y="0"/>
                    </a:lnTo>
                    <a:cubicBezTo>
                      <a:pt x="802" y="3133"/>
                      <a:pt x="502" y="6391"/>
                      <a:pt x="226" y="9399"/>
                    </a:cubicBezTo>
                    <a:cubicBezTo>
                      <a:pt x="151" y="10176"/>
                      <a:pt x="76" y="10902"/>
                      <a:pt x="0" y="11629"/>
                    </a:cubicBezTo>
                    <a:cubicBezTo>
                      <a:pt x="26" y="11629"/>
                      <a:pt x="26" y="11629"/>
                      <a:pt x="26" y="11604"/>
                    </a:cubicBezTo>
                    <a:cubicBezTo>
                      <a:pt x="401" y="7744"/>
                      <a:pt x="752" y="3885"/>
                      <a:pt x="10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9"/>
              <p:cNvSpPr/>
              <p:nvPr/>
            </p:nvSpPr>
            <p:spPr>
              <a:xfrm>
                <a:off x="4611675" y="3090875"/>
                <a:ext cx="327725" cy="51425"/>
              </a:xfrm>
              <a:custGeom>
                <a:avLst/>
                <a:gdLst/>
                <a:ahLst/>
                <a:cxnLst/>
                <a:rect l="l" t="t" r="r" b="b"/>
                <a:pathLst>
                  <a:path w="13109" h="2057" extrusionOk="0">
                    <a:moveTo>
                      <a:pt x="13109" y="1"/>
                    </a:moveTo>
                    <a:lnTo>
                      <a:pt x="13109" y="1"/>
                    </a:lnTo>
                    <a:cubicBezTo>
                      <a:pt x="12708" y="26"/>
                      <a:pt x="11805" y="201"/>
                      <a:pt x="11279" y="277"/>
                    </a:cubicBezTo>
                    <a:cubicBezTo>
                      <a:pt x="9775" y="527"/>
                      <a:pt x="8297" y="753"/>
                      <a:pt x="6818" y="978"/>
                    </a:cubicBezTo>
                    <a:cubicBezTo>
                      <a:pt x="5331" y="1207"/>
                      <a:pt x="3855" y="1446"/>
                      <a:pt x="2383" y="1683"/>
                    </a:cubicBezTo>
                    <a:lnTo>
                      <a:pt x="2383" y="1683"/>
                    </a:lnTo>
                    <a:lnTo>
                      <a:pt x="13109" y="1"/>
                    </a:lnTo>
                    <a:close/>
                    <a:moveTo>
                      <a:pt x="2383" y="1683"/>
                    </a:moveTo>
                    <a:lnTo>
                      <a:pt x="1" y="2056"/>
                    </a:lnTo>
                    <a:lnTo>
                      <a:pt x="26" y="2056"/>
                    </a:lnTo>
                    <a:cubicBezTo>
                      <a:pt x="811" y="1934"/>
                      <a:pt x="1597" y="1809"/>
                      <a:pt x="2383" y="1683"/>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19"/>
              <p:cNvSpPr/>
              <p:nvPr/>
            </p:nvSpPr>
            <p:spPr>
              <a:xfrm>
                <a:off x="4443775" y="3757550"/>
                <a:ext cx="2525" cy="6300"/>
              </a:xfrm>
              <a:custGeom>
                <a:avLst/>
                <a:gdLst/>
                <a:ahLst/>
                <a:cxnLst/>
                <a:rect l="l" t="t" r="r" b="b"/>
                <a:pathLst>
                  <a:path w="101" h="252" extrusionOk="0">
                    <a:moveTo>
                      <a:pt x="0" y="1"/>
                    </a:moveTo>
                    <a:lnTo>
                      <a:pt x="0" y="1"/>
                    </a:lnTo>
                    <a:cubicBezTo>
                      <a:pt x="13" y="52"/>
                      <a:pt x="32" y="97"/>
                      <a:pt x="52" y="139"/>
                    </a:cubicBezTo>
                    <a:lnTo>
                      <a:pt x="52" y="139"/>
                    </a:lnTo>
                    <a:cubicBezTo>
                      <a:pt x="51" y="134"/>
                      <a:pt x="50" y="130"/>
                      <a:pt x="50" y="126"/>
                    </a:cubicBezTo>
                    <a:cubicBezTo>
                      <a:pt x="25" y="76"/>
                      <a:pt x="25" y="51"/>
                      <a:pt x="0" y="1"/>
                    </a:cubicBezTo>
                    <a:close/>
                    <a:moveTo>
                      <a:pt x="52" y="139"/>
                    </a:moveTo>
                    <a:lnTo>
                      <a:pt x="52" y="139"/>
                    </a:lnTo>
                    <a:cubicBezTo>
                      <a:pt x="58" y="166"/>
                      <a:pt x="79" y="209"/>
                      <a:pt x="100" y="251"/>
                    </a:cubicBezTo>
                    <a:cubicBezTo>
                      <a:pt x="88" y="215"/>
                      <a:pt x="70" y="178"/>
                      <a:pt x="52" y="13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19"/>
              <p:cNvSpPr/>
              <p:nvPr/>
            </p:nvSpPr>
            <p:spPr>
              <a:xfrm>
                <a:off x="4450650" y="3773850"/>
                <a:ext cx="1275" cy="3150"/>
              </a:xfrm>
              <a:custGeom>
                <a:avLst/>
                <a:gdLst/>
                <a:ahLst/>
                <a:cxnLst/>
                <a:rect l="l" t="t" r="r" b="b"/>
                <a:pathLst>
                  <a:path w="51" h="126" extrusionOk="0">
                    <a:moveTo>
                      <a:pt x="51" y="126"/>
                    </a:moveTo>
                    <a:cubicBezTo>
                      <a:pt x="51" y="101"/>
                      <a:pt x="26" y="50"/>
                      <a:pt x="1" y="0"/>
                    </a:cubicBezTo>
                    <a:cubicBezTo>
                      <a:pt x="26" y="50"/>
                      <a:pt x="51" y="101"/>
                      <a:pt x="51" y="1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9"/>
              <p:cNvSpPr/>
              <p:nvPr/>
            </p:nvSpPr>
            <p:spPr>
              <a:xfrm>
                <a:off x="4576600" y="3296400"/>
                <a:ext cx="31350" cy="117825"/>
              </a:xfrm>
              <a:custGeom>
                <a:avLst/>
                <a:gdLst/>
                <a:ahLst/>
                <a:cxnLst/>
                <a:rect l="l" t="t" r="r" b="b"/>
                <a:pathLst>
                  <a:path w="1254" h="4713" extrusionOk="0">
                    <a:moveTo>
                      <a:pt x="1228" y="0"/>
                    </a:moveTo>
                    <a:cubicBezTo>
                      <a:pt x="1228" y="0"/>
                      <a:pt x="1253" y="0"/>
                      <a:pt x="1228" y="26"/>
                    </a:cubicBezTo>
                    <a:cubicBezTo>
                      <a:pt x="953" y="1630"/>
                      <a:pt x="602" y="3209"/>
                      <a:pt x="0" y="4712"/>
                    </a:cubicBezTo>
                    <a:cubicBezTo>
                      <a:pt x="727" y="2908"/>
                      <a:pt x="978" y="1529"/>
                      <a:pt x="125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9"/>
              <p:cNvSpPr/>
              <p:nvPr/>
            </p:nvSpPr>
            <p:spPr>
              <a:xfrm>
                <a:off x="4399275" y="4411075"/>
                <a:ext cx="5675" cy="3150"/>
              </a:xfrm>
              <a:custGeom>
                <a:avLst/>
                <a:gdLst/>
                <a:ahLst/>
                <a:cxnLst/>
                <a:rect l="l" t="t" r="r" b="b"/>
                <a:pathLst>
                  <a:path w="227" h="126" extrusionOk="0">
                    <a:moveTo>
                      <a:pt x="1" y="0"/>
                    </a:moveTo>
                    <a:cubicBezTo>
                      <a:pt x="28" y="18"/>
                      <a:pt x="55" y="36"/>
                      <a:pt x="82" y="53"/>
                    </a:cubicBezTo>
                    <a:lnTo>
                      <a:pt x="82" y="53"/>
                    </a:lnTo>
                    <a:cubicBezTo>
                      <a:pt x="71" y="45"/>
                      <a:pt x="61" y="36"/>
                      <a:pt x="51" y="25"/>
                    </a:cubicBezTo>
                    <a:cubicBezTo>
                      <a:pt x="26" y="25"/>
                      <a:pt x="26" y="0"/>
                      <a:pt x="1" y="0"/>
                    </a:cubicBezTo>
                    <a:close/>
                    <a:moveTo>
                      <a:pt x="82" y="53"/>
                    </a:moveTo>
                    <a:cubicBezTo>
                      <a:pt x="122" y="86"/>
                      <a:pt x="166" y="106"/>
                      <a:pt x="226" y="126"/>
                    </a:cubicBezTo>
                    <a:cubicBezTo>
                      <a:pt x="178" y="109"/>
                      <a:pt x="130" y="83"/>
                      <a:pt x="82" y="53"/>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19"/>
              <p:cNvSpPr/>
              <p:nvPr/>
            </p:nvSpPr>
            <p:spPr>
              <a:xfrm>
                <a:off x="4416825" y="4422350"/>
                <a:ext cx="779475" cy="333975"/>
              </a:xfrm>
              <a:custGeom>
                <a:avLst/>
                <a:gdLst/>
                <a:ahLst/>
                <a:cxnLst/>
                <a:rect l="l" t="t" r="r" b="b"/>
                <a:pathLst>
                  <a:path w="31179" h="13359" extrusionOk="0">
                    <a:moveTo>
                      <a:pt x="0" y="0"/>
                    </a:moveTo>
                    <a:lnTo>
                      <a:pt x="0" y="0"/>
                    </a:lnTo>
                    <a:cubicBezTo>
                      <a:pt x="2482" y="1504"/>
                      <a:pt x="5113" y="2782"/>
                      <a:pt x="7745" y="4010"/>
                    </a:cubicBezTo>
                    <a:cubicBezTo>
                      <a:pt x="15339" y="7519"/>
                      <a:pt x="23183" y="10577"/>
                      <a:pt x="31128" y="13359"/>
                    </a:cubicBezTo>
                    <a:cubicBezTo>
                      <a:pt x="31128" y="13334"/>
                      <a:pt x="31153" y="13334"/>
                      <a:pt x="31178" y="13334"/>
                    </a:cubicBezTo>
                    <a:cubicBezTo>
                      <a:pt x="29775" y="12832"/>
                      <a:pt x="28271" y="12281"/>
                      <a:pt x="26692" y="11705"/>
                    </a:cubicBezTo>
                    <a:cubicBezTo>
                      <a:pt x="25589" y="11279"/>
                      <a:pt x="24437" y="10853"/>
                      <a:pt x="23284" y="10426"/>
                    </a:cubicBezTo>
                    <a:cubicBezTo>
                      <a:pt x="21680" y="9800"/>
                      <a:pt x="20025" y="9173"/>
                      <a:pt x="18371" y="8522"/>
                    </a:cubicBezTo>
                    <a:cubicBezTo>
                      <a:pt x="16843" y="7895"/>
                      <a:pt x="15289" y="7269"/>
                      <a:pt x="13760" y="6642"/>
                    </a:cubicBezTo>
                    <a:cubicBezTo>
                      <a:pt x="12732" y="6216"/>
                      <a:pt x="11730" y="5790"/>
                      <a:pt x="10727" y="5339"/>
                    </a:cubicBezTo>
                    <a:cubicBezTo>
                      <a:pt x="9950" y="5013"/>
                      <a:pt x="9173" y="4662"/>
                      <a:pt x="8421" y="4311"/>
                    </a:cubicBezTo>
                    <a:cubicBezTo>
                      <a:pt x="8121" y="4186"/>
                      <a:pt x="7820" y="4035"/>
                      <a:pt x="7544" y="3910"/>
                    </a:cubicBezTo>
                    <a:cubicBezTo>
                      <a:pt x="5213" y="2832"/>
                      <a:pt x="3083" y="1755"/>
                      <a:pt x="1253" y="727"/>
                    </a:cubicBezTo>
                    <a:cubicBezTo>
                      <a:pt x="1103" y="652"/>
                      <a:pt x="978" y="577"/>
                      <a:pt x="852" y="502"/>
                    </a:cubicBezTo>
                    <a:cubicBezTo>
                      <a:pt x="552" y="326"/>
                      <a:pt x="276" y="151"/>
                      <a:pt x="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19"/>
              <p:cNvSpPr/>
              <p:nvPr/>
            </p:nvSpPr>
            <p:spPr>
              <a:xfrm>
                <a:off x="4603550" y="3081875"/>
                <a:ext cx="875950" cy="1487750"/>
              </a:xfrm>
              <a:custGeom>
                <a:avLst/>
                <a:gdLst/>
                <a:ahLst/>
                <a:cxnLst/>
                <a:rect l="l" t="t" r="r" b="b"/>
                <a:pathLst>
                  <a:path w="35038" h="59510" extrusionOk="0">
                    <a:moveTo>
                      <a:pt x="13813" y="0"/>
                    </a:moveTo>
                    <a:cubicBezTo>
                      <a:pt x="13323" y="0"/>
                      <a:pt x="12835" y="31"/>
                      <a:pt x="12306" y="110"/>
                    </a:cubicBezTo>
                    <a:cubicBezTo>
                      <a:pt x="10050" y="461"/>
                      <a:pt x="7820" y="812"/>
                      <a:pt x="5589" y="1163"/>
                    </a:cubicBezTo>
                    <a:cubicBezTo>
                      <a:pt x="3810" y="1439"/>
                      <a:pt x="2030" y="1714"/>
                      <a:pt x="276" y="1990"/>
                    </a:cubicBezTo>
                    <a:lnTo>
                      <a:pt x="251" y="2015"/>
                    </a:lnTo>
                    <a:cubicBezTo>
                      <a:pt x="0" y="2040"/>
                      <a:pt x="75" y="2366"/>
                      <a:pt x="276" y="2416"/>
                    </a:cubicBezTo>
                    <a:lnTo>
                      <a:pt x="351" y="2416"/>
                    </a:lnTo>
                    <a:cubicBezTo>
                      <a:pt x="2607" y="2065"/>
                      <a:pt x="4862" y="1689"/>
                      <a:pt x="7143" y="1338"/>
                    </a:cubicBezTo>
                    <a:cubicBezTo>
                      <a:pt x="8622" y="1113"/>
                      <a:pt x="10100" y="887"/>
                      <a:pt x="11604" y="637"/>
                    </a:cubicBezTo>
                    <a:cubicBezTo>
                      <a:pt x="12130" y="561"/>
                      <a:pt x="13033" y="386"/>
                      <a:pt x="13434" y="361"/>
                    </a:cubicBezTo>
                    <a:lnTo>
                      <a:pt x="13459" y="361"/>
                    </a:lnTo>
                    <a:cubicBezTo>
                      <a:pt x="13528" y="359"/>
                      <a:pt x="13597" y="358"/>
                      <a:pt x="13667" y="358"/>
                    </a:cubicBezTo>
                    <a:cubicBezTo>
                      <a:pt x="14653" y="358"/>
                      <a:pt x="15657" y="516"/>
                      <a:pt x="16617" y="586"/>
                    </a:cubicBezTo>
                    <a:lnTo>
                      <a:pt x="21228" y="887"/>
                    </a:lnTo>
                    <a:lnTo>
                      <a:pt x="21253" y="887"/>
                    </a:lnTo>
                    <a:cubicBezTo>
                      <a:pt x="21729" y="912"/>
                      <a:pt x="22181" y="1013"/>
                      <a:pt x="22657" y="1113"/>
                    </a:cubicBezTo>
                    <a:cubicBezTo>
                      <a:pt x="24060" y="1489"/>
                      <a:pt x="25414" y="2140"/>
                      <a:pt x="26792" y="2642"/>
                    </a:cubicBezTo>
                    <a:cubicBezTo>
                      <a:pt x="28196" y="3168"/>
                      <a:pt x="29599" y="3694"/>
                      <a:pt x="31003" y="4196"/>
                    </a:cubicBezTo>
                    <a:cubicBezTo>
                      <a:pt x="31003" y="4196"/>
                      <a:pt x="31028" y="4221"/>
                      <a:pt x="31028" y="4221"/>
                    </a:cubicBezTo>
                    <a:cubicBezTo>
                      <a:pt x="31404" y="4346"/>
                      <a:pt x="31780" y="4546"/>
                      <a:pt x="32156" y="4622"/>
                    </a:cubicBezTo>
                    <a:cubicBezTo>
                      <a:pt x="32112" y="4614"/>
                      <a:pt x="32084" y="4610"/>
                      <a:pt x="32070" y="4610"/>
                    </a:cubicBezTo>
                    <a:cubicBezTo>
                      <a:pt x="31997" y="4610"/>
                      <a:pt x="32300" y="4709"/>
                      <a:pt x="32532" y="4772"/>
                    </a:cubicBezTo>
                    <a:cubicBezTo>
                      <a:pt x="32582" y="4784"/>
                      <a:pt x="32638" y="4791"/>
                      <a:pt x="32685" y="4791"/>
                    </a:cubicBezTo>
                    <a:cubicBezTo>
                      <a:pt x="32732" y="4791"/>
                      <a:pt x="32770" y="4784"/>
                      <a:pt x="32782" y="4772"/>
                    </a:cubicBezTo>
                    <a:cubicBezTo>
                      <a:pt x="32782" y="4822"/>
                      <a:pt x="32782" y="4847"/>
                      <a:pt x="32782" y="4897"/>
                    </a:cubicBezTo>
                    <a:cubicBezTo>
                      <a:pt x="32983" y="5424"/>
                      <a:pt x="32882" y="6326"/>
                      <a:pt x="32933" y="6902"/>
                    </a:cubicBezTo>
                    <a:cubicBezTo>
                      <a:pt x="32933" y="7078"/>
                      <a:pt x="32958" y="7228"/>
                      <a:pt x="32958" y="7404"/>
                    </a:cubicBezTo>
                    <a:cubicBezTo>
                      <a:pt x="33033" y="8231"/>
                      <a:pt x="33083" y="9083"/>
                      <a:pt x="33133" y="9935"/>
                    </a:cubicBezTo>
                    <a:cubicBezTo>
                      <a:pt x="33158" y="10211"/>
                      <a:pt x="33183" y="10511"/>
                      <a:pt x="33208" y="10787"/>
                    </a:cubicBezTo>
                    <a:cubicBezTo>
                      <a:pt x="33208" y="11013"/>
                      <a:pt x="33233" y="11213"/>
                      <a:pt x="33233" y="11414"/>
                    </a:cubicBezTo>
                    <a:cubicBezTo>
                      <a:pt x="33334" y="12817"/>
                      <a:pt x="33409" y="14196"/>
                      <a:pt x="33509" y="15574"/>
                    </a:cubicBezTo>
                    <a:cubicBezTo>
                      <a:pt x="33534" y="16201"/>
                      <a:pt x="33584" y="16827"/>
                      <a:pt x="33609" y="17429"/>
                    </a:cubicBezTo>
                    <a:cubicBezTo>
                      <a:pt x="33684" y="18782"/>
                      <a:pt x="33760" y="20135"/>
                      <a:pt x="33835" y="21489"/>
                    </a:cubicBezTo>
                    <a:cubicBezTo>
                      <a:pt x="33860" y="21765"/>
                      <a:pt x="33860" y="22040"/>
                      <a:pt x="33885" y="22316"/>
                    </a:cubicBezTo>
                    <a:cubicBezTo>
                      <a:pt x="33985" y="24496"/>
                      <a:pt x="34085" y="26677"/>
                      <a:pt x="34161" y="28882"/>
                    </a:cubicBezTo>
                    <a:cubicBezTo>
                      <a:pt x="34386" y="34597"/>
                      <a:pt x="34411" y="40311"/>
                      <a:pt x="34060" y="46025"/>
                    </a:cubicBezTo>
                    <a:cubicBezTo>
                      <a:pt x="34060" y="46050"/>
                      <a:pt x="34060" y="46100"/>
                      <a:pt x="34035" y="46151"/>
                    </a:cubicBezTo>
                    <a:cubicBezTo>
                      <a:pt x="34035" y="46301"/>
                      <a:pt x="34035" y="46451"/>
                      <a:pt x="34010" y="46602"/>
                    </a:cubicBezTo>
                    <a:cubicBezTo>
                      <a:pt x="33985" y="47028"/>
                      <a:pt x="33960" y="47479"/>
                      <a:pt x="33935" y="47905"/>
                    </a:cubicBezTo>
                    <a:cubicBezTo>
                      <a:pt x="33659" y="51790"/>
                      <a:pt x="33308" y="55649"/>
                      <a:pt x="32933" y="59509"/>
                    </a:cubicBezTo>
                    <a:cubicBezTo>
                      <a:pt x="33083" y="59384"/>
                      <a:pt x="33258" y="59233"/>
                      <a:pt x="33409" y="59083"/>
                    </a:cubicBezTo>
                    <a:cubicBezTo>
                      <a:pt x="33885" y="54396"/>
                      <a:pt x="34261" y="49684"/>
                      <a:pt x="34537" y="44998"/>
                    </a:cubicBezTo>
                    <a:cubicBezTo>
                      <a:pt x="34587" y="44171"/>
                      <a:pt x="34637" y="43369"/>
                      <a:pt x="34662" y="42567"/>
                    </a:cubicBezTo>
                    <a:cubicBezTo>
                      <a:pt x="34687" y="41965"/>
                      <a:pt x="34712" y="41389"/>
                      <a:pt x="34737" y="40787"/>
                    </a:cubicBezTo>
                    <a:cubicBezTo>
                      <a:pt x="34737" y="40712"/>
                      <a:pt x="34737" y="40612"/>
                      <a:pt x="34737" y="40537"/>
                    </a:cubicBezTo>
                    <a:cubicBezTo>
                      <a:pt x="35038" y="31414"/>
                      <a:pt x="34361" y="22241"/>
                      <a:pt x="33785" y="13168"/>
                    </a:cubicBezTo>
                    <a:cubicBezTo>
                      <a:pt x="33760" y="12892"/>
                      <a:pt x="33735" y="12617"/>
                      <a:pt x="33709" y="12341"/>
                    </a:cubicBezTo>
                    <a:cubicBezTo>
                      <a:pt x="33659" y="11614"/>
                      <a:pt x="33634" y="10862"/>
                      <a:pt x="33584" y="10110"/>
                    </a:cubicBezTo>
                    <a:cubicBezTo>
                      <a:pt x="33534" y="9484"/>
                      <a:pt x="33484" y="8832"/>
                      <a:pt x="33434" y="8180"/>
                    </a:cubicBezTo>
                    <a:cubicBezTo>
                      <a:pt x="33359" y="7028"/>
                      <a:pt x="33283" y="5875"/>
                      <a:pt x="33183" y="4722"/>
                    </a:cubicBezTo>
                    <a:cubicBezTo>
                      <a:pt x="33183" y="4622"/>
                      <a:pt x="33133" y="4546"/>
                      <a:pt x="33033" y="4496"/>
                    </a:cubicBezTo>
                    <a:cubicBezTo>
                      <a:pt x="30602" y="3619"/>
                      <a:pt x="28171" y="2717"/>
                      <a:pt x="25740" y="1815"/>
                    </a:cubicBezTo>
                    <a:lnTo>
                      <a:pt x="25714" y="1815"/>
                    </a:lnTo>
                    <a:cubicBezTo>
                      <a:pt x="24687" y="1414"/>
                      <a:pt x="23559" y="812"/>
                      <a:pt x="22431" y="586"/>
                    </a:cubicBezTo>
                    <a:cubicBezTo>
                      <a:pt x="22281" y="561"/>
                      <a:pt x="22130" y="536"/>
                      <a:pt x="21980" y="536"/>
                    </a:cubicBezTo>
                    <a:cubicBezTo>
                      <a:pt x="21955" y="536"/>
                      <a:pt x="21905" y="511"/>
                      <a:pt x="21855" y="511"/>
                    </a:cubicBezTo>
                    <a:cubicBezTo>
                      <a:pt x="19674" y="361"/>
                      <a:pt x="17494" y="211"/>
                      <a:pt x="15313" y="60"/>
                    </a:cubicBezTo>
                    <a:lnTo>
                      <a:pt x="15163" y="60"/>
                    </a:lnTo>
                    <a:cubicBezTo>
                      <a:pt x="14690" y="25"/>
                      <a:pt x="14251" y="0"/>
                      <a:pt x="138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9"/>
              <p:cNvSpPr/>
              <p:nvPr/>
            </p:nvSpPr>
            <p:spPr>
              <a:xfrm>
                <a:off x="4342250" y="3290550"/>
                <a:ext cx="852800" cy="1472050"/>
              </a:xfrm>
              <a:custGeom>
                <a:avLst/>
                <a:gdLst/>
                <a:ahLst/>
                <a:cxnLst/>
                <a:rect l="l" t="t" r="r" b="b"/>
                <a:pathLst>
                  <a:path w="34112" h="58882" extrusionOk="0">
                    <a:moveTo>
                      <a:pt x="10360" y="0"/>
                    </a:moveTo>
                    <a:cubicBezTo>
                      <a:pt x="10285" y="0"/>
                      <a:pt x="10221" y="37"/>
                      <a:pt x="10201" y="134"/>
                    </a:cubicBezTo>
                    <a:cubicBezTo>
                      <a:pt x="10201" y="159"/>
                      <a:pt x="10201" y="159"/>
                      <a:pt x="10201" y="159"/>
                    </a:cubicBezTo>
                    <a:cubicBezTo>
                      <a:pt x="9600" y="3643"/>
                      <a:pt x="8297" y="6600"/>
                      <a:pt x="6392" y="9558"/>
                    </a:cubicBezTo>
                    <a:cubicBezTo>
                      <a:pt x="6367" y="9583"/>
                      <a:pt x="6342" y="9633"/>
                      <a:pt x="6317" y="9658"/>
                    </a:cubicBezTo>
                    <a:cubicBezTo>
                      <a:pt x="6216" y="9834"/>
                      <a:pt x="6116" y="10009"/>
                      <a:pt x="5991" y="10159"/>
                    </a:cubicBezTo>
                    <a:cubicBezTo>
                      <a:pt x="5690" y="10610"/>
                      <a:pt x="5389" y="11062"/>
                      <a:pt x="5089" y="11513"/>
                    </a:cubicBezTo>
                    <a:cubicBezTo>
                      <a:pt x="4211" y="12816"/>
                      <a:pt x="3460" y="14169"/>
                      <a:pt x="3259" y="15773"/>
                    </a:cubicBezTo>
                    <a:cubicBezTo>
                      <a:pt x="3059" y="17403"/>
                      <a:pt x="3610" y="18881"/>
                      <a:pt x="4337" y="20310"/>
                    </a:cubicBezTo>
                    <a:cubicBezTo>
                      <a:pt x="4788" y="21137"/>
                      <a:pt x="5264" y="21989"/>
                      <a:pt x="5565" y="22891"/>
                    </a:cubicBezTo>
                    <a:cubicBezTo>
                      <a:pt x="5590" y="22966"/>
                      <a:pt x="5615" y="23042"/>
                      <a:pt x="5640" y="23142"/>
                    </a:cubicBezTo>
                    <a:cubicBezTo>
                      <a:pt x="5640" y="23167"/>
                      <a:pt x="5665" y="23217"/>
                      <a:pt x="5665" y="23267"/>
                    </a:cubicBezTo>
                    <a:cubicBezTo>
                      <a:pt x="5765" y="23618"/>
                      <a:pt x="5790" y="23944"/>
                      <a:pt x="5790" y="24295"/>
                    </a:cubicBezTo>
                    <a:cubicBezTo>
                      <a:pt x="5790" y="24320"/>
                      <a:pt x="5815" y="24320"/>
                      <a:pt x="5815" y="24345"/>
                    </a:cubicBezTo>
                    <a:cubicBezTo>
                      <a:pt x="5815" y="24345"/>
                      <a:pt x="5790" y="24370"/>
                      <a:pt x="5790" y="24395"/>
                    </a:cubicBezTo>
                    <a:cubicBezTo>
                      <a:pt x="5790" y="24445"/>
                      <a:pt x="5790" y="24495"/>
                      <a:pt x="5790" y="24570"/>
                    </a:cubicBezTo>
                    <a:cubicBezTo>
                      <a:pt x="5765" y="25548"/>
                      <a:pt x="5540" y="26525"/>
                      <a:pt x="5314" y="27453"/>
                    </a:cubicBezTo>
                    <a:cubicBezTo>
                      <a:pt x="5289" y="27603"/>
                      <a:pt x="5264" y="27753"/>
                      <a:pt x="5214" y="27879"/>
                    </a:cubicBezTo>
                    <a:cubicBezTo>
                      <a:pt x="5139" y="28205"/>
                      <a:pt x="5064" y="28530"/>
                      <a:pt x="4988" y="28856"/>
                    </a:cubicBezTo>
                    <a:cubicBezTo>
                      <a:pt x="4211" y="31789"/>
                      <a:pt x="3259" y="34671"/>
                      <a:pt x="2257" y="37528"/>
                    </a:cubicBezTo>
                    <a:cubicBezTo>
                      <a:pt x="2181" y="37678"/>
                      <a:pt x="2131" y="37829"/>
                      <a:pt x="2081" y="38004"/>
                    </a:cubicBezTo>
                    <a:cubicBezTo>
                      <a:pt x="1881" y="38581"/>
                      <a:pt x="1680" y="39132"/>
                      <a:pt x="1454" y="39708"/>
                    </a:cubicBezTo>
                    <a:cubicBezTo>
                      <a:pt x="1279" y="40235"/>
                      <a:pt x="1079" y="40736"/>
                      <a:pt x="903" y="41262"/>
                    </a:cubicBezTo>
                    <a:cubicBezTo>
                      <a:pt x="627" y="41989"/>
                      <a:pt x="352" y="42716"/>
                      <a:pt x="76" y="43443"/>
                    </a:cubicBezTo>
                    <a:cubicBezTo>
                      <a:pt x="51" y="43493"/>
                      <a:pt x="51" y="43543"/>
                      <a:pt x="26" y="43568"/>
                    </a:cubicBezTo>
                    <a:cubicBezTo>
                      <a:pt x="1" y="43643"/>
                      <a:pt x="26" y="43743"/>
                      <a:pt x="76" y="43769"/>
                    </a:cubicBezTo>
                    <a:cubicBezTo>
                      <a:pt x="352" y="43994"/>
                      <a:pt x="627" y="44195"/>
                      <a:pt x="903" y="44395"/>
                    </a:cubicBezTo>
                    <a:cubicBezTo>
                      <a:pt x="3008" y="45924"/>
                      <a:pt x="5364" y="47127"/>
                      <a:pt x="7695" y="48280"/>
                    </a:cubicBezTo>
                    <a:cubicBezTo>
                      <a:pt x="8046" y="48480"/>
                      <a:pt x="8397" y="48631"/>
                      <a:pt x="8773" y="48806"/>
                    </a:cubicBezTo>
                    <a:cubicBezTo>
                      <a:pt x="8798" y="48831"/>
                      <a:pt x="8823" y="48831"/>
                      <a:pt x="8873" y="48856"/>
                    </a:cubicBezTo>
                    <a:cubicBezTo>
                      <a:pt x="11881" y="50310"/>
                      <a:pt x="14963" y="51638"/>
                      <a:pt x="18046" y="52916"/>
                    </a:cubicBezTo>
                    <a:cubicBezTo>
                      <a:pt x="18522" y="53092"/>
                      <a:pt x="18998" y="53292"/>
                      <a:pt x="19450" y="53468"/>
                    </a:cubicBezTo>
                    <a:cubicBezTo>
                      <a:pt x="20051" y="53718"/>
                      <a:pt x="20628" y="53944"/>
                      <a:pt x="21204" y="54170"/>
                    </a:cubicBezTo>
                    <a:cubicBezTo>
                      <a:pt x="25364" y="55824"/>
                      <a:pt x="29525" y="57403"/>
                      <a:pt x="33735" y="58881"/>
                    </a:cubicBezTo>
                    <a:cubicBezTo>
                      <a:pt x="33861" y="58806"/>
                      <a:pt x="33986" y="58706"/>
                      <a:pt x="34111" y="58631"/>
                    </a:cubicBezTo>
                    <a:cubicBezTo>
                      <a:pt x="26166" y="55849"/>
                      <a:pt x="18322" y="52791"/>
                      <a:pt x="10728" y="49282"/>
                    </a:cubicBezTo>
                    <a:cubicBezTo>
                      <a:pt x="8096" y="48054"/>
                      <a:pt x="5465" y="46776"/>
                      <a:pt x="2983" y="45272"/>
                    </a:cubicBezTo>
                    <a:cubicBezTo>
                      <a:pt x="2833" y="45172"/>
                      <a:pt x="2683" y="45072"/>
                      <a:pt x="2532" y="44997"/>
                    </a:cubicBezTo>
                    <a:cubicBezTo>
                      <a:pt x="2532" y="44972"/>
                      <a:pt x="2507" y="44972"/>
                      <a:pt x="2507" y="44947"/>
                    </a:cubicBezTo>
                    <a:cubicBezTo>
                      <a:pt x="2432" y="44921"/>
                      <a:pt x="2382" y="44896"/>
                      <a:pt x="2332" y="44846"/>
                    </a:cubicBezTo>
                    <a:cubicBezTo>
                      <a:pt x="2307" y="44846"/>
                      <a:pt x="2307" y="44821"/>
                      <a:pt x="2282" y="44821"/>
                    </a:cubicBezTo>
                    <a:cubicBezTo>
                      <a:pt x="1780" y="44495"/>
                      <a:pt x="1304" y="44094"/>
                      <a:pt x="803" y="43819"/>
                    </a:cubicBezTo>
                    <a:cubicBezTo>
                      <a:pt x="803" y="43794"/>
                      <a:pt x="778" y="43794"/>
                      <a:pt x="778" y="43794"/>
                    </a:cubicBezTo>
                    <a:cubicBezTo>
                      <a:pt x="402" y="43593"/>
                      <a:pt x="402" y="43769"/>
                      <a:pt x="552" y="43393"/>
                    </a:cubicBezTo>
                    <a:cubicBezTo>
                      <a:pt x="853" y="42540"/>
                      <a:pt x="1179" y="41713"/>
                      <a:pt x="1480" y="40886"/>
                    </a:cubicBezTo>
                    <a:cubicBezTo>
                      <a:pt x="2632" y="37779"/>
                      <a:pt x="3735" y="34646"/>
                      <a:pt x="4688" y="31463"/>
                    </a:cubicBezTo>
                    <a:cubicBezTo>
                      <a:pt x="4788" y="31062"/>
                      <a:pt x="4913" y="30686"/>
                      <a:pt x="5013" y="30285"/>
                    </a:cubicBezTo>
                    <a:cubicBezTo>
                      <a:pt x="5114" y="29984"/>
                      <a:pt x="5189" y="29683"/>
                      <a:pt x="5289" y="29357"/>
                    </a:cubicBezTo>
                    <a:cubicBezTo>
                      <a:pt x="5339" y="29182"/>
                      <a:pt x="5389" y="28982"/>
                      <a:pt x="5439" y="28781"/>
                    </a:cubicBezTo>
                    <a:cubicBezTo>
                      <a:pt x="5465" y="28656"/>
                      <a:pt x="5490" y="28530"/>
                      <a:pt x="5540" y="28405"/>
                    </a:cubicBezTo>
                    <a:cubicBezTo>
                      <a:pt x="5590" y="28154"/>
                      <a:pt x="5640" y="27904"/>
                      <a:pt x="5690" y="27678"/>
                    </a:cubicBezTo>
                    <a:cubicBezTo>
                      <a:pt x="5765" y="27403"/>
                      <a:pt x="5815" y="27152"/>
                      <a:pt x="5866" y="26901"/>
                    </a:cubicBezTo>
                    <a:cubicBezTo>
                      <a:pt x="5891" y="26826"/>
                      <a:pt x="5891" y="26776"/>
                      <a:pt x="5916" y="26726"/>
                    </a:cubicBezTo>
                    <a:cubicBezTo>
                      <a:pt x="6091" y="25849"/>
                      <a:pt x="6267" y="24896"/>
                      <a:pt x="6216" y="23994"/>
                    </a:cubicBezTo>
                    <a:cubicBezTo>
                      <a:pt x="6216" y="23944"/>
                      <a:pt x="6216" y="23894"/>
                      <a:pt x="6191" y="23844"/>
                    </a:cubicBezTo>
                    <a:cubicBezTo>
                      <a:pt x="6191" y="23794"/>
                      <a:pt x="6191" y="23743"/>
                      <a:pt x="6191" y="23718"/>
                    </a:cubicBezTo>
                    <a:cubicBezTo>
                      <a:pt x="6191" y="23693"/>
                      <a:pt x="6191" y="23693"/>
                      <a:pt x="6191" y="23668"/>
                    </a:cubicBezTo>
                    <a:cubicBezTo>
                      <a:pt x="6166" y="23543"/>
                      <a:pt x="6141" y="23393"/>
                      <a:pt x="6091" y="23242"/>
                    </a:cubicBezTo>
                    <a:cubicBezTo>
                      <a:pt x="5790" y="21914"/>
                      <a:pt x="4988" y="20711"/>
                      <a:pt x="4387" y="19458"/>
                    </a:cubicBezTo>
                    <a:cubicBezTo>
                      <a:pt x="4387" y="19433"/>
                      <a:pt x="4362" y="19382"/>
                      <a:pt x="4337" y="19332"/>
                    </a:cubicBezTo>
                    <a:cubicBezTo>
                      <a:pt x="4287" y="19207"/>
                      <a:pt x="4211" y="19057"/>
                      <a:pt x="4161" y="18931"/>
                    </a:cubicBezTo>
                    <a:cubicBezTo>
                      <a:pt x="4136" y="18881"/>
                      <a:pt x="4111" y="18831"/>
                      <a:pt x="4111" y="18806"/>
                    </a:cubicBezTo>
                    <a:cubicBezTo>
                      <a:pt x="4086" y="18756"/>
                      <a:pt x="4086" y="18731"/>
                      <a:pt x="4061" y="18681"/>
                    </a:cubicBezTo>
                    <a:cubicBezTo>
                      <a:pt x="3084" y="16024"/>
                      <a:pt x="4111" y="13693"/>
                      <a:pt x="5640" y="11438"/>
                    </a:cubicBezTo>
                    <a:cubicBezTo>
                      <a:pt x="5740" y="11287"/>
                      <a:pt x="5866" y="11137"/>
                      <a:pt x="5966" y="10961"/>
                    </a:cubicBezTo>
                    <a:cubicBezTo>
                      <a:pt x="6066" y="10811"/>
                      <a:pt x="6191" y="10636"/>
                      <a:pt x="6292" y="10485"/>
                    </a:cubicBezTo>
                    <a:cubicBezTo>
                      <a:pt x="7194" y="9132"/>
                      <a:pt x="8046" y="7728"/>
                      <a:pt x="8748" y="6275"/>
                    </a:cubicBezTo>
                    <a:cubicBezTo>
                      <a:pt x="8773" y="6250"/>
                      <a:pt x="8798" y="6199"/>
                      <a:pt x="8823" y="6174"/>
                    </a:cubicBezTo>
                    <a:cubicBezTo>
                      <a:pt x="8898" y="5999"/>
                      <a:pt x="8973" y="5823"/>
                      <a:pt x="9049" y="5648"/>
                    </a:cubicBezTo>
                    <a:cubicBezTo>
                      <a:pt x="9124" y="5498"/>
                      <a:pt x="9199" y="5347"/>
                      <a:pt x="9249" y="5197"/>
                    </a:cubicBezTo>
                    <a:cubicBezTo>
                      <a:pt x="9274" y="5147"/>
                      <a:pt x="9299" y="5072"/>
                      <a:pt x="9324" y="5021"/>
                    </a:cubicBezTo>
                    <a:cubicBezTo>
                      <a:pt x="9349" y="4996"/>
                      <a:pt x="9349" y="4971"/>
                      <a:pt x="9374" y="4946"/>
                    </a:cubicBezTo>
                    <a:cubicBezTo>
                      <a:pt x="9976" y="3443"/>
                      <a:pt x="10327" y="1864"/>
                      <a:pt x="10602" y="260"/>
                    </a:cubicBezTo>
                    <a:cubicBezTo>
                      <a:pt x="10627" y="234"/>
                      <a:pt x="10602" y="234"/>
                      <a:pt x="10602" y="234"/>
                    </a:cubicBezTo>
                    <a:cubicBezTo>
                      <a:pt x="10627" y="109"/>
                      <a:pt x="10527" y="9"/>
                      <a:pt x="10427" y="9"/>
                    </a:cubicBezTo>
                    <a:cubicBezTo>
                      <a:pt x="10404" y="3"/>
                      <a:pt x="10382" y="0"/>
                      <a:pt x="103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9"/>
              <p:cNvSpPr/>
              <p:nvPr/>
            </p:nvSpPr>
            <p:spPr>
              <a:xfrm>
                <a:off x="4691250" y="4523225"/>
                <a:ext cx="58925" cy="66450"/>
              </a:xfrm>
              <a:custGeom>
                <a:avLst/>
                <a:gdLst/>
                <a:ahLst/>
                <a:cxnLst/>
                <a:rect l="l" t="t" r="r" b="b"/>
                <a:pathLst>
                  <a:path w="2357" h="2658" extrusionOk="0">
                    <a:moveTo>
                      <a:pt x="1630" y="0"/>
                    </a:moveTo>
                    <a:cubicBezTo>
                      <a:pt x="1104" y="577"/>
                      <a:pt x="577" y="1128"/>
                      <a:pt x="1" y="1655"/>
                    </a:cubicBezTo>
                    <a:cubicBezTo>
                      <a:pt x="778" y="2005"/>
                      <a:pt x="1580" y="2331"/>
                      <a:pt x="2357" y="2657"/>
                    </a:cubicBezTo>
                    <a:cubicBezTo>
                      <a:pt x="2106" y="1780"/>
                      <a:pt x="1855" y="903"/>
                      <a:pt x="1630"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19"/>
              <p:cNvSpPr/>
              <p:nvPr/>
            </p:nvSpPr>
            <p:spPr>
              <a:xfrm>
                <a:off x="4347900" y="4327725"/>
                <a:ext cx="47025" cy="86500"/>
              </a:xfrm>
              <a:custGeom>
                <a:avLst/>
                <a:gdLst/>
                <a:ahLst/>
                <a:cxnLst/>
                <a:rect l="l" t="t" r="r" b="b"/>
                <a:pathLst>
                  <a:path w="1881" h="3460" extrusionOk="0">
                    <a:moveTo>
                      <a:pt x="802" y="1"/>
                    </a:moveTo>
                    <a:cubicBezTo>
                      <a:pt x="326" y="1329"/>
                      <a:pt x="0" y="2131"/>
                      <a:pt x="0" y="2131"/>
                    </a:cubicBezTo>
                    <a:cubicBezTo>
                      <a:pt x="552" y="2582"/>
                      <a:pt x="1178" y="3008"/>
                      <a:pt x="1880" y="3460"/>
                    </a:cubicBezTo>
                    <a:cubicBezTo>
                      <a:pt x="1504" y="2307"/>
                      <a:pt x="1153" y="1154"/>
                      <a:pt x="802"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19"/>
              <p:cNvSpPr/>
              <p:nvPr/>
            </p:nvSpPr>
            <p:spPr>
              <a:xfrm>
                <a:off x="4443125" y="4345275"/>
                <a:ext cx="162950" cy="181100"/>
              </a:xfrm>
              <a:custGeom>
                <a:avLst/>
                <a:gdLst/>
                <a:ahLst/>
                <a:cxnLst/>
                <a:rect l="l" t="t" r="r" b="b"/>
                <a:pathLst>
                  <a:path w="6518" h="7244" extrusionOk="0">
                    <a:moveTo>
                      <a:pt x="5139" y="1"/>
                    </a:moveTo>
                    <a:cubicBezTo>
                      <a:pt x="3485" y="1404"/>
                      <a:pt x="1780" y="2707"/>
                      <a:pt x="1" y="3935"/>
                    </a:cubicBezTo>
                    <a:cubicBezTo>
                      <a:pt x="728" y="4336"/>
                      <a:pt x="1480" y="4763"/>
                      <a:pt x="2282" y="5164"/>
                    </a:cubicBezTo>
                    <a:cubicBezTo>
                      <a:pt x="2758" y="4788"/>
                      <a:pt x="3234" y="4387"/>
                      <a:pt x="3685" y="3986"/>
                    </a:cubicBezTo>
                    <a:cubicBezTo>
                      <a:pt x="3730" y="3950"/>
                      <a:pt x="3783" y="3933"/>
                      <a:pt x="3836" y="3933"/>
                    </a:cubicBezTo>
                    <a:cubicBezTo>
                      <a:pt x="3931" y="3933"/>
                      <a:pt x="4020" y="3989"/>
                      <a:pt x="4036" y="4086"/>
                    </a:cubicBezTo>
                    <a:cubicBezTo>
                      <a:pt x="4237" y="4838"/>
                      <a:pt x="4387" y="5565"/>
                      <a:pt x="4562" y="6316"/>
                    </a:cubicBezTo>
                    <a:cubicBezTo>
                      <a:pt x="5189" y="6617"/>
                      <a:pt x="5866" y="6943"/>
                      <a:pt x="6517" y="7244"/>
                    </a:cubicBezTo>
                    <a:cubicBezTo>
                      <a:pt x="6191" y="4813"/>
                      <a:pt x="5715" y="2382"/>
                      <a:pt x="5139"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19"/>
              <p:cNvSpPr/>
              <p:nvPr/>
            </p:nvSpPr>
            <p:spPr>
              <a:xfrm>
                <a:off x="4510175" y="4458050"/>
                <a:ext cx="35125" cy="39500"/>
              </a:xfrm>
              <a:custGeom>
                <a:avLst/>
                <a:gdLst/>
                <a:ahLst/>
                <a:cxnLst/>
                <a:rect l="l" t="t" r="r" b="b"/>
                <a:pathLst>
                  <a:path w="1405" h="1580" extrusionOk="0">
                    <a:moveTo>
                      <a:pt x="1028" y="1"/>
                    </a:moveTo>
                    <a:cubicBezTo>
                      <a:pt x="677" y="302"/>
                      <a:pt x="352" y="577"/>
                      <a:pt x="1" y="878"/>
                    </a:cubicBezTo>
                    <a:cubicBezTo>
                      <a:pt x="452" y="1104"/>
                      <a:pt x="928" y="1329"/>
                      <a:pt x="1404" y="1580"/>
                    </a:cubicBezTo>
                    <a:cubicBezTo>
                      <a:pt x="1279" y="1054"/>
                      <a:pt x="1154" y="527"/>
                      <a:pt x="1028"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19"/>
              <p:cNvSpPr/>
              <p:nvPr/>
            </p:nvSpPr>
            <p:spPr>
              <a:xfrm>
                <a:off x="4448150" y="3996275"/>
                <a:ext cx="1004425" cy="516325"/>
              </a:xfrm>
              <a:custGeom>
                <a:avLst/>
                <a:gdLst/>
                <a:ahLst/>
                <a:cxnLst/>
                <a:rect l="l" t="t" r="r" b="b"/>
                <a:pathLst>
                  <a:path w="40177" h="20653" extrusionOk="0">
                    <a:moveTo>
                      <a:pt x="1128" y="1"/>
                    </a:moveTo>
                    <a:cubicBezTo>
                      <a:pt x="828" y="1229"/>
                      <a:pt x="427" y="2607"/>
                      <a:pt x="0" y="3986"/>
                    </a:cubicBezTo>
                    <a:cubicBezTo>
                      <a:pt x="502" y="5690"/>
                      <a:pt x="1028" y="7394"/>
                      <a:pt x="1554" y="9073"/>
                    </a:cubicBezTo>
                    <a:cubicBezTo>
                      <a:pt x="3710" y="7645"/>
                      <a:pt x="5765" y="6066"/>
                      <a:pt x="7720" y="4387"/>
                    </a:cubicBezTo>
                    <a:cubicBezTo>
                      <a:pt x="7768" y="4348"/>
                      <a:pt x="7827" y="4328"/>
                      <a:pt x="7884" y="4328"/>
                    </a:cubicBezTo>
                    <a:cubicBezTo>
                      <a:pt x="7974" y="4328"/>
                      <a:pt x="8055" y="4379"/>
                      <a:pt x="8071" y="4487"/>
                    </a:cubicBezTo>
                    <a:cubicBezTo>
                      <a:pt x="8722" y="6993"/>
                      <a:pt x="9199" y="9550"/>
                      <a:pt x="9574" y="12106"/>
                    </a:cubicBezTo>
                    <a:cubicBezTo>
                      <a:pt x="11780" y="10652"/>
                      <a:pt x="13785" y="8923"/>
                      <a:pt x="15564" y="6943"/>
                    </a:cubicBezTo>
                    <a:cubicBezTo>
                      <a:pt x="15600" y="6899"/>
                      <a:pt x="15647" y="6880"/>
                      <a:pt x="15696" y="6880"/>
                    </a:cubicBezTo>
                    <a:cubicBezTo>
                      <a:pt x="15787" y="6880"/>
                      <a:pt x="15883" y="6946"/>
                      <a:pt x="15915" y="7043"/>
                    </a:cubicBezTo>
                    <a:cubicBezTo>
                      <a:pt x="16567" y="9650"/>
                      <a:pt x="17344" y="12231"/>
                      <a:pt x="18221" y="14788"/>
                    </a:cubicBezTo>
                    <a:cubicBezTo>
                      <a:pt x="20427" y="12833"/>
                      <a:pt x="22632" y="10878"/>
                      <a:pt x="24813" y="8923"/>
                    </a:cubicBezTo>
                    <a:cubicBezTo>
                      <a:pt x="24863" y="8883"/>
                      <a:pt x="24925" y="8863"/>
                      <a:pt x="24983" y="8863"/>
                    </a:cubicBezTo>
                    <a:cubicBezTo>
                      <a:pt x="25070" y="8863"/>
                      <a:pt x="25148" y="8908"/>
                      <a:pt x="25164" y="8998"/>
                    </a:cubicBezTo>
                    <a:cubicBezTo>
                      <a:pt x="25840" y="12031"/>
                      <a:pt x="26517" y="15063"/>
                      <a:pt x="27194" y="18096"/>
                    </a:cubicBezTo>
                    <a:cubicBezTo>
                      <a:pt x="28246" y="16818"/>
                      <a:pt x="29299" y="15565"/>
                      <a:pt x="30402" y="14362"/>
                    </a:cubicBezTo>
                    <a:cubicBezTo>
                      <a:pt x="30953" y="13760"/>
                      <a:pt x="31504" y="12958"/>
                      <a:pt x="32156" y="12507"/>
                    </a:cubicBezTo>
                    <a:cubicBezTo>
                      <a:pt x="32340" y="12384"/>
                      <a:pt x="32541" y="12261"/>
                      <a:pt x="32759" y="12261"/>
                    </a:cubicBezTo>
                    <a:cubicBezTo>
                      <a:pt x="32808" y="12261"/>
                      <a:pt x="32857" y="12268"/>
                      <a:pt x="32908" y="12281"/>
                    </a:cubicBezTo>
                    <a:cubicBezTo>
                      <a:pt x="33259" y="12382"/>
                      <a:pt x="33309" y="12682"/>
                      <a:pt x="33409" y="12983"/>
                    </a:cubicBezTo>
                    <a:cubicBezTo>
                      <a:pt x="33710" y="13810"/>
                      <a:pt x="33760" y="14813"/>
                      <a:pt x="33986" y="15690"/>
                    </a:cubicBezTo>
                    <a:cubicBezTo>
                      <a:pt x="34387" y="17369"/>
                      <a:pt x="34888" y="19023"/>
                      <a:pt x="35464" y="20652"/>
                    </a:cubicBezTo>
                    <a:cubicBezTo>
                      <a:pt x="37043" y="19324"/>
                      <a:pt x="38547" y="17895"/>
                      <a:pt x="39951" y="16367"/>
                    </a:cubicBezTo>
                    <a:cubicBezTo>
                      <a:pt x="40026" y="15489"/>
                      <a:pt x="40101" y="14587"/>
                      <a:pt x="40176" y="13685"/>
                    </a:cubicBezTo>
                    <a:lnTo>
                      <a:pt x="40176" y="13685"/>
                    </a:lnTo>
                    <a:cubicBezTo>
                      <a:pt x="39123" y="14712"/>
                      <a:pt x="38046" y="15715"/>
                      <a:pt x="36943" y="16642"/>
                    </a:cubicBezTo>
                    <a:cubicBezTo>
                      <a:pt x="36885" y="16681"/>
                      <a:pt x="36827" y="16701"/>
                      <a:pt x="36774" y="16701"/>
                    </a:cubicBezTo>
                    <a:cubicBezTo>
                      <a:pt x="36688" y="16701"/>
                      <a:pt x="36613" y="16650"/>
                      <a:pt x="36567" y="16542"/>
                    </a:cubicBezTo>
                    <a:cubicBezTo>
                      <a:pt x="36091" y="15189"/>
                      <a:pt x="35640" y="13810"/>
                      <a:pt x="35264" y="12407"/>
                    </a:cubicBezTo>
                    <a:cubicBezTo>
                      <a:pt x="35113" y="11780"/>
                      <a:pt x="34938" y="11154"/>
                      <a:pt x="34813" y="10502"/>
                    </a:cubicBezTo>
                    <a:cubicBezTo>
                      <a:pt x="34712" y="10126"/>
                      <a:pt x="34662" y="8823"/>
                      <a:pt x="34412" y="8572"/>
                    </a:cubicBezTo>
                    <a:cubicBezTo>
                      <a:pt x="34288" y="8457"/>
                      <a:pt x="34158" y="8409"/>
                      <a:pt x="34026" y="8409"/>
                    </a:cubicBezTo>
                    <a:cubicBezTo>
                      <a:pt x="33439" y="8409"/>
                      <a:pt x="32814" y="9372"/>
                      <a:pt x="32507" y="9700"/>
                    </a:cubicBezTo>
                    <a:cubicBezTo>
                      <a:pt x="32081" y="10176"/>
                      <a:pt x="31655" y="10652"/>
                      <a:pt x="31229" y="11129"/>
                    </a:cubicBezTo>
                    <a:cubicBezTo>
                      <a:pt x="30352" y="12131"/>
                      <a:pt x="29499" y="13134"/>
                      <a:pt x="28647" y="14186"/>
                    </a:cubicBezTo>
                    <a:cubicBezTo>
                      <a:pt x="28612" y="14230"/>
                      <a:pt x="28565" y="14249"/>
                      <a:pt x="28515" y="14249"/>
                    </a:cubicBezTo>
                    <a:cubicBezTo>
                      <a:pt x="28425" y="14249"/>
                      <a:pt x="28329" y="14184"/>
                      <a:pt x="28296" y="14086"/>
                    </a:cubicBezTo>
                    <a:cubicBezTo>
                      <a:pt x="27620" y="11028"/>
                      <a:pt x="26943" y="7996"/>
                      <a:pt x="26241" y="4938"/>
                    </a:cubicBezTo>
                    <a:cubicBezTo>
                      <a:pt x="24061" y="6893"/>
                      <a:pt x="21880" y="8823"/>
                      <a:pt x="19700" y="10778"/>
                    </a:cubicBezTo>
                    <a:cubicBezTo>
                      <a:pt x="19655" y="10813"/>
                      <a:pt x="19605" y="10830"/>
                      <a:pt x="19556" y="10830"/>
                    </a:cubicBezTo>
                    <a:cubicBezTo>
                      <a:pt x="19466" y="10830"/>
                      <a:pt x="19381" y="10774"/>
                      <a:pt x="19349" y="10677"/>
                    </a:cubicBezTo>
                    <a:cubicBezTo>
                      <a:pt x="18447" y="8146"/>
                      <a:pt x="17670" y="5590"/>
                      <a:pt x="17018" y="2983"/>
                    </a:cubicBezTo>
                    <a:cubicBezTo>
                      <a:pt x="15214" y="4963"/>
                      <a:pt x="13183" y="6692"/>
                      <a:pt x="10928" y="8121"/>
                    </a:cubicBezTo>
                    <a:cubicBezTo>
                      <a:pt x="10890" y="8146"/>
                      <a:pt x="10853" y="8157"/>
                      <a:pt x="10817" y="8157"/>
                    </a:cubicBezTo>
                    <a:cubicBezTo>
                      <a:pt x="10710" y="8157"/>
                      <a:pt x="10621" y="8058"/>
                      <a:pt x="10602" y="7946"/>
                    </a:cubicBezTo>
                    <a:cubicBezTo>
                      <a:pt x="10276" y="5389"/>
                      <a:pt x="9775" y="2883"/>
                      <a:pt x="9173" y="402"/>
                    </a:cubicBezTo>
                    <a:cubicBezTo>
                      <a:pt x="7193" y="2081"/>
                      <a:pt x="5113" y="3635"/>
                      <a:pt x="2958" y="5088"/>
                    </a:cubicBezTo>
                    <a:cubicBezTo>
                      <a:pt x="2927" y="5107"/>
                      <a:pt x="2895" y="5115"/>
                      <a:pt x="2864" y="5115"/>
                    </a:cubicBezTo>
                    <a:cubicBezTo>
                      <a:pt x="2767" y="5115"/>
                      <a:pt x="2676" y="5039"/>
                      <a:pt x="2657" y="4963"/>
                    </a:cubicBezTo>
                    <a:cubicBezTo>
                      <a:pt x="2131" y="3309"/>
                      <a:pt x="1630" y="1655"/>
                      <a:pt x="1128"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19"/>
              <p:cNvSpPr/>
              <p:nvPr/>
            </p:nvSpPr>
            <p:spPr>
              <a:xfrm>
                <a:off x="4411800" y="4114075"/>
                <a:ext cx="1033875" cy="511925"/>
              </a:xfrm>
              <a:custGeom>
                <a:avLst/>
                <a:gdLst/>
                <a:ahLst/>
                <a:cxnLst/>
                <a:rect l="l" t="t" r="r" b="b"/>
                <a:pathLst>
                  <a:path w="41355" h="20477" extrusionOk="0">
                    <a:moveTo>
                      <a:pt x="1229" y="0"/>
                    </a:moveTo>
                    <a:cubicBezTo>
                      <a:pt x="828" y="1254"/>
                      <a:pt x="402" y="2507"/>
                      <a:pt x="1" y="3685"/>
                    </a:cubicBezTo>
                    <a:cubicBezTo>
                      <a:pt x="527" y="5439"/>
                      <a:pt x="1053" y="7168"/>
                      <a:pt x="1605" y="8898"/>
                    </a:cubicBezTo>
                    <a:cubicBezTo>
                      <a:pt x="3760" y="7444"/>
                      <a:pt x="5815" y="5890"/>
                      <a:pt x="7770" y="4186"/>
                    </a:cubicBezTo>
                    <a:cubicBezTo>
                      <a:pt x="7815" y="4159"/>
                      <a:pt x="7867" y="4145"/>
                      <a:pt x="7916" y="4145"/>
                    </a:cubicBezTo>
                    <a:cubicBezTo>
                      <a:pt x="8005" y="4145"/>
                      <a:pt x="8089" y="4190"/>
                      <a:pt x="8121" y="4286"/>
                    </a:cubicBezTo>
                    <a:cubicBezTo>
                      <a:pt x="8748" y="6792"/>
                      <a:pt x="9249" y="9349"/>
                      <a:pt x="9600" y="11905"/>
                    </a:cubicBezTo>
                    <a:cubicBezTo>
                      <a:pt x="11830" y="10477"/>
                      <a:pt x="13835" y="8747"/>
                      <a:pt x="15590" y="6742"/>
                    </a:cubicBezTo>
                    <a:cubicBezTo>
                      <a:pt x="15634" y="6707"/>
                      <a:pt x="15688" y="6690"/>
                      <a:pt x="15740" y="6690"/>
                    </a:cubicBezTo>
                    <a:cubicBezTo>
                      <a:pt x="15835" y="6690"/>
                      <a:pt x="15925" y="6745"/>
                      <a:pt x="15941" y="6843"/>
                    </a:cubicBezTo>
                    <a:cubicBezTo>
                      <a:pt x="16617" y="9449"/>
                      <a:pt x="17394" y="12031"/>
                      <a:pt x="18272" y="14587"/>
                    </a:cubicBezTo>
                    <a:cubicBezTo>
                      <a:pt x="20477" y="12632"/>
                      <a:pt x="22658" y="10677"/>
                      <a:pt x="24863" y="8722"/>
                    </a:cubicBezTo>
                    <a:cubicBezTo>
                      <a:pt x="24902" y="8684"/>
                      <a:pt x="24955" y="8664"/>
                      <a:pt x="25009" y="8664"/>
                    </a:cubicBezTo>
                    <a:cubicBezTo>
                      <a:pt x="25096" y="8664"/>
                      <a:pt x="25183" y="8715"/>
                      <a:pt x="25214" y="8823"/>
                    </a:cubicBezTo>
                    <a:cubicBezTo>
                      <a:pt x="25891" y="11855"/>
                      <a:pt x="26567" y="14888"/>
                      <a:pt x="27244" y="17895"/>
                    </a:cubicBezTo>
                    <a:cubicBezTo>
                      <a:pt x="28272" y="16642"/>
                      <a:pt x="29349" y="15389"/>
                      <a:pt x="30452" y="14161"/>
                    </a:cubicBezTo>
                    <a:cubicBezTo>
                      <a:pt x="30978" y="13584"/>
                      <a:pt x="31555" y="12782"/>
                      <a:pt x="32207" y="12331"/>
                    </a:cubicBezTo>
                    <a:cubicBezTo>
                      <a:pt x="32386" y="12191"/>
                      <a:pt x="32566" y="12084"/>
                      <a:pt x="32784" y="12084"/>
                    </a:cubicBezTo>
                    <a:cubicBezTo>
                      <a:pt x="32839" y="12084"/>
                      <a:pt x="32897" y="12091"/>
                      <a:pt x="32958" y="12106"/>
                    </a:cubicBezTo>
                    <a:cubicBezTo>
                      <a:pt x="33284" y="12206"/>
                      <a:pt x="33359" y="12482"/>
                      <a:pt x="33460" y="12782"/>
                    </a:cubicBezTo>
                    <a:cubicBezTo>
                      <a:pt x="33735" y="13635"/>
                      <a:pt x="33811" y="14612"/>
                      <a:pt x="34011" y="15489"/>
                    </a:cubicBezTo>
                    <a:cubicBezTo>
                      <a:pt x="34412" y="17168"/>
                      <a:pt x="34913" y="18848"/>
                      <a:pt x="35515" y="20477"/>
                    </a:cubicBezTo>
                    <a:cubicBezTo>
                      <a:pt x="37369" y="18898"/>
                      <a:pt x="39124" y="17194"/>
                      <a:pt x="40753" y="15364"/>
                    </a:cubicBezTo>
                    <a:cubicBezTo>
                      <a:pt x="40786" y="15320"/>
                      <a:pt x="40838" y="15300"/>
                      <a:pt x="40893" y="15300"/>
                    </a:cubicBezTo>
                    <a:cubicBezTo>
                      <a:pt x="40963" y="15300"/>
                      <a:pt x="41037" y="15333"/>
                      <a:pt x="41079" y="15389"/>
                    </a:cubicBezTo>
                    <a:cubicBezTo>
                      <a:pt x="41154" y="14412"/>
                      <a:pt x="41254" y="13384"/>
                      <a:pt x="41354" y="12331"/>
                    </a:cubicBezTo>
                    <a:lnTo>
                      <a:pt x="41354" y="12331"/>
                    </a:lnTo>
                    <a:cubicBezTo>
                      <a:pt x="39976" y="13785"/>
                      <a:pt x="38522" y="15163"/>
                      <a:pt x="36968" y="16467"/>
                    </a:cubicBezTo>
                    <a:cubicBezTo>
                      <a:pt x="36924" y="16502"/>
                      <a:pt x="36873" y="16519"/>
                      <a:pt x="36824" y="16519"/>
                    </a:cubicBezTo>
                    <a:cubicBezTo>
                      <a:pt x="36735" y="16519"/>
                      <a:pt x="36650" y="16464"/>
                      <a:pt x="36618" y="16366"/>
                    </a:cubicBezTo>
                    <a:cubicBezTo>
                      <a:pt x="36141" y="15013"/>
                      <a:pt x="35690" y="13635"/>
                      <a:pt x="35314" y="12231"/>
                    </a:cubicBezTo>
                    <a:cubicBezTo>
                      <a:pt x="35139" y="11605"/>
                      <a:pt x="34988" y="10953"/>
                      <a:pt x="34838" y="10301"/>
                    </a:cubicBezTo>
                    <a:cubicBezTo>
                      <a:pt x="34763" y="9950"/>
                      <a:pt x="34713" y="8622"/>
                      <a:pt x="34462" y="8371"/>
                    </a:cubicBezTo>
                    <a:cubicBezTo>
                      <a:pt x="34340" y="8258"/>
                      <a:pt x="34211" y="8211"/>
                      <a:pt x="34080" y="8211"/>
                    </a:cubicBezTo>
                    <a:cubicBezTo>
                      <a:pt x="33485" y="8211"/>
                      <a:pt x="32840" y="9196"/>
                      <a:pt x="32532" y="9524"/>
                    </a:cubicBezTo>
                    <a:cubicBezTo>
                      <a:pt x="32106" y="9975"/>
                      <a:pt x="31680" y="10452"/>
                      <a:pt x="31279" y="10928"/>
                    </a:cubicBezTo>
                    <a:cubicBezTo>
                      <a:pt x="30377" y="11930"/>
                      <a:pt x="29525" y="12958"/>
                      <a:pt x="28698" y="13985"/>
                    </a:cubicBezTo>
                    <a:cubicBezTo>
                      <a:pt x="28661" y="14031"/>
                      <a:pt x="28609" y="14050"/>
                      <a:pt x="28555" y="14050"/>
                    </a:cubicBezTo>
                    <a:cubicBezTo>
                      <a:pt x="28461" y="14050"/>
                      <a:pt x="28363" y="13990"/>
                      <a:pt x="28347" y="13910"/>
                    </a:cubicBezTo>
                    <a:cubicBezTo>
                      <a:pt x="27670" y="10853"/>
                      <a:pt x="26968" y="7795"/>
                      <a:pt x="26292" y="4737"/>
                    </a:cubicBezTo>
                    <a:cubicBezTo>
                      <a:pt x="24111" y="6692"/>
                      <a:pt x="21931" y="8622"/>
                      <a:pt x="19725" y="10577"/>
                    </a:cubicBezTo>
                    <a:cubicBezTo>
                      <a:pt x="19690" y="10612"/>
                      <a:pt x="19645" y="10629"/>
                      <a:pt x="19598" y="10629"/>
                    </a:cubicBezTo>
                    <a:cubicBezTo>
                      <a:pt x="19513" y="10629"/>
                      <a:pt x="19423" y="10574"/>
                      <a:pt x="19374" y="10477"/>
                    </a:cubicBezTo>
                    <a:cubicBezTo>
                      <a:pt x="18497" y="7945"/>
                      <a:pt x="17720" y="5389"/>
                      <a:pt x="17069" y="2807"/>
                    </a:cubicBezTo>
                    <a:cubicBezTo>
                      <a:pt x="15264" y="4787"/>
                      <a:pt x="13234" y="6492"/>
                      <a:pt x="10953" y="7920"/>
                    </a:cubicBezTo>
                    <a:cubicBezTo>
                      <a:pt x="10922" y="7945"/>
                      <a:pt x="10889" y="7956"/>
                      <a:pt x="10857" y="7956"/>
                    </a:cubicBezTo>
                    <a:cubicBezTo>
                      <a:pt x="10761" y="7956"/>
                      <a:pt x="10671" y="7858"/>
                      <a:pt x="10653" y="7745"/>
                    </a:cubicBezTo>
                    <a:cubicBezTo>
                      <a:pt x="10302" y="5213"/>
                      <a:pt x="9825" y="2682"/>
                      <a:pt x="9199" y="201"/>
                    </a:cubicBezTo>
                    <a:cubicBezTo>
                      <a:pt x="7219" y="1880"/>
                      <a:pt x="5164" y="3434"/>
                      <a:pt x="3008" y="4888"/>
                    </a:cubicBezTo>
                    <a:cubicBezTo>
                      <a:pt x="2974" y="4908"/>
                      <a:pt x="2937" y="4918"/>
                      <a:pt x="2902" y="4918"/>
                    </a:cubicBezTo>
                    <a:cubicBezTo>
                      <a:pt x="2808" y="4918"/>
                      <a:pt x="2719" y="4853"/>
                      <a:pt x="2683" y="4762"/>
                    </a:cubicBezTo>
                    <a:cubicBezTo>
                      <a:pt x="2206" y="3158"/>
                      <a:pt x="1705" y="1579"/>
                      <a:pt x="1229"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19"/>
              <p:cNvSpPr/>
              <p:nvPr/>
            </p:nvSpPr>
            <p:spPr>
              <a:xfrm>
                <a:off x="4882350" y="4572100"/>
                <a:ext cx="105925" cy="112800"/>
              </a:xfrm>
              <a:custGeom>
                <a:avLst/>
                <a:gdLst/>
                <a:ahLst/>
                <a:cxnLst/>
                <a:rect l="l" t="t" r="r" b="b"/>
                <a:pathLst>
                  <a:path w="4237" h="4512" extrusionOk="0">
                    <a:moveTo>
                      <a:pt x="3234" y="0"/>
                    </a:moveTo>
                    <a:cubicBezTo>
                      <a:pt x="2156" y="953"/>
                      <a:pt x="1079" y="1905"/>
                      <a:pt x="1" y="2857"/>
                    </a:cubicBezTo>
                    <a:cubicBezTo>
                      <a:pt x="1430" y="3434"/>
                      <a:pt x="2858" y="3985"/>
                      <a:pt x="4237" y="4512"/>
                    </a:cubicBezTo>
                    <a:cubicBezTo>
                      <a:pt x="3911" y="3008"/>
                      <a:pt x="3560" y="1504"/>
                      <a:pt x="3234"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19"/>
              <p:cNvSpPr/>
              <p:nvPr/>
            </p:nvSpPr>
            <p:spPr>
              <a:xfrm>
                <a:off x="5090375" y="4658650"/>
                <a:ext cx="98400" cy="99550"/>
              </a:xfrm>
              <a:custGeom>
                <a:avLst/>
                <a:gdLst/>
                <a:ahLst/>
                <a:cxnLst/>
                <a:rect l="l" t="t" r="r" b="b"/>
                <a:pathLst>
                  <a:path w="3936" h="3982" extrusionOk="0">
                    <a:moveTo>
                      <a:pt x="2689" y="0"/>
                    </a:moveTo>
                    <a:cubicBezTo>
                      <a:pt x="2098" y="0"/>
                      <a:pt x="1460" y="974"/>
                      <a:pt x="1154" y="1300"/>
                    </a:cubicBezTo>
                    <a:cubicBezTo>
                      <a:pt x="778" y="1726"/>
                      <a:pt x="402" y="2152"/>
                      <a:pt x="1" y="2578"/>
                    </a:cubicBezTo>
                    <a:cubicBezTo>
                      <a:pt x="1379" y="3080"/>
                      <a:pt x="2708" y="3556"/>
                      <a:pt x="3936" y="3982"/>
                    </a:cubicBezTo>
                    <a:cubicBezTo>
                      <a:pt x="3760" y="3355"/>
                      <a:pt x="3610" y="2729"/>
                      <a:pt x="3459" y="2102"/>
                    </a:cubicBezTo>
                    <a:cubicBezTo>
                      <a:pt x="3384" y="1726"/>
                      <a:pt x="3334" y="398"/>
                      <a:pt x="3084" y="172"/>
                    </a:cubicBezTo>
                    <a:cubicBezTo>
                      <a:pt x="2958" y="51"/>
                      <a:pt x="2825" y="0"/>
                      <a:pt x="2689"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19"/>
              <p:cNvSpPr/>
              <p:nvPr/>
            </p:nvSpPr>
            <p:spPr>
              <a:xfrm>
                <a:off x="4476350" y="3975600"/>
                <a:ext cx="977475" cy="438200"/>
              </a:xfrm>
              <a:custGeom>
                <a:avLst/>
                <a:gdLst/>
                <a:ahLst/>
                <a:cxnLst/>
                <a:rect l="l" t="t" r="r" b="b"/>
                <a:pathLst>
                  <a:path w="39099" h="17528" extrusionOk="0">
                    <a:moveTo>
                      <a:pt x="176" y="1"/>
                    </a:moveTo>
                    <a:cubicBezTo>
                      <a:pt x="126" y="276"/>
                      <a:pt x="75" y="527"/>
                      <a:pt x="0" y="828"/>
                    </a:cubicBezTo>
                    <a:cubicBezTo>
                      <a:pt x="502" y="2482"/>
                      <a:pt x="1003" y="4136"/>
                      <a:pt x="1529" y="5790"/>
                    </a:cubicBezTo>
                    <a:cubicBezTo>
                      <a:pt x="1548" y="5866"/>
                      <a:pt x="1639" y="5942"/>
                      <a:pt x="1736" y="5942"/>
                    </a:cubicBezTo>
                    <a:cubicBezTo>
                      <a:pt x="1767" y="5942"/>
                      <a:pt x="1799" y="5934"/>
                      <a:pt x="1830" y="5915"/>
                    </a:cubicBezTo>
                    <a:cubicBezTo>
                      <a:pt x="3985" y="4462"/>
                      <a:pt x="6065" y="2908"/>
                      <a:pt x="8045" y="1229"/>
                    </a:cubicBezTo>
                    <a:cubicBezTo>
                      <a:pt x="8647" y="3710"/>
                      <a:pt x="9148" y="6216"/>
                      <a:pt x="9474" y="8773"/>
                    </a:cubicBezTo>
                    <a:cubicBezTo>
                      <a:pt x="9493" y="8885"/>
                      <a:pt x="9582" y="8984"/>
                      <a:pt x="9689" y="8984"/>
                    </a:cubicBezTo>
                    <a:cubicBezTo>
                      <a:pt x="9725" y="8984"/>
                      <a:pt x="9762" y="8973"/>
                      <a:pt x="9800" y="8948"/>
                    </a:cubicBezTo>
                    <a:cubicBezTo>
                      <a:pt x="12055" y="7519"/>
                      <a:pt x="14086" y="5790"/>
                      <a:pt x="15890" y="3835"/>
                    </a:cubicBezTo>
                    <a:cubicBezTo>
                      <a:pt x="16542" y="6417"/>
                      <a:pt x="17319" y="8973"/>
                      <a:pt x="18221" y="11504"/>
                    </a:cubicBezTo>
                    <a:cubicBezTo>
                      <a:pt x="18253" y="11601"/>
                      <a:pt x="18338" y="11657"/>
                      <a:pt x="18428" y="11657"/>
                    </a:cubicBezTo>
                    <a:cubicBezTo>
                      <a:pt x="18477" y="11657"/>
                      <a:pt x="18527" y="11640"/>
                      <a:pt x="18572" y="11605"/>
                    </a:cubicBezTo>
                    <a:cubicBezTo>
                      <a:pt x="20752" y="9650"/>
                      <a:pt x="22933" y="7720"/>
                      <a:pt x="25113" y="5765"/>
                    </a:cubicBezTo>
                    <a:cubicBezTo>
                      <a:pt x="25815" y="8823"/>
                      <a:pt x="26492" y="11855"/>
                      <a:pt x="27168" y="14913"/>
                    </a:cubicBezTo>
                    <a:cubicBezTo>
                      <a:pt x="27201" y="15011"/>
                      <a:pt x="27297" y="15076"/>
                      <a:pt x="27387" y="15076"/>
                    </a:cubicBezTo>
                    <a:cubicBezTo>
                      <a:pt x="27437" y="15076"/>
                      <a:pt x="27484" y="15057"/>
                      <a:pt x="27519" y="15013"/>
                    </a:cubicBezTo>
                    <a:cubicBezTo>
                      <a:pt x="28371" y="13961"/>
                      <a:pt x="29224" y="12958"/>
                      <a:pt x="30101" y="11956"/>
                    </a:cubicBezTo>
                    <a:cubicBezTo>
                      <a:pt x="30527" y="11479"/>
                      <a:pt x="30953" y="11003"/>
                      <a:pt x="31379" y="10527"/>
                    </a:cubicBezTo>
                    <a:cubicBezTo>
                      <a:pt x="31686" y="10199"/>
                      <a:pt x="32311" y="9236"/>
                      <a:pt x="32898" y="9236"/>
                    </a:cubicBezTo>
                    <a:cubicBezTo>
                      <a:pt x="33030" y="9236"/>
                      <a:pt x="33160" y="9284"/>
                      <a:pt x="33284" y="9399"/>
                    </a:cubicBezTo>
                    <a:cubicBezTo>
                      <a:pt x="33534" y="9650"/>
                      <a:pt x="33584" y="10953"/>
                      <a:pt x="33685" y="11329"/>
                    </a:cubicBezTo>
                    <a:cubicBezTo>
                      <a:pt x="33810" y="11981"/>
                      <a:pt x="33985" y="12607"/>
                      <a:pt x="34136" y="13234"/>
                    </a:cubicBezTo>
                    <a:cubicBezTo>
                      <a:pt x="34512" y="14637"/>
                      <a:pt x="34963" y="16016"/>
                      <a:pt x="35439" y="17369"/>
                    </a:cubicBezTo>
                    <a:cubicBezTo>
                      <a:pt x="35485" y="17477"/>
                      <a:pt x="35560" y="17528"/>
                      <a:pt x="35646" y="17528"/>
                    </a:cubicBezTo>
                    <a:cubicBezTo>
                      <a:pt x="35699" y="17528"/>
                      <a:pt x="35757" y="17508"/>
                      <a:pt x="35815" y="17469"/>
                    </a:cubicBezTo>
                    <a:cubicBezTo>
                      <a:pt x="36918" y="16542"/>
                      <a:pt x="37995" y="15539"/>
                      <a:pt x="39048" y="14512"/>
                    </a:cubicBezTo>
                    <a:cubicBezTo>
                      <a:pt x="39073" y="14286"/>
                      <a:pt x="39073" y="14086"/>
                      <a:pt x="39098" y="13860"/>
                    </a:cubicBezTo>
                    <a:lnTo>
                      <a:pt x="39098" y="13860"/>
                    </a:lnTo>
                    <a:cubicBezTo>
                      <a:pt x="38021" y="14938"/>
                      <a:pt x="36918" y="15966"/>
                      <a:pt x="35740" y="16968"/>
                    </a:cubicBezTo>
                    <a:cubicBezTo>
                      <a:pt x="35163" y="15314"/>
                      <a:pt x="34662" y="13660"/>
                      <a:pt x="34261" y="11981"/>
                    </a:cubicBezTo>
                    <a:cubicBezTo>
                      <a:pt x="34061" y="11103"/>
                      <a:pt x="33985" y="10126"/>
                      <a:pt x="33710" y="9274"/>
                    </a:cubicBezTo>
                    <a:cubicBezTo>
                      <a:pt x="33584" y="8973"/>
                      <a:pt x="33534" y="8697"/>
                      <a:pt x="33208" y="8597"/>
                    </a:cubicBezTo>
                    <a:cubicBezTo>
                      <a:pt x="33147" y="8582"/>
                      <a:pt x="33090" y="8575"/>
                      <a:pt x="33034" y="8575"/>
                    </a:cubicBezTo>
                    <a:cubicBezTo>
                      <a:pt x="32815" y="8575"/>
                      <a:pt x="32631" y="8683"/>
                      <a:pt x="32432" y="8823"/>
                    </a:cubicBezTo>
                    <a:cubicBezTo>
                      <a:pt x="31780" y="9274"/>
                      <a:pt x="31229" y="10076"/>
                      <a:pt x="30702" y="10652"/>
                    </a:cubicBezTo>
                    <a:cubicBezTo>
                      <a:pt x="29574" y="11855"/>
                      <a:pt x="28522" y="13108"/>
                      <a:pt x="27494" y="14387"/>
                    </a:cubicBezTo>
                    <a:cubicBezTo>
                      <a:pt x="26817" y="11354"/>
                      <a:pt x="26141" y="8346"/>
                      <a:pt x="25464" y="5314"/>
                    </a:cubicBezTo>
                    <a:cubicBezTo>
                      <a:pt x="25433" y="5206"/>
                      <a:pt x="25346" y="5155"/>
                      <a:pt x="25254" y="5155"/>
                    </a:cubicBezTo>
                    <a:cubicBezTo>
                      <a:pt x="25196" y="5155"/>
                      <a:pt x="25136" y="5175"/>
                      <a:pt x="25088" y="5214"/>
                    </a:cubicBezTo>
                    <a:cubicBezTo>
                      <a:pt x="22908" y="7169"/>
                      <a:pt x="20702" y="9123"/>
                      <a:pt x="18522" y="11078"/>
                    </a:cubicBezTo>
                    <a:cubicBezTo>
                      <a:pt x="17619" y="8522"/>
                      <a:pt x="16842" y="5940"/>
                      <a:pt x="16191" y="3334"/>
                    </a:cubicBezTo>
                    <a:cubicBezTo>
                      <a:pt x="16175" y="3237"/>
                      <a:pt x="16075" y="3182"/>
                      <a:pt x="15979" y="3182"/>
                    </a:cubicBezTo>
                    <a:cubicBezTo>
                      <a:pt x="15927" y="3182"/>
                      <a:pt x="15875" y="3198"/>
                      <a:pt x="15840" y="3234"/>
                    </a:cubicBezTo>
                    <a:cubicBezTo>
                      <a:pt x="14086" y="5239"/>
                      <a:pt x="12081" y="6943"/>
                      <a:pt x="9850" y="8397"/>
                    </a:cubicBezTo>
                    <a:cubicBezTo>
                      <a:pt x="9499" y="5840"/>
                      <a:pt x="8998" y="3284"/>
                      <a:pt x="8371" y="778"/>
                    </a:cubicBezTo>
                    <a:cubicBezTo>
                      <a:pt x="8339" y="680"/>
                      <a:pt x="8244" y="625"/>
                      <a:pt x="8154" y="625"/>
                    </a:cubicBezTo>
                    <a:cubicBezTo>
                      <a:pt x="8104" y="625"/>
                      <a:pt x="8056" y="642"/>
                      <a:pt x="8020" y="677"/>
                    </a:cubicBezTo>
                    <a:cubicBezTo>
                      <a:pt x="6040" y="2382"/>
                      <a:pt x="3985" y="3935"/>
                      <a:pt x="1855" y="5389"/>
                    </a:cubicBezTo>
                    <a:cubicBezTo>
                      <a:pt x="1304" y="3585"/>
                      <a:pt x="752" y="1805"/>
                      <a:pt x="1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19"/>
              <p:cNvSpPr/>
              <p:nvPr/>
            </p:nvSpPr>
            <p:spPr>
              <a:xfrm>
                <a:off x="4442500" y="4095900"/>
                <a:ext cx="1004425" cy="431150"/>
              </a:xfrm>
              <a:custGeom>
                <a:avLst/>
                <a:gdLst/>
                <a:ahLst/>
                <a:cxnLst/>
                <a:rect l="l" t="t" r="r" b="b"/>
                <a:pathLst>
                  <a:path w="40177" h="17246" extrusionOk="0">
                    <a:moveTo>
                      <a:pt x="226" y="1"/>
                    </a:moveTo>
                    <a:cubicBezTo>
                      <a:pt x="151" y="251"/>
                      <a:pt x="76" y="477"/>
                      <a:pt x="1" y="727"/>
                    </a:cubicBezTo>
                    <a:cubicBezTo>
                      <a:pt x="477" y="2306"/>
                      <a:pt x="978" y="3885"/>
                      <a:pt x="1455" y="5489"/>
                    </a:cubicBezTo>
                    <a:cubicBezTo>
                      <a:pt x="1491" y="5580"/>
                      <a:pt x="1580" y="5645"/>
                      <a:pt x="1674" y="5645"/>
                    </a:cubicBezTo>
                    <a:cubicBezTo>
                      <a:pt x="1709" y="5645"/>
                      <a:pt x="1746" y="5635"/>
                      <a:pt x="1780" y="5615"/>
                    </a:cubicBezTo>
                    <a:cubicBezTo>
                      <a:pt x="3936" y="4161"/>
                      <a:pt x="5991" y="2607"/>
                      <a:pt x="7971" y="928"/>
                    </a:cubicBezTo>
                    <a:cubicBezTo>
                      <a:pt x="8597" y="3409"/>
                      <a:pt x="9074" y="5940"/>
                      <a:pt x="9425" y="8472"/>
                    </a:cubicBezTo>
                    <a:cubicBezTo>
                      <a:pt x="9443" y="8585"/>
                      <a:pt x="9533" y="8683"/>
                      <a:pt x="9629" y="8683"/>
                    </a:cubicBezTo>
                    <a:cubicBezTo>
                      <a:pt x="9661" y="8683"/>
                      <a:pt x="9694" y="8672"/>
                      <a:pt x="9725" y="8647"/>
                    </a:cubicBezTo>
                    <a:cubicBezTo>
                      <a:pt x="12006" y="7219"/>
                      <a:pt x="14036" y="5514"/>
                      <a:pt x="15841" y="3534"/>
                    </a:cubicBezTo>
                    <a:cubicBezTo>
                      <a:pt x="16492" y="6116"/>
                      <a:pt x="17269" y="8672"/>
                      <a:pt x="18146" y="11204"/>
                    </a:cubicBezTo>
                    <a:cubicBezTo>
                      <a:pt x="18195" y="11301"/>
                      <a:pt x="18285" y="11356"/>
                      <a:pt x="18370" y="11356"/>
                    </a:cubicBezTo>
                    <a:cubicBezTo>
                      <a:pt x="18417" y="11356"/>
                      <a:pt x="18462" y="11339"/>
                      <a:pt x="18497" y="11304"/>
                    </a:cubicBezTo>
                    <a:cubicBezTo>
                      <a:pt x="20703" y="9349"/>
                      <a:pt x="22883" y="7419"/>
                      <a:pt x="25064" y="5464"/>
                    </a:cubicBezTo>
                    <a:cubicBezTo>
                      <a:pt x="25740" y="8522"/>
                      <a:pt x="26442" y="11580"/>
                      <a:pt x="27119" y="14637"/>
                    </a:cubicBezTo>
                    <a:cubicBezTo>
                      <a:pt x="27135" y="14717"/>
                      <a:pt x="27233" y="14777"/>
                      <a:pt x="27327" y="14777"/>
                    </a:cubicBezTo>
                    <a:cubicBezTo>
                      <a:pt x="27381" y="14777"/>
                      <a:pt x="27433" y="14758"/>
                      <a:pt x="27470" y="14712"/>
                    </a:cubicBezTo>
                    <a:cubicBezTo>
                      <a:pt x="28297" y="13685"/>
                      <a:pt x="29149" y="12657"/>
                      <a:pt x="30051" y="11655"/>
                    </a:cubicBezTo>
                    <a:cubicBezTo>
                      <a:pt x="30452" y="11179"/>
                      <a:pt x="30878" y="10702"/>
                      <a:pt x="31304" y="10251"/>
                    </a:cubicBezTo>
                    <a:cubicBezTo>
                      <a:pt x="31612" y="9923"/>
                      <a:pt x="32257" y="8938"/>
                      <a:pt x="32852" y="8938"/>
                    </a:cubicBezTo>
                    <a:cubicBezTo>
                      <a:pt x="32983" y="8938"/>
                      <a:pt x="33112" y="8985"/>
                      <a:pt x="33234" y="9098"/>
                    </a:cubicBezTo>
                    <a:cubicBezTo>
                      <a:pt x="33485" y="9349"/>
                      <a:pt x="33535" y="10677"/>
                      <a:pt x="33610" y="11028"/>
                    </a:cubicBezTo>
                    <a:cubicBezTo>
                      <a:pt x="33760" y="11680"/>
                      <a:pt x="33911" y="12332"/>
                      <a:pt x="34086" y="12958"/>
                    </a:cubicBezTo>
                    <a:cubicBezTo>
                      <a:pt x="34462" y="14362"/>
                      <a:pt x="34913" y="15740"/>
                      <a:pt x="35390" y="17093"/>
                    </a:cubicBezTo>
                    <a:cubicBezTo>
                      <a:pt x="35422" y="17191"/>
                      <a:pt x="35507" y="17246"/>
                      <a:pt x="35596" y="17246"/>
                    </a:cubicBezTo>
                    <a:cubicBezTo>
                      <a:pt x="35645" y="17246"/>
                      <a:pt x="35696" y="17229"/>
                      <a:pt x="35740" y="17194"/>
                    </a:cubicBezTo>
                    <a:cubicBezTo>
                      <a:pt x="37294" y="15890"/>
                      <a:pt x="38748" y="14512"/>
                      <a:pt x="40126" y="13058"/>
                    </a:cubicBezTo>
                    <a:cubicBezTo>
                      <a:pt x="40126" y="12833"/>
                      <a:pt x="40151" y="12607"/>
                      <a:pt x="40177" y="12382"/>
                    </a:cubicBezTo>
                    <a:lnTo>
                      <a:pt x="40177" y="12382"/>
                    </a:lnTo>
                    <a:cubicBezTo>
                      <a:pt x="38773" y="13910"/>
                      <a:pt x="37269" y="15339"/>
                      <a:pt x="35690" y="16667"/>
                    </a:cubicBezTo>
                    <a:cubicBezTo>
                      <a:pt x="35114" y="15038"/>
                      <a:pt x="34613" y="13384"/>
                      <a:pt x="34212" y="11705"/>
                    </a:cubicBezTo>
                    <a:cubicBezTo>
                      <a:pt x="33986" y="10828"/>
                      <a:pt x="33936" y="9825"/>
                      <a:pt x="33635" y="8998"/>
                    </a:cubicBezTo>
                    <a:cubicBezTo>
                      <a:pt x="33535" y="8697"/>
                      <a:pt x="33485" y="8397"/>
                      <a:pt x="33134" y="8296"/>
                    </a:cubicBezTo>
                    <a:cubicBezTo>
                      <a:pt x="33083" y="8283"/>
                      <a:pt x="33034" y="8276"/>
                      <a:pt x="32985" y="8276"/>
                    </a:cubicBezTo>
                    <a:cubicBezTo>
                      <a:pt x="32767" y="8276"/>
                      <a:pt x="32566" y="8399"/>
                      <a:pt x="32382" y="8522"/>
                    </a:cubicBezTo>
                    <a:cubicBezTo>
                      <a:pt x="31730" y="8973"/>
                      <a:pt x="31179" y="9775"/>
                      <a:pt x="30628" y="10377"/>
                    </a:cubicBezTo>
                    <a:cubicBezTo>
                      <a:pt x="29525" y="11580"/>
                      <a:pt x="28472" y="12833"/>
                      <a:pt x="27420" y="14111"/>
                    </a:cubicBezTo>
                    <a:cubicBezTo>
                      <a:pt x="26743" y="11078"/>
                      <a:pt x="26066" y="8046"/>
                      <a:pt x="25390" y="5013"/>
                    </a:cubicBezTo>
                    <a:cubicBezTo>
                      <a:pt x="25374" y="4923"/>
                      <a:pt x="25296" y="4878"/>
                      <a:pt x="25209" y="4878"/>
                    </a:cubicBezTo>
                    <a:cubicBezTo>
                      <a:pt x="25151" y="4878"/>
                      <a:pt x="25089" y="4898"/>
                      <a:pt x="25039" y="4938"/>
                    </a:cubicBezTo>
                    <a:cubicBezTo>
                      <a:pt x="22858" y="6893"/>
                      <a:pt x="20653" y="8848"/>
                      <a:pt x="18447" y="10803"/>
                    </a:cubicBezTo>
                    <a:cubicBezTo>
                      <a:pt x="17570" y="8246"/>
                      <a:pt x="16793" y="5665"/>
                      <a:pt x="16141" y="3058"/>
                    </a:cubicBezTo>
                    <a:cubicBezTo>
                      <a:pt x="16109" y="2961"/>
                      <a:pt x="16013" y="2895"/>
                      <a:pt x="15922" y="2895"/>
                    </a:cubicBezTo>
                    <a:cubicBezTo>
                      <a:pt x="15873" y="2895"/>
                      <a:pt x="15826" y="2914"/>
                      <a:pt x="15790" y="2958"/>
                    </a:cubicBezTo>
                    <a:cubicBezTo>
                      <a:pt x="14011" y="4938"/>
                      <a:pt x="12006" y="6667"/>
                      <a:pt x="9800" y="8121"/>
                    </a:cubicBezTo>
                    <a:cubicBezTo>
                      <a:pt x="9425" y="5565"/>
                      <a:pt x="8948" y="3008"/>
                      <a:pt x="8297" y="502"/>
                    </a:cubicBezTo>
                    <a:cubicBezTo>
                      <a:pt x="8281" y="394"/>
                      <a:pt x="8200" y="343"/>
                      <a:pt x="8110" y="343"/>
                    </a:cubicBezTo>
                    <a:cubicBezTo>
                      <a:pt x="8053" y="343"/>
                      <a:pt x="7994" y="363"/>
                      <a:pt x="7946" y="402"/>
                    </a:cubicBezTo>
                    <a:cubicBezTo>
                      <a:pt x="5991" y="2081"/>
                      <a:pt x="3936" y="3660"/>
                      <a:pt x="1780" y="5088"/>
                    </a:cubicBezTo>
                    <a:cubicBezTo>
                      <a:pt x="1254" y="3409"/>
                      <a:pt x="728" y="1705"/>
                      <a:pt x="2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19"/>
              <p:cNvSpPr/>
              <p:nvPr/>
            </p:nvSpPr>
            <p:spPr>
              <a:xfrm>
                <a:off x="4406175" y="4206175"/>
                <a:ext cx="1032600" cy="433675"/>
              </a:xfrm>
              <a:custGeom>
                <a:avLst/>
                <a:gdLst/>
                <a:ahLst/>
                <a:cxnLst/>
                <a:rect l="l" t="t" r="r" b="b"/>
                <a:pathLst>
                  <a:path w="41304" h="17347" extrusionOk="0">
                    <a:moveTo>
                      <a:pt x="226" y="1"/>
                    </a:moveTo>
                    <a:cubicBezTo>
                      <a:pt x="151" y="226"/>
                      <a:pt x="75" y="452"/>
                      <a:pt x="0" y="677"/>
                    </a:cubicBezTo>
                    <a:cubicBezTo>
                      <a:pt x="502" y="2306"/>
                      <a:pt x="1003" y="3961"/>
                      <a:pt x="1504" y="5590"/>
                    </a:cubicBezTo>
                    <a:cubicBezTo>
                      <a:pt x="1540" y="5680"/>
                      <a:pt x="1629" y="5745"/>
                      <a:pt x="1714" y="5745"/>
                    </a:cubicBezTo>
                    <a:cubicBezTo>
                      <a:pt x="1746" y="5745"/>
                      <a:pt x="1777" y="5736"/>
                      <a:pt x="1805" y="5715"/>
                    </a:cubicBezTo>
                    <a:cubicBezTo>
                      <a:pt x="3985" y="4286"/>
                      <a:pt x="6040" y="2707"/>
                      <a:pt x="8020" y="1028"/>
                    </a:cubicBezTo>
                    <a:cubicBezTo>
                      <a:pt x="8647" y="3535"/>
                      <a:pt x="9123" y="6041"/>
                      <a:pt x="9474" y="8597"/>
                    </a:cubicBezTo>
                    <a:cubicBezTo>
                      <a:pt x="9474" y="8694"/>
                      <a:pt x="9563" y="8805"/>
                      <a:pt x="9673" y="8805"/>
                    </a:cubicBezTo>
                    <a:cubicBezTo>
                      <a:pt x="9706" y="8805"/>
                      <a:pt x="9740" y="8796"/>
                      <a:pt x="9775" y="8773"/>
                    </a:cubicBezTo>
                    <a:cubicBezTo>
                      <a:pt x="12030" y="7319"/>
                      <a:pt x="14060" y="5615"/>
                      <a:pt x="15865" y="3635"/>
                    </a:cubicBezTo>
                    <a:cubicBezTo>
                      <a:pt x="16542" y="6241"/>
                      <a:pt x="17319" y="8798"/>
                      <a:pt x="18196" y="11329"/>
                    </a:cubicBezTo>
                    <a:cubicBezTo>
                      <a:pt x="18226" y="11421"/>
                      <a:pt x="18304" y="11475"/>
                      <a:pt x="18388" y="11475"/>
                    </a:cubicBezTo>
                    <a:cubicBezTo>
                      <a:pt x="18441" y="11475"/>
                      <a:pt x="18498" y="11453"/>
                      <a:pt x="18547" y="11404"/>
                    </a:cubicBezTo>
                    <a:cubicBezTo>
                      <a:pt x="20727" y="9474"/>
                      <a:pt x="22908" y="7520"/>
                      <a:pt x="25113" y="5590"/>
                    </a:cubicBezTo>
                    <a:cubicBezTo>
                      <a:pt x="25790" y="8647"/>
                      <a:pt x="26467" y="11680"/>
                      <a:pt x="27168" y="14738"/>
                    </a:cubicBezTo>
                    <a:cubicBezTo>
                      <a:pt x="27185" y="14835"/>
                      <a:pt x="27285" y="14901"/>
                      <a:pt x="27381" y="14901"/>
                    </a:cubicBezTo>
                    <a:cubicBezTo>
                      <a:pt x="27433" y="14901"/>
                      <a:pt x="27484" y="14882"/>
                      <a:pt x="27519" y="14838"/>
                    </a:cubicBezTo>
                    <a:cubicBezTo>
                      <a:pt x="28346" y="13785"/>
                      <a:pt x="29198" y="12758"/>
                      <a:pt x="30076" y="11755"/>
                    </a:cubicBezTo>
                    <a:cubicBezTo>
                      <a:pt x="30502" y="11279"/>
                      <a:pt x="30928" y="10828"/>
                      <a:pt x="31354" y="10352"/>
                    </a:cubicBezTo>
                    <a:cubicBezTo>
                      <a:pt x="31660" y="10025"/>
                      <a:pt x="32298" y="9052"/>
                      <a:pt x="32889" y="9052"/>
                    </a:cubicBezTo>
                    <a:cubicBezTo>
                      <a:pt x="33025" y="9052"/>
                      <a:pt x="33158" y="9102"/>
                      <a:pt x="33284" y="9224"/>
                    </a:cubicBezTo>
                    <a:cubicBezTo>
                      <a:pt x="33534" y="9449"/>
                      <a:pt x="33584" y="10778"/>
                      <a:pt x="33660" y="11154"/>
                    </a:cubicBezTo>
                    <a:cubicBezTo>
                      <a:pt x="33810" y="11780"/>
                      <a:pt x="33960" y="12432"/>
                      <a:pt x="34136" y="13058"/>
                    </a:cubicBezTo>
                    <a:cubicBezTo>
                      <a:pt x="34512" y="14462"/>
                      <a:pt x="34938" y="15840"/>
                      <a:pt x="35439" y="17194"/>
                    </a:cubicBezTo>
                    <a:cubicBezTo>
                      <a:pt x="35471" y="17291"/>
                      <a:pt x="35556" y="17346"/>
                      <a:pt x="35646" y="17346"/>
                    </a:cubicBezTo>
                    <a:cubicBezTo>
                      <a:pt x="35695" y="17346"/>
                      <a:pt x="35746" y="17330"/>
                      <a:pt x="35790" y="17294"/>
                    </a:cubicBezTo>
                    <a:cubicBezTo>
                      <a:pt x="37645" y="15740"/>
                      <a:pt x="39374" y="14061"/>
                      <a:pt x="41003" y="12256"/>
                    </a:cubicBezTo>
                    <a:cubicBezTo>
                      <a:pt x="41053" y="12507"/>
                      <a:pt x="41128" y="12758"/>
                      <a:pt x="41178" y="13008"/>
                    </a:cubicBezTo>
                    <a:cubicBezTo>
                      <a:pt x="41203" y="12582"/>
                      <a:pt x="41254" y="12156"/>
                      <a:pt x="41304" y="11730"/>
                    </a:cubicBezTo>
                    <a:cubicBezTo>
                      <a:pt x="41260" y="11657"/>
                      <a:pt x="41182" y="11618"/>
                      <a:pt x="41110" y="11618"/>
                    </a:cubicBezTo>
                    <a:cubicBezTo>
                      <a:pt x="41058" y="11618"/>
                      <a:pt x="41009" y="11638"/>
                      <a:pt x="40978" y="11680"/>
                    </a:cubicBezTo>
                    <a:cubicBezTo>
                      <a:pt x="39349" y="13510"/>
                      <a:pt x="37594" y="15214"/>
                      <a:pt x="35740" y="16793"/>
                    </a:cubicBezTo>
                    <a:cubicBezTo>
                      <a:pt x="35138" y="15164"/>
                      <a:pt x="34637" y="13484"/>
                      <a:pt x="34236" y="11805"/>
                    </a:cubicBezTo>
                    <a:cubicBezTo>
                      <a:pt x="34036" y="10928"/>
                      <a:pt x="33960" y="9951"/>
                      <a:pt x="33685" y="9098"/>
                    </a:cubicBezTo>
                    <a:cubicBezTo>
                      <a:pt x="33584" y="8798"/>
                      <a:pt x="33509" y="8522"/>
                      <a:pt x="33183" y="8422"/>
                    </a:cubicBezTo>
                    <a:cubicBezTo>
                      <a:pt x="33122" y="8407"/>
                      <a:pt x="33064" y="8400"/>
                      <a:pt x="33009" y="8400"/>
                    </a:cubicBezTo>
                    <a:cubicBezTo>
                      <a:pt x="32791" y="8400"/>
                      <a:pt x="32611" y="8507"/>
                      <a:pt x="32432" y="8647"/>
                    </a:cubicBezTo>
                    <a:cubicBezTo>
                      <a:pt x="31780" y="9098"/>
                      <a:pt x="31203" y="9900"/>
                      <a:pt x="30677" y="10477"/>
                    </a:cubicBezTo>
                    <a:cubicBezTo>
                      <a:pt x="29574" y="11705"/>
                      <a:pt x="28497" y="12958"/>
                      <a:pt x="27469" y="14236"/>
                    </a:cubicBezTo>
                    <a:cubicBezTo>
                      <a:pt x="26792" y="11204"/>
                      <a:pt x="26116" y="8171"/>
                      <a:pt x="25439" y="5139"/>
                    </a:cubicBezTo>
                    <a:cubicBezTo>
                      <a:pt x="25408" y="5031"/>
                      <a:pt x="25321" y="4980"/>
                      <a:pt x="25234" y="4980"/>
                    </a:cubicBezTo>
                    <a:cubicBezTo>
                      <a:pt x="25180" y="4980"/>
                      <a:pt x="25127" y="5000"/>
                      <a:pt x="25088" y="5038"/>
                    </a:cubicBezTo>
                    <a:cubicBezTo>
                      <a:pt x="22883" y="6993"/>
                      <a:pt x="20702" y="8948"/>
                      <a:pt x="18497" y="10903"/>
                    </a:cubicBezTo>
                    <a:cubicBezTo>
                      <a:pt x="17619" y="8347"/>
                      <a:pt x="16842" y="5765"/>
                      <a:pt x="16166" y="3159"/>
                    </a:cubicBezTo>
                    <a:cubicBezTo>
                      <a:pt x="16150" y="3061"/>
                      <a:pt x="16060" y="3006"/>
                      <a:pt x="15965" y="3006"/>
                    </a:cubicBezTo>
                    <a:cubicBezTo>
                      <a:pt x="15913" y="3006"/>
                      <a:pt x="15859" y="3023"/>
                      <a:pt x="15815" y="3058"/>
                    </a:cubicBezTo>
                    <a:cubicBezTo>
                      <a:pt x="14060" y="5063"/>
                      <a:pt x="12055" y="6793"/>
                      <a:pt x="9825" y="8221"/>
                    </a:cubicBezTo>
                    <a:cubicBezTo>
                      <a:pt x="9474" y="5665"/>
                      <a:pt x="8973" y="3108"/>
                      <a:pt x="8346" y="602"/>
                    </a:cubicBezTo>
                    <a:cubicBezTo>
                      <a:pt x="8314" y="506"/>
                      <a:pt x="8230" y="461"/>
                      <a:pt x="8141" y="461"/>
                    </a:cubicBezTo>
                    <a:cubicBezTo>
                      <a:pt x="8092" y="461"/>
                      <a:pt x="8040" y="475"/>
                      <a:pt x="7995" y="502"/>
                    </a:cubicBezTo>
                    <a:cubicBezTo>
                      <a:pt x="6040" y="2206"/>
                      <a:pt x="3985" y="3760"/>
                      <a:pt x="1830" y="5214"/>
                    </a:cubicBezTo>
                    <a:cubicBezTo>
                      <a:pt x="1278" y="3484"/>
                      <a:pt x="752" y="1755"/>
                      <a:pt x="2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19"/>
              <p:cNvSpPr/>
              <p:nvPr/>
            </p:nvSpPr>
            <p:spPr>
              <a:xfrm>
                <a:off x="4367950" y="4312075"/>
                <a:ext cx="40125" cy="110925"/>
              </a:xfrm>
              <a:custGeom>
                <a:avLst/>
                <a:gdLst/>
                <a:ahLst/>
                <a:cxnLst/>
                <a:rect l="l" t="t" r="r" b="b"/>
                <a:pathLst>
                  <a:path w="1605" h="4437" extrusionOk="0">
                    <a:moveTo>
                      <a:pt x="251" y="0"/>
                    </a:moveTo>
                    <a:cubicBezTo>
                      <a:pt x="151" y="226"/>
                      <a:pt x="76" y="426"/>
                      <a:pt x="0" y="627"/>
                    </a:cubicBezTo>
                    <a:cubicBezTo>
                      <a:pt x="351" y="1780"/>
                      <a:pt x="702" y="2933"/>
                      <a:pt x="1078" y="4086"/>
                    </a:cubicBezTo>
                    <a:cubicBezTo>
                      <a:pt x="1254" y="4211"/>
                      <a:pt x="1429" y="4311"/>
                      <a:pt x="1604" y="4436"/>
                    </a:cubicBezTo>
                    <a:cubicBezTo>
                      <a:pt x="1153" y="2958"/>
                      <a:pt x="702" y="1479"/>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19"/>
              <p:cNvSpPr/>
              <p:nvPr/>
            </p:nvSpPr>
            <p:spPr>
              <a:xfrm>
                <a:off x="4500150" y="4443600"/>
                <a:ext cx="57050" cy="59600"/>
              </a:xfrm>
              <a:custGeom>
                <a:avLst/>
                <a:gdLst/>
                <a:ahLst/>
                <a:cxnLst/>
                <a:rect l="l" t="t" r="r" b="b"/>
                <a:pathLst>
                  <a:path w="2282" h="2384" extrusionOk="0">
                    <a:moveTo>
                      <a:pt x="1555" y="0"/>
                    </a:moveTo>
                    <a:cubicBezTo>
                      <a:pt x="1502" y="0"/>
                      <a:pt x="1449" y="17"/>
                      <a:pt x="1404" y="53"/>
                    </a:cubicBezTo>
                    <a:cubicBezTo>
                      <a:pt x="953" y="454"/>
                      <a:pt x="477" y="855"/>
                      <a:pt x="1" y="1231"/>
                    </a:cubicBezTo>
                    <a:cubicBezTo>
                      <a:pt x="126" y="1306"/>
                      <a:pt x="276" y="1381"/>
                      <a:pt x="402" y="1456"/>
                    </a:cubicBezTo>
                    <a:cubicBezTo>
                      <a:pt x="753" y="1155"/>
                      <a:pt x="1078" y="880"/>
                      <a:pt x="1429" y="579"/>
                    </a:cubicBezTo>
                    <a:cubicBezTo>
                      <a:pt x="1555" y="1105"/>
                      <a:pt x="1680" y="1632"/>
                      <a:pt x="1805" y="2158"/>
                    </a:cubicBezTo>
                    <a:cubicBezTo>
                      <a:pt x="1956" y="2233"/>
                      <a:pt x="2131" y="2308"/>
                      <a:pt x="2281" y="2383"/>
                    </a:cubicBezTo>
                    <a:cubicBezTo>
                      <a:pt x="2106" y="1632"/>
                      <a:pt x="1956" y="905"/>
                      <a:pt x="1755" y="153"/>
                    </a:cubicBezTo>
                    <a:cubicBezTo>
                      <a:pt x="1739" y="56"/>
                      <a:pt x="1650" y="0"/>
                      <a:pt x="15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19"/>
              <p:cNvSpPr/>
              <p:nvPr/>
            </p:nvSpPr>
            <p:spPr>
              <a:xfrm>
                <a:off x="4871700" y="4556850"/>
                <a:ext cx="128475" cy="132450"/>
              </a:xfrm>
              <a:custGeom>
                <a:avLst/>
                <a:gdLst/>
                <a:ahLst/>
                <a:cxnLst/>
                <a:rect l="l" t="t" r="r" b="b"/>
                <a:pathLst>
                  <a:path w="5139" h="5298" extrusionOk="0">
                    <a:moveTo>
                      <a:pt x="3781" y="0"/>
                    </a:moveTo>
                    <a:cubicBezTo>
                      <a:pt x="3727" y="0"/>
                      <a:pt x="3674" y="20"/>
                      <a:pt x="3635" y="59"/>
                    </a:cubicBezTo>
                    <a:cubicBezTo>
                      <a:pt x="2432" y="1137"/>
                      <a:pt x="1204" y="2214"/>
                      <a:pt x="1" y="3292"/>
                    </a:cubicBezTo>
                    <a:cubicBezTo>
                      <a:pt x="151" y="3367"/>
                      <a:pt x="277" y="3417"/>
                      <a:pt x="427" y="3467"/>
                    </a:cubicBezTo>
                    <a:cubicBezTo>
                      <a:pt x="1505" y="2515"/>
                      <a:pt x="2582" y="1563"/>
                      <a:pt x="3660" y="610"/>
                    </a:cubicBezTo>
                    <a:cubicBezTo>
                      <a:pt x="3986" y="2114"/>
                      <a:pt x="4337" y="3618"/>
                      <a:pt x="4663" y="5122"/>
                    </a:cubicBezTo>
                    <a:cubicBezTo>
                      <a:pt x="4813" y="5172"/>
                      <a:pt x="4988" y="5222"/>
                      <a:pt x="5139" y="5297"/>
                    </a:cubicBezTo>
                    <a:cubicBezTo>
                      <a:pt x="4763" y="3568"/>
                      <a:pt x="4362" y="1863"/>
                      <a:pt x="3986" y="159"/>
                    </a:cubicBezTo>
                    <a:cubicBezTo>
                      <a:pt x="3955" y="51"/>
                      <a:pt x="3867" y="0"/>
                      <a:pt x="378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19"/>
              <p:cNvSpPr/>
              <p:nvPr/>
            </p:nvSpPr>
            <p:spPr>
              <a:xfrm>
                <a:off x="5080350" y="4642100"/>
                <a:ext cx="120325" cy="120500"/>
              </a:xfrm>
              <a:custGeom>
                <a:avLst/>
                <a:gdLst/>
                <a:ahLst/>
                <a:cxnLst/>
                <a:rect l="l" t="t" r="r" b="b"/>
                <a:pathLst>
                  <a:path w="4813" h="4820" extrusionOk="0">
                    <a:moveTo>
                      <a:pt x="3194" y="0"/>
                    </a:moveTo>
                    <a:cubicBezTo>
                      <a:pt x="2983" y="0"/>
                      <a:pt x="2808" y="122"/>
                      <a:pt x="2632" y="258"/>
                    </a:cubicBezTo>
                    <a:cubicBezTo>
                      <a:pt x="1981" y="684"/>
                      <a:pt x="1404" y="1511"/>
                      <a:pt x="878" y="2088"/>
                    </a:cubicBezTo>
                    <a:cubicBezTo>
                      <a:pt x="577" y="2413"/>
                      <a:pt x="302" y="2739"/>
                      <a:pt x="1" y="3090"/>
                    </a:cubicBezTo>
                    <a:cubicBezTo>
                      <a:pt x="151" y="3140"/>
                      <a:pt x="277" y="3190"/>
                      <a:pt x="402" y="3240"/>
                    </a:cubicBezTo>
                    <a:cubicBezTo>
                      <a:pt x="803" y="2814"/>
                      <a:pt x="1179" y="2388"/>
                      <a:pt x="1555" y="1962"/>
                    </a:cubicBezTo>
                    <a:cubicBezTo>
                      <a:pt x="1861" y="1636"/>
                      <a:pt x="2499" y="662"/>
                      <a:pt x="3090" y="662"/>
                    </a:cubicBezTo>
                    <a:cubicBezTo>
                      <a:pt x="3226" y="662"/>
                      <a:pt x="3359" y="713"/>
                      <a:pt x="3485" y="834"/>
                    </a:cubicBezTo>
                    <a:cubicBezTo>
                      <a:pt x="3735" y="1060"/>
                      <a:pt x="3785" y="2388"/>
                      <a:pt x="3860" y="2764"/>
                    </a:cubicBezTo>
                    <a:cubicBezTo>
                      <a:pt x="4011" y="3391"/>
                      <a:pt x="4161" y="4017"/>
                      <a:pt x="4337" y="4644"/>
                    </a:cubicBezTo>
                    <a:cubicBezTo>
                      <a:pt x="4487" y="4719"/>
                      <a:pt x="4662" y="4769"/>
                      <a:pt x="4813" y="4819"/>
                    </a:cubicBezTo>
                    <a:cubicBezTo>
                      <a:pt x="4688" y="4368"/>
                      <a:pt x="4562" y="3892"/>
                      <a:pt x="4437" y="3416"/>
                    </a:cubicBezTo>
                    <a:cubicBezTo>
                      <a:pt x="4236" y="2539"/>
                      <a:pt x="4161" y="1561"/>
                      <a:pt x="3886" y="709"/>
                    </a:cubicBezTo>
                    <a:cubicBezTo>
                      <a:pt x="3785" y="408"/>
                      <a:pt x="3710" y="133"/>
                      <a:pt x="3384" y="32"/>
                    </a:cubicBezTo>
                    <a:cubicBezTo>
                      <a:pt x="3317" y="10"/>
                      <a:pt x="3254" y="0"/>
                      <a:pt x="319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19"/>
              <p:cNvSpPr/>
              <p:nvPr/>
            </p:nvSpPr>
            <p:spPr>
              <a:xfrm>
                <a:off x="4681225" y="4507500"/>
                <a:ext cx="81475" cy="87800"/>
              </a:xfrm>
              <a:custGeom>
                <a:avLst/>
                <a:gdLst/>
                <a:ahLst/>
                <a:cxnLst/>
                <a:rect l="l" t="t" r="r" b="b"/>
                <a:pathLst>
                  <a:path w="3259" h="3512" extrusionOk="0">
                    <a:moveTo>
                      <a:pt x="2139" y="1"/>
                    </a:moveTo>
                    <a:cubicBezTo>
                      <a:pt x="2089" y="1"/>
                      <a:pt x="2041" y="17"/>
                      <a:pt x="2006" y="53"/>
                    </a:cubicBezTo>
                    <a:cubicBezTo>
                      <a:pt x="1354" y="780"/>
                      <a:pt x="703" y="1457"/>
                      <a:pt x="1" y="2108"/>
                    </a:cubicBezTo>
                    <a:cubicBezTo>
                      <a:pt x="126" y="2158"/>
                      <a:pt x="277" y="2233"/>
                      <a:pt x="402" y="2284"/>
                    </a:cubicBezTo>
                    <a:cubicBezTo>
                      <a:pt x="978" y="1757"/>
                      <a:pt x="1505" y="1206"/>
                      <a:pt x="2031" y="629"/>
                    </a:cubicBezTo>
                    <a:cubicBezTo>
                      <a:pt x="2256" y="1532"/>
                      <a:pt x="2507" y="2409"/>
                      <a:pt x="2758" y="3286"/>
                    </a:cubicBezTo>
                    <a:cubicBezTo>
                      <a:pt x="2933" y="3361"/>
                      <a:pt x="3109" y="3436"/>
                      <a:pt x="3259" y="3512"/>
                    </a:cubicBezTo>
                    <a:cubicBezTo>
                      <a:pt x="2933" y="2384"/>
                      <a:pt x="2632" y="1281"/>
                      <a:pt x="2357" y="153"/>
                    </a:cubicBezTo>
                    <a:cubicBezTo>
                      <a:pt x="2324" y="56"/>
                      <a:pt x="2229" y="1"/>
                      <a:pt x="213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19"/>
              <p:cNvSpPr/>
              <p:nvPr/>
            </p:nvSpPr>
            <p:spPr>
              <a:xfrm>
                <a:off x="4817675" y="3251200"/>
                <a:ext cx="41575" cy="38150"/>
              </a:xfrm>
              <a:custGeom>
                <a:avLst/>
                <a:gdLst/>
                <a:ahLst/>
                <a:cxnLst/>
                <a:rect l="l" t="t" r="r" b="b"/>
                <a:pathLst>
                  <a:path w="1663" h="1526" extrusionOk="0">
                    <a:moveTo>
                      <a:pt x="1333" y="1"/>
                    </a:moveTo>
                    <a:cubicBezTo>
                      <a:pt x="1284" y="1"/>
                      <a:pt x="1232" y="17"/>
                      <a:pt x="1184" y="54"/>
                    </a:cubicBezTo>
                    <a:cubicBezTo>
                      <a:pt x="783" y="380"/>
                      <a:pt x="433" y="781"/>
                      <a:pt x="107" y="1207"/>
                    </a:cubicBezTo>
                    <a:cubicBezTo>
                      <a:pt x="0" y="1366"/>
                      <a:pt x="157" y="1526"/>
                      <a:pt x="311" y="1526"/>
                    </a:cubicBezTo>
                    <a:cubicBezTo>
                      <a:pt x="375" y="1526"/>
                      <a:pt x="439" y="1499"/>
                      <a:pt x="483" y="1433"/>
                    </a:cubicBezTo>
                    <a:cubicBezTo>
                      <a:pt x="758" y="1032"/>
                      <a:pt x="1109" y="656"/>
                      <a:pt x="1485" y="355"/>
                    </a:cubicBezTo>
                    <a:cubicBezTo>
                      <a:pt x="1663" y="217"/>
                      <a:pt x="1514" y="1"/>
                      <a:pt x="133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19"/>
              <p:cNvSpPr/>
              <p:nvPr/>
            </p:nvSpPr>
            <p:spPr>
              <a:xfrm>
                <a:off x="4849900" y="3264400"/>
                <a:ext cx="36675" cy="39375"/>
              </a:xfrm>
              <a:custGeom>
                <a:avLst/>
                <a:gdLst/>
                <a:ahLst/>
                <a:cxnLst/>
                <a:rect l="l" t="t" r="r" b="b"/>
                <a:pathLst>
                  <a:path w="1467" h="1575" extrusionOk="0">
                    <a:moveTo>
                      <a:pt x="1155" y="1"/>
                    </a:moveTo>
                    <a:cubicBezTo>
                      <a:pt x="1121" y="1"/>
                      <a:pt x="1085" y="9"/>
                      <a:pt x="1048" y="27"/>
                    </a:cubicBezTo>
                    <a:cubicBezTo>
                      <a:pt x="547" y="278"/>
                      <a:pt x="171" y="754"/>
                      <a:pt x="46" y="1306"/>
                    </a:cubicBezTo>
                    <a:cubicBezTo>
                      <a:pt x="0" y="1472"/>
                      <a:pt x="129" y="1574"/>
                      <a:pt x="254" y="1574"/>
                    </a:cubicBezTo>
                    <a:cubicBezTo>
                      <a:pt x="336" y="1574"/>
                      <a:pt x="417" y="1530"/>
                      <a:pt x="447" y="1431"/>
                    </a:cubicBezTo>
                    <a:cubicBezTo>
                      <a:pt x="572" y="955"/>
                      <a:pt x="848" y="604"/>
                      <a:pt x="1274" y="378"/>
                    </a:cubicBezTo>
                    <a:cubicBezTo>
                      <a:pt x="1466" y="271"/>
                      <a:pt x="1349" y="1"/>
                      <a:pt x="11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19"/>
              <p:cNvSpPr/>
              <p:nvPr/>
            </p:nvSpPr>
            <p:spPr>
              <a:xfrm>
                <a:off x="4566700" y="3837300"/>
                <a:ext cx="21450" cy="36075"/>
              </a:xfrm>
              <a:custGeom>
                <a:avLst/>
                <a:gdLst/>
                <a:ahLst/>
                <a:cxnLst/>
                <a:rect l="l" t="t" r="r" b="b"/>
                <a:pathLst>
                  <a:path w="858" h="1443" extrusionOk="0">
                    <a:moveTo>
                      <a:pt x="607" y="0"/>
                    </a:moveTo>
                    <a:cubicBezTo>
                      <a:pt x="523" y="0"/>
                      <a:pt x="436" y="45"/>
                      <a:pt x="396" y="144"/>
                    </a:cubicBezTo>
                    <a:cubicBezTo>
                      <a:pt x="296" y="495"/>
                      <a:pt x="171" y="846"/>
                      <a:pt x="45" y="1197"/>
                    </a:cubicBezTo>
                    <a:cubicBezTo>
                      <a:pt x="1" y="1346"/>
                      <a:pt x="125" y="1442"/>
                      <a:pt x="249" y="1442"/>
                    </a:cubicBezTo>
                    <a:cubicBezTo>
                      <a:pt x="333" y="1442"/>
                      <a:pt x="416" y="1398"/>
                      <a:pt x="446" y="1297"/>
                    </a:cubicBezTo>
                    <a:cubicBezTo>
                      <a:pt x="572" y="946"/>
                      <a:pt x="697" y="595"/>
                      <a:pt x="797" y="269"/>
                    </a:cubicBezTo>
                    <a:cubicBezTo>
                      <a:pt x="858" y="103"/>
                      <a:pt x="736" y="0"/>
                      <a:pt x="60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19"/>
              <p:cNvSpPr/>
              <p:nvPr/>
            </p:nvSpPr>
            <p:spPr>
              <a:xfrm>
                <a:off x="4592650" y="3837250"/>
                <a:ext cx="23675" cy="38625"/>
              </a:xfrm>
              <a:custGeom>
                <a:avLst/>
                <a:gdLst/>
                <a:ahLst/>
                <a:cxnLst/>
                <a:rect l="l" t="t" r="r" b="b"/>
                <a:pathLst>
                  <a:path w="947" h="1545" extrusionOk="0">
                    <a:moveTo>
                      <a:pt x="702" y="1"/>
                    </a:moveTo>
                    <a:cubicBezTo>
                      <a:pt x="616" y="1"/>
                      <a:pt x="527" y="45"/>
                      <a:pt x="486" y="146"/>
                    </a:cubicBezTo>
                    <a:cubicBezTo>
                      <a:pt x="336" y="522"/>
                      <a:pt x="210" y="898"/>
                      <a:pt x="60" y="1299"/>
                    </a:cubicBezTo>
                    <a:cubicBezTo>
                      <a:pt x="0" y="1448"/>
                      <a:pt x="119" y="1544"/>
                      <a:pt x="245" y="1544"/>
                    </a:cubicBezTo>
                    <a:cubicBezTo>
                      <a:pt x="331" y="1544"/>
                      <a:pt x="421" y="1500"/>
                      <a:pt x="461" y="1399"/>
                    </a:cubicBezTo>
                    <a:cubicBezTo>
                      <a:pt x="611" y="1023"/>
                      <a:pt x="737" y="647"/>
                      <a:pt x="887" y="246"/>
                    </a:cubicBezTo>
                    <a:cubicBezTo>
                      <a:pt x="947" y="97"/>
                      <a:pt x="828" y="1"/>
                      <a:pt x="70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19"/>
              <p:cNvSpPr/>
              <p:nvPr/>
            </p:nvSpPr>
            <p:spPr>
              <a:xfrm>
                <a:off x="4967275" y="3929300"/>
                <a:ext cx="31950" cy="50650"/>
              </a:xfrm>
              <a:custGeom>
                <a:avLst/>
                <a:gdLst/>
                <a:ahLst/>
                <a:cxnLst/>
                <a:rect l="l" t="t" r="r" b="b"/>
                <a:pathLst>
                  <a:path w="1278" h="2026" extrusionOk="0">
                    <a:moveTo>
                      <a:pt x="987" y="0"/>
                    </a:moveTo>
                    <a:cubicBezTo>
                      <a:pt x="927" y="0"/>
                      <a:pt x="870" y="29"/>
                      <a:pt x="840" y="98"/>
                    </a:cubicBezTo>
                    <a:cubicBezTo>
                      <a:pt x="589" y="650"/>
                      <a:pt x="338" y="1176"/>
                      <a:pt x="88" y="1702"/>
                    </a:cubicBezTo>
                    <a:cubicBezTo>
                      <a:pt x="1" y="1876"/>
                      <a:pt x="155" y="2026"/>
                      <a:pt x="291" y="2026"/>
                    </a:cubicBezTo>
                    <a:cubicBezTo>
                      <a:pt x="351" y="2026"/>
                      <a:pt x="408" y="1997"/>
                      <a:pt x="439" y="1928"/>
                    </a:cubicBezTo>
                    <a:cubicBezTo>
                      <a:pt x="689" y="1376"/>
                      <a:pt x="940" y="850"/>
                      <a:pt x="1190" y="324"/>
                    </a:cubicBezTo>
                    <a:cubicBezTo>
                      <a:pt x="1277" y="150"/>
                      <a:pt x="1123" y="0"/>
                      <a:pt x="98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19"/>
              <p:cNvSpPr/>
              <p:nvPr/>
            </p:nvSpPr>
            <p:spPr>
              <a:xfrm>
                <a:off x="4999925" y="3940775"/>
                <a:ext cx="24500" cy="36475"/>
              </a:xfrm>
              <a:custGeom>
                <a:avLst/>
                <a:gdLst/>
                <a:ahLst/>
                <a:cxnLst/>
                <a:rect l="l" t="t" r="r" b="b"/>
                <a:pathLst>
                  <a:path w="980" h="1459" extrusionOk="0">
                    <a:moveTo>
                      <a:pt x="706" y="0"/>
                    </a:moveTo>
                    <a:cubicBezTo>
                      <a:pt x="641" y="0"/>
                      <a:pt x="577" y="34"/>
                      <a:pt x="536" y="115"/>
                    </a:cubicBezTo>
                    <a:cubicBezTo>
                      <a:pt x="386" y="441"/>
                      <a:pt x="235" y="792"/>
                      <a:pt x="85" y="1143"/>
                    </a:cubicBezTo>
                    <a:cubicBezTo>
                      <a:pt x="0" y="1312"/>
                      <a:pt x="144" y="1459"/>
                      <a:pt x="278" y="1459"/>
                    </a:cubicBezTo>
                    <a:cubicBezTo>
                      <a:pt x="342" y="1459"/>
                      <a:pt x="403" y="1425"/>
                      <a:pt x="436" y="1343"/>
                    </a:cubicBezTo>
                    <a:cubicBezTo>
                      <a:pt x="586" y="1018"/>
                      <a:pt x="737" y="667"/>
                      <a:pt x="912" y="316"/>
                    </a:cubicBezTo>
                    <a:cubicBezTo>
                      <a:pt x="980" y="147"/>
                      <a:pt x="842" y="0"/>
                      <a:pt x="70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19"/>
              <p:cNvSpPr/>
              <p:nvPr/>
            </p:nvSpPr>
            <p:spPr>
              <a:xfrm>
                <a:off x="4980500" y="3620600"/>
                <a:ext cx="72750" cy="97900"/>
              </a:xfrm>
              <a:custGeom>
                <a:avLst/>
                <a:gdLst/>
                <a:ahLst/>
                <a:cxnLst/>
                <a:rect l="l" t="t" r="r" b="b"/>
                <a:pathLst>
                  <a:path w="2910" h="3916" extrusionOk="0">
                    <a:moveTo>
                      <a:pt x="2636" y="0"/>
                    </a:moveTo>
                    <a:cubicBezTo>
                      <a:pt x="2571" y="0"/>
                      <a:pt x="2507" y="34"/>
                      <a:pt x="2466" y="115"/>
                    </a:cubicBezTo>
                    <a:cubicBezTo>
                      <a:pt x="1890" y="1393"/>
                      <a:pt x="1113" y="2546"/>
                      <a:pt x="135" y="3549"/>
                    </a:cubicBezTo>
                    <a:cubicBezTo>
                      <a:pt x="0" y="3703"/>
                      <a:pt x="146" y="3916"/>
                      <a:pt x="301" y="3916"/>
                    </a:cubicBezTo>
                    <a:cubicBezTo>
                      <a:pt x="348" y="3916"/>
                      <a:pt x="395" y="3896"/>
                      <a:pt x="436" y="3850"/>
                    </a:cubicBezTo>
                    <a:cubicBezTo>
                      <a:pt x="1438" y="2797"/>
                      <a:pt x="2240" y="1619"/>
                      <a:pt x="2842" y="316"/>
                    </a:cubicBezTo>
                    <a:cubicBezTo>
                      <a:pt x="2910" y="147"/>
                      <a:pt x="2772" y="0"/>
                      <a:pt x="263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19"/>
              <p:cNvSpPr/>
              <p:nvPr/>
            </p:nvSpPr>
            <p:spPr>
              <a:xfrm>
                <a:off x="5055850" y="3564175"/>
                <a:ext cx="17100" cy="12725"/>
              </a:xfrm>
              <a:custGeom>
                <a:avLst/>
                <a:gdLst/>
                <a:ahLst/>
                <a:cxnLst/>
                <a:rect l="l" t="t" r="r" b="b"/>
                <a:pathLst>
                  <a:path w="684" h="509" extrusionOk="0">
                    <a:moveTo>
                      <a:pt x="377" y="0"/>
                    </a:moveTo>
                    <a:cubicBezTo>
                      <a:pt x="328" y="0"/>
                      <a:pt x="276" y="20"/>
                      <a:pt x="229" y="66"/>
                    </a:cubicBezTo>
                    <a:lnTo>
                      <a:pt x="154" y="167"/>
                    </a:lnTo>
                    <a:cubicBezTo>
                      <a:pt x="0" y="301"/>
                      <a:pt x="141" y="509"/>
                      <a:pt x="294" y="509"/>
                    </a:cubicBezTo>
                    <a:cubicBezTo>
                      <a:pt x="340" y="509"/>
                      <a:pt x="388" y="489"/>
                      <a:pt x="429" y="442"/>
                    </a:cubicBezTo>
                    <a:lnTo>
                      <a:pt x="530" y="367"/>
                    </a:lnTo>
                    <a:cubicBezTo>
                      <a:pt x="684" y="213"/>
                      <a:pt x="542" y="0"/>
                      <a:pt x="3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19"/>
              <p:cNvSpPr/>
              <p:nvPr/>
            </p:nvSpPr>
            <p:spPr>
              <a:xfrm>
                <a:off x="4742550" y="3850050"/>
                <a:ext cx="147975" cy="27200"/>
              </a:xfrm>
              <a:custGeom>
                <a:avLst/>
                <a:gdLst/>
                <a:ahLst/>
                <a:cxnLst/>
                <a:rect l="l" t="t" r="r" b="b"/>
                <a:pathLst>
                  <a:path w="5919" h="1088" extrusionOk="0">
                    <a:moveTo>
                      <a:pt x="269" y="1"/>
                    </a:moveTo>
                    <a:cubicBezTo>
                      <a:pt x="65" y="1"/>
                      <a:pt x="0" y="342"/>
                      <a:pt x="230" y="411"/>
                    </a:cubicBezTo>
                    <a:cubicBezTo>
                      <a:pt x="1545" y="862"/>
                      <a:pt x="2903" y="1088"/>
                      <a:pt x="4283" y="1088"/>
                    </a:cubicBezTo>
                    <a:cubicBezTo>
                      <a:pt x="4742" y="1088"/>
                      <a:pt x="5205" y="1063"/>
                      <a:pt x="5668" y="1013"/>
                    </a:cubicBezTo>
                    <a:cubicBezTo>
                      <a:pt x="5911" y="988"/>
                      <a:pt x="5919" y="610"/>
                      <a:pt x="5690" y="610"/>
                    </a:cubicBezTo>
                    <a:cubicBezTo>
                      <a:pt x="5683" y="610"/>
                      <a:pt x="5676" y="611"/>
                      <a:pt x="5668" y="612"/>
                    </a:cubicBezTo>
                    <a:cubicBezTo>
                      <a:pt x="5241" y="652"/>
                      <a:pt x="4817" y="673"/>
                      <a:pt x="4396" y="673"/>
                    </a:cubicBezTo>
                    <a:cubicBezTo>
                      <a:pt x="3011" y="673"/>
                      <a:pt x="1656" y="452"/>
                      <a:pt x="330" y="10"/>
                    </a:cubicBezTo>
                    <a:cubicBezTo>
                      <a:pt x="308" y="4"/>
                      <a:pt x="288" y="1"/>
                      <a:pt x="2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19"/>
              <p:cNvSpPr/>
              <p:nvPr/>
            </p:nvSpPr>
            <p:spPr>
              <a:xfrm>
                <a:off x="5155550" y="3295775"/>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19"/>
              <p:cNvSpPr/>
              <p:nvPr/>
            </p:nvSpPr>
            <p:spPr>
              <a:xfrm>
                <a:off x="3607925" y="3939875"/>
                <a:ext cx="843375" cy="788900"/>
              </a:xfrm>
              <a:custGeom>
                <a:avLst/>
                <a:gdLst/>
                <a:ahLst/>
                <a:cxnLst/>
                <a:rect l="l" t="t" r="r" b="b"/>
                <a:pathLst>
                  <a:path w="33735" h="31556" extrusionOk="0">
                    <a:moveTo>
                      <a:pt x="0" y="1"/>
                    </a:moveTo>
                    <a:lnTo>
                      <a:pt x="9449" y="26943"/>
                    </a:lnTo>
                    <a:cubicBezTo>
                      <a:pt x="17544" y="28472"/>
                      <a:pt x="25639" y="30026"/>
                      <a:pt x="33735" y="31555"/>
                    </a:cubicBezTo>
                    <a:lnTo>
                      <a:pt x="24286" y="4613"/>
                    </a:lnTo>
                    <a:cubicBezTo>
                      <a:pt x="16191" y="3084"/>
                      <a:pt x="8096" y="1530"/>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19"/>
              <p:cNvSpPr/>
              <p:nvPr/>
            </p:nvSpPr>
            <p:spPr>
              <a:xfrm>
                <a:off x="3601775" y="3934775"/>
                <a:ext cx="855675" cy="799100"/>
              </a:xfrm>
              <a:custGeom>
                <a:avLst/>
                <a:gdLst/>
                <a:ahLst/>
                <a:cxnLst/>
                <a:rect l="l" t="t" r="r" b="b"/>
                <a:pathLst>
                  <a:path w="34227" h="31964" extrusionOk="0">
                    <a:moveTo>
                      <a:pt x="591" y="480"/>
                    </a:moveTo>
                    <a:cubicBezTo>
                      <a:pt x="8519" y="1978"/>
                      <a:pt x="16448" y="3500"/>
                      <a:pt x="24377" y="4997"/>
                    </a:cubicBezTo>
                    <a:lnTo>
                      <a:pt x="24377" y="4997"/>
                    </a:lnTo>
                    <a:cubicBezTo>
                      <a:pt x="27119" y="12848"/>
                      <a:pt x="29886" y="20675"/>
                      <a:pt x="32627" y="28526"/>
                    </a:cubicBezTo>
                    <a:cubicBezTo>
                      <a:pt x="32964" y="29513"/>
                      <a:pt x="33321" y="30501"/>
                      <a:pt x="33662" y="31488"/>
                    </a:cubicBezTo>
                    <a:lnTo>
                      <a:pt x="33662" y="31488"/>
                    </a:lnTo>
                    <a:lnTo>
                      <a:pt x="13204" y="27599"/>
                    </a:lnTo>
                    <a:cubicBezTo>
                      <a:pt x="12327" y="27423"/>
                      <a:pt x="11449" y="27223"/>
                      <a:pt x="10572" y="27097"/>
                    </a:cubicBezTo>
                    <a:cubicBezTo>
                      <a:pt x="10505" y="27089"/>
                      <a:pt x="10416" y="27089"/>
                      <a:pt x="10324" y="27089"/>
                    </a:cubicBezTo>
                    <a:lnTo>
                      <a:pt x="10324" y="27089"/>
                    </a:lnTo>
                    <a:cubicBezTo>
                      <a:pt x="10140" y="27089"/>
                      <a:pt x="9946" y="27089"/>
                      <a:pt x="9895" y="27022"/>
                    </a:cubicBezTo>
                    <a:cubicBezTo>
                      <a:pt x="9795" y="26947"/>
                      <a:pt x="9745" y="26596"/>
                      <a:pt x="9695" y="26471"/>
                    </a:cubicBezTo>
                    <a:cubicBezTo>
                      <a:pt x="9394" y="25594"/>
                      <a:pt x="9068" y="24741"/>
                      <a:pt x="8768" y="23864"/>
                    </a:cubicBezTo>
                    <a:cubicBezTo>
                      <a:pt x="6612" y="17724"/>
                      <a:pt x="4457" y="11558"/>
                      <a:pt x="2301" y="5418"/>
                    </a:cubicBezTo>
                    <a:cubicBezTo>
                      <a:pt x="1739" y="3779"/>
                      <a:pt x="1156" y="2140"/>
                      <a:pt x="591" y="480"/>
                    </a:cubicBezTo>
                    <a:close/>
                    <a:moveTo>
                      <a:pt x="275" y="1"/>
                    </a:moveTo>
                    <a:cubicBezTo>
                      <a:pt x="138" y="1"/>
                      <a:pt x="1" y="98"/>
                      <a:pt x="46" y="255"/>
                    </a:cubicBezTo>
                    <a:cubicBezTo>
                      <a:pt x="1700" y="4917"/>
                      <a:pt x="3329" y="9553"/>
                      <a:pt x="4958" y="14215"/>
                    </a:cubicBezTo>
                    <a:cubicBezTo>
                      <a:pt x="6036" y="17298"/>
                      <a:pt x="7113" y="20406"/>
                      <a:pt x="8191" y="23488"/>
                    </a:cubicBezTo>
                    <a:cubicBezTo>
                      <a:pt x="8542" y="24441"/>
                      <a:pt x="8868" y="25393"/>
                      <a:pt x="9194" y="26345"/>
                    </a:cubicBezTo>
                    <a:cubicBezTo>
                      <a:pt x="9369" y="26847"/>
                      <a:pt x="9369" y="27198"/>
                      <a:pt x="9845" y="27373"/>
                    </a:cubicBezTo>
                    <a:cubicBezTo>
                      <a:pt x="10748" y="27749"/>
                      <a:pt x="11926" y="27774"/>
                      <a:pt x="12878" y="27975"/>
                    </a:cubicBezTo>
                    <a:cubicBezTo>
                      <a:pt x="13905" y="28150"/>
                      <a:pt x="14908" y="28350"/>
                      <a:pt x="15911" y="28551"/>
                    </a:cubicBezTo>
                    <a:cubicBezTo>
                      <a:pt x="17865" y="28902"/>
                      <a:pt x="19820" y="29278"/>
                      <a:pt x="21775" y="29654"/>
                    </a:cubicBezTo>
                    <a:cubicBezTo>
                      <a:pt x="25835" y="30431"/>
                      <a:pt x="29870" y="31208"/>
                      <a:pt x="33931" y="31960"/>
                    </a:cubicBezTo>
                    <a:cubicBezTo>
                      <a:pt x="33943" y="31962"/>
                      <a:pt x="33957" y="31963"/>
                      <a:pt x="33970" y="31963"/>
                    </a:cubicBezTo>
                    <a:cubicBezTo>
                      <a:pt x="34089" y="31963"/>
                      <a:pt x="34226" y="31866"/>
                      <a:pt x="34181" y="31709"/>
                    </a:cubicBezTo>
                    <a:cubicBezTo>
                      <a:pt x="31424" y="23839"/>
                      <a:pt x="28642" y="15944"/>
                      <a:pt x="25885" y="8050"/>
                    </a:cubicBezTo>
                    <a:cubicBezTo>
                      <a:pt x="25511" y="6977"/>
                      <a:pt x="25112" y="5880"/>
                      <a:pt x="24738" y="4782"/>
                    </a:cubicBezTo>
                    <a:lnTo>
                      <a:pt x="24738" y="4782"/>
                    </a:lnTo>
                    <a:cubicBezTo>
                      <a:pt x="24734" y="4705"/>
                      <a:pt x="24687" y="4635"/>
                      <a:pt x="24582" y="4616"/>
                    </a:cubicBezTo>
                    <a:cubicBezTo>
                      <a:pt x="16487" y="3087"/>
                      <a:pt x="8417" y="1533"/>
                      <a:pt x="321" y="4"/>
                    </a:cubicBezTo>
                    <a:cubicBezTo>
                      <a:pt x="306" y="2"/>
                      <a:pt x="290" y="1"/>
                      <a:pt x="2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19"/>
              <p:cNvSpPr/>
              <p:nvPr/>
            </p:nvSpPr>
            <p:spPr>
              <a:xfrm>
                <a:off x="4100400" y="4089000"/>
                <a:ext cx="82725" cy="78975"/>
              </a:xfrm>
              <a:custGeom>
                <a:avLst/>
                <a:gdLst/>
                <a:ahLst/>
                <a:cxnLst/>
                <a:rect l="l" t="t" r="r" b="b"/>
                <a:pathLst>
                  <a:path w="3309" h="3159" extrusionOk="0">
                    <a:moveTo>
                      <a:pt x="1580" y="1"/>
                    </a:moveTo>
                    <a:cubicBezTo>
                      <a:pt x="1254" y="26"/>
                      <a:pt x="928" y="126"/>
                      <a:pt x="677" y="327"/>
                    </a:cubicBezTo>
                    <a:cubicBezTo>
                      <a:pt x="151" y="753"/>
                      <a:pt x="1" y="1580"/>
                      <a:pt x="326" y="2206"/>
                    </a:cubicBezTo>
                    <a:cubicBezTo>
                      <a:pt x="602" y="2758"/>
                      <a:pt x="1229" y="3109"/>
                      <a:pt x="1880" y="3159"/>
                    </a:cubicBezTo>
                    <a:lnTo>
                      <a:pt x="2031" y="3159"/>
                    </a:lnTo>
                    <a:cubicBezTo>
                      <a:pt x="2231" y="3134"/>
                      <a:pt x="2432" y="3109"/>
                      <a:pt x="2607" y="3008"/>
                    </a:cubicBezTo>
                    <a:cubicBezTo>
                      <a:pt x="2833" y="2883"/>
                      <a:pt x="2983" y="2658"/>
                      <a:pt x="3083" y="2407"/>
                    </a:cubicBezTo>
                    <a:cubicBezTo>
                      <a:pt x="3309" y="1931"/>
                      <a:pt x="3259" y="1354"/>
                      <a:pt x="3008" y="878"/>
                    </a:cubicBezTo>
                    <a:cubicBezTo>
                      <a:pt x="2707" y="377"/>
                      <a:pt x="2156" y="26"/>
                      <a:pt x="15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19"/>
              <p:cNvSpPr/>
              <p:nvPr/>
            </p:nvSpPr>
            <p:spPr>
              <a:xfrm>
                <a:off x="4096650" y="4084275"/>
                <a:ext cx="108650" cy="88750"/>
              </a:xfrm>
              <a:custGeom>
                <a:avLst/>
                <a:gdLst/>
                <a:ahLst/>
                <a:cxnLst/>
                <a:rect l="l" t="t" r="r" b="b"/>
                <a:pathLst>
                  <a:path w="4346" h="3550" extrusionOk="0">
                    <a:moveTo>
                      <a:pt x="1768" y="412"/>
                    </a:moveTo>
                    <a:cubicBezTo>
                      <a:pt x="3236" y="412"/>
                      <a:pt x="3837" y="3122"/>
                      <a:pt x="2053" y="3122"/>
                    </a:cubicBezTo>
                    <a:cubicBezTo>
                      <a:pt x="2046" y="3122"/>
                      <a:pt x="2038" y="3122"/>
                      <a:pt x="2030" y="3122"/>
                    </a:cubicBezTo>
                    <a:lnTo>
                      <a:pt x="2030" y="3122"/>
                    </a:lnTo>
                    <a:cubicBezTo>
                      <a:pt x="2030" y="3122"/>
                      <a:pt x="2030" y="3122"/>
                      <a:pt x="2030" y="3122"/>
                    </a:cubicBezTo>
                    <a:cubicBezTo>
                      <a:pt x="1354" y="3072"/>
                      <a:pt x="702" y="2696"/>
                      <a:pt x="552" y="2020"/>
                    </a:cubicBezTo>
                    <a:cubicBezTo>
                      <a:pt x="376" y="1343"/>
                      <a:pt x="727" y="641"/>
                      <a:pt x="1404" y="466"/>
                    </a:cubicBezTo>
                    <a:cubicBezTo>
                      <a:pt x="1530" y="429"/>
                      <a:pt x="1652" y="412"/>
                      <a:pt x="1768" y="412"/>
                    </a:cubicBezTo>
                    <a:close/>
                    <a:moveTo>
                      <a:pt x="1759" y="0"/>
                    </a:moveTo>
                    <a:cubicBezTo>
                      <a:pt x="1685" y="0"/>
                      <a:pt x="1608" y="5"/>
                      <a:pt x="1529" y="14"/>
                    </a:cubicBezTo>
                    <a:cubicBezTo>
                      <a:pt x="602" y="115"/>
                      <a:pt x="0" y="992"/>
                      <a:pt x="100" y="1894"/>
                    </a:cubicBezTo>
                    <a:cubicBezTo>
                      <a:pt x="224" y="2856"/>
                      <a:pt x="1075" y="3454"/>
                      <a:pt x="1986" y="3544"/>
                    </a:cubicBezTo>
                    <a:lnTo>
                      <a:pt x="1986" y="3544"/>
                    </a:lnTo>
                    <a:cubicBezTo>
                      <a:pt x="2000" y="3547"/>
                      <a:pt x="2015" y="3548"/>
                      <a:pt x="2030" y="3548"/>
                    </a:cubicBezTo>
                    <a:cubicBezTo>
                      <a:pt x="2037" y="3549"/>
                      <a:pt x="2044" y="3549"/>
                      <a:pt x="2051" y="3549"/>
                    </a:cubicBezTo>
                    <a:cubicBezTo>
                      <a:pt x="2059" y="3549"/>
                      <a:pt x="2067" y="3549"/>
                      <a:pt x="2075" y="3548"/>
                    </a:cubicBezTo>
                    <a:lnTo>
                      <a:pt x="2075" y="3548"/>
                    </a:lnTo>
                    <a:cubicBezTo>
                      <a:pt x="4345" y="3503"/>
                      <a:pt x="3813" y="0"/>
                      <a:pt x="17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19"/>
              <p:cNvSpPr/>
              <p:nvPr/>
            </p:nvSpPr>
            <p:spPr>
              <a:xfrm>
                <a:off x="4125475" y="4117200"/>
                <a:ext cx="27575" cy="26350"/>
              </a:xfrm>
              <a:custGeom>
                <a:avLst/>
                <a:gdLst/>
                <a:ahLst/>
                <a:cxnLst/>
                <a:rect l="l" t="t" r="r" b="b"/>
                <a:pathLst>
                  <a:path w="1103" h="1054" extrusionOk="0">
                    <a:moveTo>
                      <a:pt x="526" y="1"/>
                    </a:moveTo>
                    <a:cubicBezTo>
                      <a:pt x="426" y="1"/>
                      <a:pt x="326" y="51"/>
                      <a:pt x="226" y="101"/>
                    </a:cubicBezTo>
                    <a:cubicBezTo>
                      <a:pt x="50" y="251"/>
                      <a:pt x="0" y="527"/>
                      <a:pt x="125" y="728"/>
                    </a:cubicBezTo>
                    <a:cubicBezTo>
                      <a:pt x="226" y="928"/>
                      <a:pt x="426" y="1053"/>
                      <a:pt x="627" y="1053"/>
                    </a:cubicBezTo>
                    <a:lnTo>
                      <a:pt x="677" y="1053"/>
                    </a:lnTo>
                    <a:cubicBezTo>
                      <a:pt x="752" y="1053"/>
                      <a:pt x="827" y="1053"/>
                      <a:pt x="877" y="1003"/>
                    </a:cubicBezTo>
                    <a:cubicBezTo>
                      <a:pt x="953" y="953"/>
                      <a:pt x="1003" y="903"/>
                      <a:pt x="1053" y="803"/>
                    </a:cubicBezTo>
                    <a:cubicBezTo>
                      <a:pt x="1103" y="652"/>
                      <a:pt x="1103" y="452"/>
                      <a:pt x="1028" y="302"/>
                    </a:cubicBezTo>
                    <a:cubicBezTo>
                      <a:pt x="927" y="126"/>
                      <a:pt x="727" y="1"/>
                      <a:pt x="5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19"/>
              <p:cNvSpPr/>
              <p:nvPr/>
            </p:nvSpPr>
            <p:spPr>
              <a:xfrm>
                <a:off x="4121075" y="4112075"/>
                <a:ext cx="38200" cy="36525"/>
              </a:xfrm>
              <a:custGeom>
                <a:avLst/>
                <a:gdLst/>
                <a:ahLst/>
                <a:cxnLst/>
                <a:rect l="l" t="t" r="r" b="b"/>
                <a:pathLst>
                  <a:path w="1528" h="1461" extrusionOk="0">
                    <a:moveTo>
                      <a:pt x="723" y="422"/>
                    </a:moveTo>
                    <a:cubicBezTo>
                      <a:pt x="1055" y="422"/>
                      <a:pt x="1225" y="1058"/>
                      <a:pt x="803" y="1058"/>
                    </a:cubicBezTo>
                    <a:cubicBezTo>
                      <a:pt x="652" y="1033"/>
                      <a:pt x="502" y="933"/>
                      <a:pt x="452" y="782"/>
                    </a:cubicBezTo>
                    <a:cubicBezTo>
                      <a:pt x="427" y="632"/>
                      <a:pt x="502" y="481"/>
                      <a:pt x="652" y="431"/>
                    </a:cubicBezTo>
                    <a:cubicBezTo>
                      <a:pt x="677" y="425"/>
                      <a:pt x="700" y="422"/>
                      <a:pt x="723" y="422"/>
                    </a:cubicBezTo>
                    <a:close/>
                    <a:moveTo>
                      <a:pt x="734" y="0"/>
                    </a:moveTo>
                    <a:cubicBezTo>
                      <a:pt x="707" y="0"/>
                      <a:pt x="680" y="2"/>
                      <a:pt x="652" y="5"/>
                    </a:cubicBezTo>
                    <a:cubicBezTo>
                      <a:pt x="251" y="55"/>
                      <a:pt x="1" y="406"/>
                      <a:pt x="26" y="782"/>
                    </a:cubicBezTo>
                    <a:cubicBezTo>
                      <a:pt x="74" y="1170"/>
                      <a:pt x="403" y="1417"/>
                      <a:pt x="765" y="1456"/>
                    </a:cubicBezTo>
                    <a:lnTo>
                      <a:pt x="765" y="1456"/>
                    </a:lnTo>
                    <a:cubicBezTo>
                      <a:pt x="777" y="1458"/>
                      <a:pt x="789" y="1459"/>
                      <a:pt x="803" y="1459"/>
                    </a:cubicBezTo>
                    <a:cubicBezTo>
                      <a:pt x="811" y="1460"/>
                      <a:pt x="819" y="1460"/>
                      <a:pt x="827" y="1460"/>
                    </a:cubicBezTo>
                    <a:cubicBezTo>
                      <a:pt x="829" y="1460"/>
                      <a:pt x="831" y="1460"/>
                      <a:pt x="833" y="1460"/>
                    </a:cubicBezTo>
                    <a:lnTo>
                      <a:pt x="833" y="1460"/>
                    </a:lnTo>
                    <a:cubicBezTo>
                      <a:pt x="836" y="1460"/>
                      <a:pt x="839" y="1460"/>
                      <a:pt x="843" y="1460"/>
                    </a:cubicBezTo>
                    <a:cubicBezTo>
                      <a:pt x="1270" y="1460"/>
                      <a:pt x="1527" y="1070"/>
                      <a:pt x="1454" y="657"/>
                    </a:cubicBezTo>
                    <a:cubicBezTo>
                      <a:pt x="1408" y="307"/>
                      <a:pt x="1100" y="0"/>
                      <a:pt x="73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19"/>
              <p:cNvSpPr/>
              <p:nvPr/>
            </p:nvSpPr>
            <p:spPr>
              <a:xfrm>
                <a:off x="4005900" y="4472850"/>
                <a:ext cx="44675" cy="57250"/>
              </a:xfrm>
              <a:custGeom>
                <a:avLst/>
                <a:gdLst/>
                <a:ahLst/>
                <a:cxnLst/>
                <a:rect l="l" t="t" r="r" b="b"/>
                <a:pathLst>
                  <a:path w="1787" h="2290" extrusionOk="0">
                    <a:moveTo>
                      <a:pt x="1503" y="1"/>
                    </a:moveTo>
                    <a:cubicBezTo>
                      <a:pt x="1438" y="1"/>
                      <a:pt x="1371" y="33"/>
                      <a:pt x="1324" y="111"/>
                    </a:cubicBezTo>
                    <a:cubicBezTo>
                      <a:pt x="974" y="762"/>
                      <a:pt x="548" y="1389"/>
                      <a:pt x="121" y="1990"/>
                    </a:cubicBezTo>
                    <a:cubicBezTo>
                      <a:pt x="0" y="2146"/>
                      <a:pt x="142" y="2290"/>
                      <a:pt x="291" y="2290"/>
                    </a:cubicBezTo>
                    <a:cubicBezTo>
                      <a:pt x="357" y="2290"/>
                      <a:pt x="426" y="2261"/>
                      <a:pt x="472" y="2191"/>
                    </a:cubicBezTo>
                    <a:cubicBezTo>
                      <a:pt x="923" y="1589"/>
                      <a:pt x="1324" y="963"/>
                      <a:pt x="1700" y="311"/>
                    </a:cubicBezTo>
                    <a:cubicBezTo>
                      <a:pt x="1787" y="156"/>
                      <a:pt x="1647" y="1"/>
                      <a:pt x="150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19"/>
              <p:cNvSpPr/>
              <p:nvPr/>
            </p:nvSpPr>
            <p:spPr>
              <a:xfrm>
                <a:off x="4020050" y="4483300"/>
                <a:ext cx="51700" cy="68600"/>
              </a:xfrm>
              <a:custGeom>
                <a:avLst/>
                <a:gdLst/>
                <a:ahLst/>
                <a:cxnLst/>
                <a:rect l="l" t="t" r="r" b="b"/>
                <a:pathLst>
                  <a:path w="2068" h="2744" extrusionOk="0">
                    <a:moveTo>
                      <a:pt x="1766" y="0"/>
                    </a:moveTo>
                    <a:cubicBezTo>
                      <a:pt x="1706" y="0"/>
                      <a:pt x="1647" y="28"/>
                      <a:pt x="1611" y="94"/>
                    </a:cubicBezTo>
                    <a:cubicBezTo>
                      <a:pt x="1109" y="871"/>
                      <a:pt x="608" y="1648"/>
                      <a:pt x="107" y="2425"/>
                    </a:cubicBezTo>
                    <a:cubicBezTo>
                      <a:pt x="0" y="2584"/>
                      <a:pt x="157" y="2744"/>
                      <a:pt x="311" y="2744"/>
                    </a:cubicBezTo>
                    <a:cubicBezTo>
                      <a:pt x="375" y="2744"/>
                      <a:pt x="439" y="2716"/>
                      <a:pt x="483" y="2650"/>
                    </a:cubicBezTo>
                    <a:cubicBezTo>
                      <a:pt x="959" y="1873"/>
                      <a:pt x="1460" y="1096"/>
                      <a:pt x="1961" y="319"/>
                    </a:cubicBezTo>
                    <a:cubicBezTo>
                      <a:pt x="2068" y="160"/>
                      <a:pt x="1911" y="0"/>
                      <a:pt x="176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19"/>
              <p:cNvSpPr/>
              <p:nvPr/>
            </p:nvSpPr>
            <p:spPr>
              <a:xfrm>
                <a:off x="4052650" y="4510925"/>
                <a:ext cx="58675" cy="66050"/>
              </a:xfrm>
              <a:custGeom>
                <a:avLst/>
                <a:gdLst/>
                <a:ahLst/>
                <a:cxnLst/>
                <a:rect l="l" t="t" r="r" b="b"/>
                <a:pathLst>
                  <a:path w="2347" h="2642" extrusionOk="0">
                    <a:moveTo>
                      <a:pt x="2046" y="0"/>
                    </a:moveTo>
                    <a:cubicBezTo>
                      <a:pt x="1999" y="0"/>
                      <a:pt x="1951" y="20"/>
                      <a:pt x="1911" y="66"/>
                    </a:cubicBezTo>
                    <a:cubicBezTo>
                      <a:pt x="1259" y="768"/>
                      <a:pt x="657" y="1545"/>
                      <a:pt x="106" y="2347"/>
                    </a:cubicBezTo>
                    <a:cubicBezTo>
                      <a:pt x="0" y="2488"/>
                      <a:pt x="155" y="2642"/>
                      <a:pt x="308" y="2642"/>
                    </a:cubicBezTo>
                    <a:cubicBezTo>
                      <a:pt x="373" y="2642"/>
                      <a:pt x="437" y="2614"/>
                      <a:pt x="482" y="2548"/>
                    </a:cubicBezTo>
                    <a:cubicBezTo>
                      <a:pt x="1008" y="1771"/>
                      <a:pt x="1585" y="1044"/>
                      <a:pt x="2211" y="367"/>
                    </a:cubicBezTo>
                    <a:cubicBezTo>
                      <a:pt x="2346" y="213"/>
                      <a:pt x="2200" y="0"/>
                      <a:pt x="20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19"/>
              <p:cNvSpPr/>
              <p:nvPr/>
            </p:nvSpPr>
            <p:spPr>
              <a:xfrm>
                <a:off x="3835850" y="4038175"/>
                <a:ext cx="35450" cy="33150"/>
              </a:xfrm>
              <a:custGeom>
                <a:avLst/>
                <a:gdLst/>
                <a:ahLst/>
                <a:cxnLst/>
                <a:rect l="l" t="t" r="r" b="b"/>
                <a:pathLst>
                  <a:path w="1418" h="1326" extrusionOk="0">
                    <a:moveTo>
                      <a:pt x="1104" y="1"/>
                    </a:moveTo>
                    <a:cubicBezTo>
                      <a:pt x="1057" y="1"/>
                      <a:pt x="1007" y="17"/>
                      <a:pt x="958" y="54"/>
                    </a:cubicBezTo>
                    <a:cubicBezTo>
                      <a:pt x="633" y="330"/>
                      <a:pt x="357" y="655"/>
                      <a:pt x="106" y="1006"/>
                    </a:cubicBezTo>
                    <a:cubicBezTo>
                      <a:pt x="0" y="1166"/>
                      <a:pt x="144" y="1325"/>
                      <a:pt x="291" y="1325"/>
                    </a:cubicBezTo>
                    <a:cubicBezTo>
                      <a:pt x="352" y="1325"/>
                      <a:pt x="413" y="1298"/>
                      <a:pt x="457" y="1232"/>
                    </a:cubicBezTo>
                    <a:cubicBezTo>
                      <a:pt x="683" y="906"/>
                      <a:pt x="958" y="605"/>
                      <a:pt x="1259" y="355"/>
                    </a:cubicBezTo>
                    <a:cubicBezTo>
                      <a:pt x="1417" y="217"/>
                      <a:pt x="1280" y="1"/>
                      <a:pt x="110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19"/>
              <p:cNvSpPr/>
              <p:nvPr/>
            </p:nvSpPr>
            <p:spPr>
              <a:xfrm>
                <a:off x="3857650" y="4046000"/>
                <a:ext cx="31850" cy="37650"/>
              </a:xfrm>
              <a:custGeom>
                <a:avLst/>
                <a:gdLst/>
                <a:ahLst/>
                <a:cxnLst/>
                <a:rect l="l" t="t" r="r" b="b"/>
                <a:pathLst>
                  <a:path w="1274" h="1506" extrusionOk="0">
                    <a:moveTo>
                      <a:pt x="984" y="1"/>
                    </a:moveTo>
                    <a:cubicBezTo>
                      <a:pt x="936" y="1"/>
                      <a:pt x="885" y="20"/>
                      <a:pt x="838" y="67"/>
                    </a:cubicBezTo>
                    <a:cubicBezTo>
                      <a:pt x="538" y="418"/>
                      <a:pt x="287" y="794"/>
                      <a:pt x="86" y="1195"/>
                    </a:cubicBezTo>
                    <a:cubicBezTo>
                      <a:pt x="0" y="1350"/>
                      <a:pt x="140" y="1505"/>
                      <a:pt x="276" y="1505"/>
                    </a:cubicBezTo>
                    <a:cubicBezTo>
                      <a:pt x="337" y="1505"/>
                      <a:pt x="398" y="1473"/>
                      <a:pt x="437" y="1395"/>
                    </a:cubicBezTo>
                    <a:cubicBezTo>
                      <a:pt x="638" y="1019"/>
                      <a:pt x="863" y="693"/>
                      <a:pt x="1139" y="368"/>
                    </a:cubicBezTo>
                    <a:cubicBezTo>
                      <a:pt x="1274" y="214"/>
                      <a:pt x="1143" y="1"/>
                      <a:pt x="98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19"/>
              <p:cNvSpPr/>
              <p:nvPr/>
            </p:nvSpPr>
            <p:spPr>
              <a:xfrm>
                <a:off x="3607925" y="3872225"/>
                <a:ext cx="684225" cy="182975"/>
              </a:xfrm>
              <a:custGeom>
                <a:avLst/>
                <a:gdLst/>
                <a:ahLst/>
                <a:cxnLst/>
                <a:rect l="l" t="t" r="r" b="b"/>
                <a:pathLst>
                  <a:path w="27369" h="7319" extrusionOk="0">
                    <a:moveTo>
                      <a:pt x="3559" y="0"/>
                    </a:moveTo>
                    <a:lnTo>
                      <a:pt x="0" y="2707"/>
                    </a:lnTo>
                    <a:cubicBezTo>
                      <a:pt x="8096" y="4236"/>
                      <a:pt x="16191" y="5790"/>
                      <a:pt x="24286" y="7319"/>
                    </a:cubicBezTo>
                    <a:lnTo>
                      <a:pt x="27369" y="4562"/>
                    </a:lnTo>
                    <a:lnTo>
                      <a:pt x="35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19"/>
              <p:cNvSpPr/>
              <p:nvPr/>
            </p:nvSpPr>
            <p:spPr>
              <a:xfrm>
                <a:off x="3602525" y="3867675"/>
                <a:ext cx="696525" cy="192300"/>
              </a:xfrm>
              <a:custGeom>
                <a:avLst/>
                <a:gdLst/>
                <a:ahLst/>
                <a:cxnLst/>
                <a:rect l="l" t="t" r="r" b="b"/>
                <a:pathLst>
                  <a:path w="27861" h="7692" extrusionOk="0">
                    <a:moveTo>
                      <a:pt x="3812" y="402"/>
                    </a:moveTo>
                    <a:cubicBezTo>
                      <a:pt x="3829" y="404"/>
                      <a:pt x="3850" y="406"/>
                      <a:pt x="3875" y="408"/>
                    </a:cubicBezTo>
                    <a:cubicBezTo>
                      <a:pt x="5329" y="483"/>
                      <a:pt x="6858" y="984"/>
                      <a:pt x="8261" y="1260"/>
                    </a:cubicBezTo>
                    <a:cubicBezTo>
                      <a:pt x="13324" y="2212"/>
                      <a:pt x="18412" y="3190"/>
                      <a:pt x="23475" y="4167"/>
                    </a:cubicBezTo>
                    <a:cubicBezTo>
                      <a:pt x="24701" y="4417"/>
                      <a:pt x="25927" y="4646"/>
                      <a:pt x="27153" y="4873"/>
                    </a:cubicBezTo>
                    <a:lnTo>
                      <a:pt x="27153" y="4873"/>
                    </a:lnTo>
                    <a:cubicBezTo>
                      <a:pt x="26415" y="5540"/>
                      <a:pt x="25659" y="6207"/>
                      <a:pt x="24903" y="6874"/>
                    </a:cubicBezTo>
                    <a:cubicBezTo>
                      <a:pt x="24778" y="6974"/>
                      <a:pt x="24552" y="7275"/>
                      <a:pt x="24402" y="7325"/>
                    </a:cubicBezTo>
                    <a:cubicBezTo>
                      <a:pt x="24375" y="7332"/>
                      <a:pt x="24344" y="7336"/>
                      <a:pt x="24307" y="7336"/>
                    </a:cubicBezTo>
                    <a:cubicBezTo>
                      <a:pt x="23967" y="7336"/>
                      <a:pt x="23243" y="7045"/>
                      <a:pt x="22948" y="6999"/>
                    </a:cubicBezTo>
                    <a:lnTo>
                      <a:pt x="18287" y="6097"/>
                    </a:lnTo>
                    <a:cubicBezTo>
                      <a:pt x="12442" y="4997"/>
                      <a:pt x="6574" y="3872"/>
                      <a:pt x="728" y="2771"/>
                    </a:cubicBezTo>
                    <a:lnTo>
                      <a:pt x="728" y="2771"/>
                    </a:lnTo>
                    <a:lnTo>
                      <a:pt x="2748" y="1235"/>
                    </a:lnTo>
                    <a:cubicBezTo>
                      <a:pt x="3073" y="959"/>
                      <a:pt x="3424" y="608"/>
                      <a:pt x="3800" y="408"/>
                    </a:cubicBezTo>
                    <a:cubicBezTo>
                      <a:pt x="3805" y="406"/>
                      <a:pt x="3809" y="404"/>
                      <a:pt x="3812" y="402"/>
                    </a:cubicBezTo>
                    <a:close/>
                    <a:moveTo>
                      <a:pt x="3948" y="0"/>
                    </a:moveTo>
                    <a:cubicBezTo>
                      <a:pt x="3521" y="0"/>
                      <a:pt x="3360" y="235"/>
                      <a:pt x="2948" y="533"/>
                    </a:cubicBezTo>
                    <a:cubicBezTo>
                      <a:pt x="2021" y="1260"/>
                      <a:pt x="1068" y="1987"/>
                      <a:pt x="116" y="2688"/>
                    </a:cubicBezTo>
                    <a:cubicBezTo>
                      <a:pt x="67" y="2731"/>
                      <a:pt x="42" y="2785"/>
                      <a:pt x="35" y="2839"/>
                    </a:cubicBezTo>
                    <a:lnTo>
                      <a:pt x="35" y="2839"/>
                    </a:lnTo>
                    <a:cubicBezTo>
                      <a:pt x="0" y="2942"/>
                      <a:pt x="35" y="3063"/>
                      <a:pt x="166" y="3089"/>
                    </a:cubicBezTo>
                    <a:cubicBezTo>
                      <a:pt x="169" y="3090"/>
                      <a:pt x="172" y="3091"/>
                      <a:pt x="175" y="3091"/>
                    </a:cubicBezTo>
                    <a:lnTo>
                      <a:pt x="175" y="3091"/>
                    </a:lnTo>
                    <a:cubicBezTo>
                      <a:pt x="191" y="3097"/>
                      <a:pt x="209" y="3100"/>
                      <a:pt x="226" y="3101"/>
                    </a:cubicBezTo>
                    <a:lnTo>
                      <a:pt x="226" y="3101"/>
                    </a:lnTo>
                    <a:cubicBezTo>
                      <a:pt x="6547" y="4300"/>
                      <a:pt x="12868" y="5499"/>
                      <a:pt x="19189" y="6699"/>
                    </a:cubicBezTo>
                    <a:cubicBezTo>
                      <a:pt x="20743" y="6999"/>
                      <a:pt x="22297" y="7300"/>
                      <a:pt x="23850" y="7601"/>
                    </a:cubicBezTo>
                    <a:cubicBezTo>
                      <a:pt x="24129" y="7652"/>
                      <a:pt x="24292" y="7691"/>
                      <a:pt x="24420" y="7691"/>
                    </a:cubicBezTo>
                    <a:cubicBezTo>
                      <a:pt x="24603" y="7691"/>
                      <a:pt x="24713" y="7611"/>
                      <a:pt x="24978" y="7375"/>
                    </a:cubicBezTo>
                    <a:cubicBezTo>
                      <a:pt x="25906" y="6548"/>
                      <a:pt x="26808" y="5721"/>
                      <a:pt x="27735" y="4894"/>
                    </a:cubicBezTo>
                    <a:cubicBezTo>
                      <a:pt x="27861" y="4794"/>
                      <a:pt x="27810" y="4593"/>
                      <a:pt x="27660" y="4543"/>
                    </a:cubicBezTo>
                    <a:cubicBezTo>
                      <a:pt x="24026" y="3866"/>
                      <a:pt x="20392" y="3165"/>
                      <a:pt x="16758" y="2463"/>
                    </a:cubicBezTo>
                    <a:cubicBezTo>
                      <a:pt x="14101" y="1937"/>
                      <a:pt x="11444" y="1435"/>
                      <a:pt x="8813" y="934"/>
                    </a:cubicBezTo>
                    <a:cubicBezTo>
                      <a:pt x="7234" y="633"/>
                      <a:pt x="5655" y="207"/>
                      <a:pt x="4076" y="7"/>
                    </a:cubicBezTo>
                    <a:cubicBezTo>
                      <a:pt x="4031" y="2"/>
                      <a:pt x="3988" y="0"/>
                      <a:pt x="394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19"/>
              <p:cNvSpPr/>
              <p:nvPr/>
            </p:nvSpPr>
            <p:spPr>
              <a:xfrm>
                <a:off x="3684975" y="3904175"/>
                <a:ext cx="115950" cy="35100"/>
              </a:xfrm>
              <a:custGeom>
                <a:avLst/>
                <a:gdLst/>
                <a:ahLst/>
                <a:cxnLst/>
                <a:rect l="l" t="t" r="r" b="b"/>
                <a:pathLst>
                  <a:path w="4638" h="1404" extrusionOk="0">
                    <a:moveTo>
                      <a:pt x="928" y="0"/>
                    </a:moveTo>
                    <a:lnTo>
                      <a:pt x="1" y="627"/>
                    </a:lnTo>
                    <a:lnTo>
                      <a:pt x="3811" y="1404"/>
                    </a:lnTo>
                    <a:lnTo>
                      <a:pt x="4638" y="677"/>
                    </a:lnTo>
                    <a:cubicBezTo>
                      <a:pt x="3384" y="477"/>
                      <a:pt x="2156" y="251"/>
                      <a:pt x="9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19"/>
              <p:cNvSpPr/>
              <p:nvPr/>
            </p:nvSpPr>
            <p:spPr>
              <a:xfrm>
                <a:off x="3678725" y="3898875"/>
                <a:ext cx="128475" cy="45650"/>
              </a:xfrm>
              <a:custGeom>
                <a:avLst/>
                <a:gdLst/>
                <a:ahLst/>
                <a:cxnLst/>
                <a:rect l="l" t="t" r="r" b="b"/>
                <a:pathLst>
                  <a:path w="5139" h="1826" extrusionOk="0">
                    <a:moveTo>
                      <a:pt x="1220" y="432"/>
                    </a:moveTo>
                    <a:cubicBezTo>
                      <a:pt x="2283" y="648"/>
                      <a:pt x="3347" y="845"/>
                      <a:pt x="4410" y="1023"/>
                    </a:cubicBezTo>
                    <a:lnTo>
                      <a:pt x="4410" y="1023"/>
                    </a:lnTo>
                    <a:cubicBezTo>
                      <a:pt x="4360" y="1069"/>
                      <a:pt x="4310" y="1115"/>
                      <a:pt x="4261" y="1165"/>
                    </a:cubicBezTo>
                    <a:cubicBezTo>
                      <a:pt x="4161" y="1240"/>
                      <a:pt x="4086" y="1340"/>
                      <a:pt x="3985" y="1390"/>
                    </a:cubicBezTo>
                    <a:cubicBezTo>
                      <a:pt x="3984" y="1391"/>
                      <a:pt x="3983" y="1392"/>
                      <a:pt x="3982" y="1393"/>
                    </a:cubicBezTo>
                    <a:lnTo>
                      <a:pt x="3982" y="1393"/>
                    </a:lnTo>
                    <a:cubicBezTo>
                      <a:pt x="3644" y="1390"/>
                      <a:pt x="3233" y="1234"/>
                      <a:pt x="2908" y="1165"/>
                    </a:cubicBezTo>
                    <a:cubicBezTo>
                      <a:pt x="2193" y="1022"/>
                      <a:pt x="1495" y="879"/>
                      <a:pt x="786" y="736"/>
                    </a:cubicBezTo>
                    <a:lnTo>
                      <a:pt x="786" y="736"/>
                    </a:lnTo>
                    <a:cubicBezTo>
                      <a:pt x="933" y="638"/>
                      <a:pt x="1077" y="537"/>
                      <a:pt x="1220" y="432"/>
                    </a:cubicBezTo>
                    <a:close/>
                    <a:moveTo>
                      <a:pt x="1189" y="0"/>
                    </a:moveTo>
                    <a:cubicBezTo>
                      <a:pt x="1154" y="0"/>
                      <a:pt x="1116" y="11"/>
                      <a:pt x="1078" y="37"/>
                    </a:cubicBezTo>
                    <a:lnTo>
                      <a:pt x="151" y="664"/>
                    </a:lnTo>
                    <a:cubicBezTo>
                      <a:pt x="0" y="764"/>
                      <a:pt x="0" y="1014"/>
                      <a:pt x="201" y="1039"/>
                    </a:cubicBezTo>
                    <a:cubicBezTo>
                      <a:pt x="1203" y="1240"/>
                      <a:pt x="2206" y="1440"/>
                      <a:pt x="3183" y="1641"/>
                    </a:cubicBezTo>
                    <a:cubicBezTo>
                      <a:pt x="3403" y="1685"/>
                      <a:pt x="3739" y="1825"/>
                      <a:pt x="3987" y="1825"/>
                    </a:cubicBezTo>
                    <a:cubicBezTo>
                      <a:pt x="4022" y="1825"/>
                      <a:pt x="4055" y="1823"/>
                      <a:pt x="4086" y="1816"/>
                    </a:cubicBezTo>
                    <a:cubicBezTo>
                      <a:pt x="4411" y="1741"/>
                      <a:pt x="4762" y="1265"/>
                      <a:pt x="5038" y="1039"/>
                    </a:cubicBezTo>
                    <a:cubicBezTo>
                      <a:pt x="5138" y="939"/>
                      <a:pt x="5088" y="714"/>
                      <a:pt x="4938" y="689"/>
                    </a:cubicBezTo>
                    <a:cubicBezTo>
                      <a:pt x="3722" y="490"/>
                      <a:pt x="2483" y="267"/>
                      <a:pt x="1267" y="20"/>
                    </a:cubicBezTo>
                    <a:lnTo>
                      <a:pt x="1267" y="20"/>
                    </a:lnTo>
                    <a:cubicBezTo>
                      <a:pt x="1243" y="7"/>
                      <a:pt x="1217" y="0"/>
                      <a:pt x="11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19"/>
              <p:cNvSpPr/>
              <p:nvPr/>
            </p:nvSpPr>
            <p:spPr>
              <a:xfrm>
                <a:off x="4000050" y="3947800"/>
                <a:ext cx="168900" cy="42975"/>
              </a:xfrm>
              <a:custGeom>
                <a:avLst/>
                <a:gdLst/>
                <a:ahLst/>
                <a:cxnLst/>
                <a:rect l="l" t="t" r="r" b="b"/>
                <a:pathLst>
                  <a:path w="6756" h="1719" extrusionOk="0">
                    <a:moveTo>
                      <a:pt x="294" y="0"/>
                    </a:moveTo>
                    <a:cubicBezTo>
                      <a:pt x="86" y="0"/>
                      <a:pt x="1" y="342"/>
                      <a:pt x="230" y="411"/>
                    </a:cubicBezTo>
                    <a:cubicBezTo>
                      <a:pt x="2260" y="937"/>
                      <a:pt x="4315" y="1388"/>
                      <a:pt x="6396" y="1714"/>
                    </a:cubicBezTo>
                    <a:cubicBezTo>
                      <a:pt x="6410" y="1717"/>
                      <a:pt x="6425" y="1718"/>
                      <a:pt x="6438" y="1718"/>
                    </a:cubicBezTo>
                    <a:cubicBezTo>
                      <a:pt x="6660" y="1718"/>
                      <a:pt x="6755" y="1360"/>
                      <a:pt x="6496" y="1313"/>
                    </a:cubicBezTo>
                    <a:cubicBezTo>
                      <a:pt x="4416" y="987"/>
                      <a:pt x="2386" y="536"/>
                      <a:pt x="355" y="10"/>
                    </a:cubicBezTo>
                    <a:cubicBezTo>
                      <a:pt x="334" y="3"/>
                      <a:pt x="314" y="0"/>
                      <a:pt x="29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19"/>
              <p:cNvSpPr/>
              <p:nvPr/>
            </p:nvSpPr>
            <p:spPr>
              <a:xfrm>
                <a:off x="4198150" y="399065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19"/>
              <p:cNvSpPr/>
              <p:nvPr/>
            </p:nvSpPr>
            <p:spPr>
              <a:xfrm>
                <a:off x="4215075" y="3986250"/>
                <a:ext cx="283850" cy="742525"/>
              </a:xfrm>
              <a:custGeom>
                <a:avLst/>
                <a:gdLst/>
                <a:ahLst/>
                <a:cxnLst/>
                <a:rect l="l" t="t" r="r" b="b"/>
                <a:pathLst>
                  <a:path w="11354" h="29701" extrusionOk="0">
                    <a:moveTo>
                      <a:pt x="3083" y="1"/>
                    </a:moveTo>
                    <a:lnTo>
                      <a:pt x="0" y="2758"/>
                    </a:lnTo>
                    <a:lnTo>
                      <a:pt x="9449" y="29700"/>
                    </a:lnTo>
                    <a:lnTo>
                      <a:pt x="11354" y="25439"/>
                    </a:lnTo>
                    <a:lnTo>
                      <a:pt x="30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19"/>
              <p:cNvSpPr/>
              <p:nvPr/>
            </p:nvSpPr>
            <p:spPr>
              <a:xfrm>
                <a:off x="4209550" y="3981350"/>
                <a:ext cx="295025" cy="753075"/>
              </a:xfrm>
              <a:custGeom>
                <a:avLst/>
                <a:gdLst/>
                <a:ahLst/>
                <a:cxnLst/>
                <a:rect l="l" t="t" r="r" b="b"/>
                <a:pathLst>
                  <a:path w="11801" h="30123" extrusionOk="0">
                    <a:moveTo>
                      <a:pt x="3202" y="574"/>
                    </a:moveTo>
                    <a:cubicBezTo>
                      <a:pt x="5876" y="8769"/>
                      <a:pt x="8549" y="16964"/>
                      <a:pt x="11199" y="25159"/>
                    </a:cubicBezTo>
                    <a:cubicBezTo>
                      <a:pt x="11241" y="25286"/>
                      <a:pt x="11318" y="25430"/>
                      <a:pt x="11357" y="25577"/>
                    </a:cubicBezTo>
                    <a:lnTo>
                      <a:pt x="11357" y="25577"/>
                    </a:lnTo>
                    <a:cubicBezTo>
                      <a:pt x="11355" y="25586"/>
                      <a:pt x="11352" y="25597"/>
                      <a:pt x="11349" y="25610"/>
                    </a:cubicBezTo>
                    <a:cubicBezTo>
                      <a:pt x="11299" y="25836"/>
                      <a:pt x="11148" y="26061"/>
                      <a:pt x="11073" y="26262"/>
                    </a:cubicBezTo>
                    <a:lnTo>
                      <a:pt x="9695" y="29346"/>
                    </a:lnTo>
                    <a:lnTo>
                      <a:pt x="9695" y="29346"/>
                    </a:lnTo>
                    <a:cubicBezTo>
                      <a:pt x="6996" y="21642"/>
                      <a:pt x="4273" y="13914"/>
                      <a:pt x="1574" y="6187"/>
                    </a:cubicBezTo>
                    <a:cubicBezTo>
                      <a:pt x="1212" y="5148"/>
                      <a:pt x="826" y="4085"/>
                      <a:pt x="462" y="3022"/>
                    </a:cubicBezTo>
                    <a:lnTo>
                      <a:pt x="462" y="3022"/>
                    </a:lnTo>
                    <a:cubicBezTo>
                      <a:pt x="1375" y="2199"/>
                      <a:pt x="2289" y="1395"/>
                      <a:pt x="3202" y="574"/>
                    </a:cubicBezTo>
                    <a:close/>
                    <a:moveTo>
                      <a:pt x="3312" y="0"/>
                    </a:moveTo>
                    <a:cubicBezTo>
                      <a:pt x="3259" y="0"/>
                      <a:pt x="3202" y="22"/>
                      <a:pt x="3153" y="71"/>
                    </a:cubicBezTo>
                    <a:cubicBezTo>
                      <a:pt x="2126" y="974"/>
                      <a:pt x="1098" y="1901"/>
                      <a:pt x="71" y="2803"/>
                    </a:cubicBezTo>
                    <a:cubicBezTo>
                      <a:pt x="66" y="2807"/>
                      <a:pt x="62" y="2811"/>
                      <a:pt x="57" y="2816"/>
                    </a:cubicBezTo>
                    <a:lnTo>
                      <a:pt x="57" y="2816"/>
                    </a:lnTo>
                    <a:cubicBezTo>
                      <a:pt x="29" y="2842"/>
                      <a:pt x="9" y="2876"/>
                      <a:pt x="6" y="2917"/>
                    </a:cubicBezTo>
                    <a:lnTo>
                      <a:pt x="6" y="2917"/>
                    </a:lnTo>
                    <a:cubicBezTo>
                      <a:pt x="1" y="2957"/>
                      <a:pt x="11" y="2997"/>
                      <a:pt x="31" y="3033"/>
                    </a:cubicBezTo>
                    <a:lnTo>
                      <a:pt x="31" y="3033"/>
                    </a:lnTo>
                    <a:cubicBezTo>
                      <a:pt x="2784" y="10918"/>
                      <a:pt x="5563" y="18778"/>
                      <a:pt x="8316" y="26663"/>
                    </a:cubicBezTo>
                    <a:cubicBezTo>
                      <a:pt x="8692" y="27766"/>
                      <a:pt x="9093" y="28868"/>
                      <a:pt x="9469" y="29971"/>
                    </a:cubicBezTo>
                    <a:cubicBezTo>
                      <a:pt x="9499" y="30060"/>
                      <a:pt x="9599" y="30123"/>
                      <a:pt x="9691" y="30123"/>
                    </a:cubicBezTo>
                    <a:cubicBezTo>
                      <a:pt x="9755" y="30123"/>
                      <a:pt x="9815" y="30093"/>
                      <a:pt x="9845" y="30021"/>
                    </a:cubicBezTo>
                    <a:cubicBezTo>
                      <a:pt x="10321" y="28944"/>
                      <a:pt x="10798" y="27866"/>
                      <a:pt x="11299" y="26788"/>
                    </a:cubicBezTo>
                    <a:cubicBezTo>
                      <a:pt x="11474" y="26337"/>
                      <a:pt x="11800" y="25911"/>
                      <a:pt x="11725" y="25435"/>
                    </a:cubicBezTo>
                    <a:cubicBezTo>
                      <a:pt x="11675" y="24934"/>
                      <a:pt x="11399" y="24382"/>
                      <a:pt x="11224" y="23906"/>
                    </a:cubicBezTo>
                    <a:cubicBezTo>
                      <a:pt x="10923" y="22904"/>
                      <a:pt x="10597" y="21901"/>
                      <a:pt x="10271" y="20898"/>
                    </a:cubicBezTo>
                    <a:cubicBezTo>
                      <a:pt x="8467" y="15410"/>
                      <a:pt x="6687" y="9921"/>
                      <a:pt x="4908" y="4432"/>
                    </a:cubicBezTo>
                    <a:cubicBezTo>
                      <a:pt x="4432" y="3004"/>
                      <a:pt x="3981" y="1575"/>
                      <a:pt x="3504" y="147"/>
                    </a:cubicBezTo>
                    <a:cubicBezTo>
                      <a:pt x="3474" y="55"/>
                      <a:pt x="3396" y="0"/>
                      <a:pt x="3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19"/>
              <p:cNvSpPr/>
              <p:nvPr/>
            </p:nvSpPr>
            <p:spPr>
              <a:xfrm>
                <a:off x="4258650" y="4044900"/>
                <a:ext cx="25000" cy="35600"/>
              </a:xfrm>
              <a:custGeom>
                <a:avLst/>
                <a:gdLst/>
                <a:ahLst/>
                <a:cxnLst/>
                <a:rect l="l" t="t" r="r" b="b"/>
                <a:pathLst>
                  <a:path w="1000" h="1424" extrusionOk="0">
                    <a:moveTo>
                      <a:pt x="276" y="1"/>
                    </a:moveTo>
                    <a:cubicBezTo>
                      <a:pt x="140" y="1"/>
                      <a:pt x="0" y="156"/>
                      <a:pt x="87" y="311"/>
                    </a:cubicBezTo>
                    <a:cubicBezTo>
                      <a:pt x="237" y="662"/>
                      <a:pt x="387" y="988"/>
                      <a:pt x="563" y="1314"/>
                    </a:cubicBezTo>
                    <a:cubicBezTo>
                      <a:pt x="602" y="1392"/>
                      <a:pt x="663" y="1424"/>
                      <a:pt x="725" y="1424"/>
                    </a:cubicBezTo>
                    <a:cubicBezTo>
                      <a:pt x="861" y="1424"/>
                      <a:pt x="1000" y="1269"/>
                      <a:pt x="914" y="1113"/>
                    </a:cubicBezTo>
                    <a:cubicBezTo>
                      <a:pt x="763" y="762"/>
                      <a:pt x="588" y="437"/>
                      <a:pt x="438" y="111"/>
                    </a:cubicBezTo>
                    <a:cubicBezTo>
                      <a:pt x="398" y="33"/>
                      <a:pt x="338"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19"/>
              <p:cNvSpPr/>
              <p:nvPr/>
            </p:nvSpPr>
            <p:spPr>
              <a:xfrm>
                <a:off x="4383950" y="4444275"/>
                <a:ext cx="55975" cy="135650"/>
              </a:xfrm>
              <a:custGeom>
                <a:avLst/>
                <a:gdLst/>
                <a:ahLst/>
                <a:cxnLst/>
                <a:rect l="l" t="t" r="r" b="b"/>
                <a:pathLst>
                  <a:path w="2239" h="5426" extrusionOk="0">
                    <a:moveTo>
                      <a:pt x="259" y="0"/>
                    </a:moveTo>
                    <a:cubicBezTo>
                      <a:pt x="128" y="0"/>
                      <a:pt x="1" y="97"/>
                      <a:pt x="62" y="251"/>
                    </a:cubicBezTo>
                    <a:cubicBezTo>
                      <a:pt x="714" y="1905"/>
                      <a:pt x="1290" y="3585"/>
                      <a:pt x="1792" y="5289"/>
                    </a:cubicBezTo>
                    <a:cubicBezTo>
                      <a:pt x="1820" y="5385"/>
                      <a:pt x="1896" y="5425"/>
                      <a:pt x="1976" y="5425"/>
                    </a:cubicBezTo>
                    <a:cubicBezTo>
                      <a:pt x="2104" y="5425"/>
                      <a:pt x="2239" y="5318"/>
                      <a:pt x="2193" y="5163"/>
                    </a:cubicBezTo>
                    <a:cubicBezTo>
                      <a:pt x="1691" y="3459"/>
                      <a:pt x="1115" y="1780"/>
                      <a:pt x="463" y="126"/>
                    </a:cubicBezTo>
                    <a:cubicBezTo>
                      <a:pt x="424" y="39"/>
                      <a:pt x="341" y="0"/>
                      <a:pt x="2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19"/>
              <p:cNvSpPr/>
              <p:nvPr/>
            </p:nvSpPr>
            <p:spPr>
              <a:xfrm>
                <a:off x="4443125" y="4613450"/>
                <a:ext cx="13200" cy="10675"/>
              </a:xfrm>
              <a:custGeom>
                <a:avLst/>
                <a:gdLst/>
                <a:ahLst/>
                <a:cxnLst/>
                <a:rect l="l" t="t" r="r" b="b"/>
                <a:pathLst>
                  <a:path w="528" h="427" extrusionOk="0">
                    <a:moveTo>
                      <a:pt x="277" y="0"/>
                    </a:moveTo>
                    <a:cubicBezTo>
                      <a:pt x="1" y="0"/>
                      <a:pt x="1" y="427"/>
                      <a:pt x="277" y="427"/>
                    </a:cubicBezTo>
                    <a:cubicBezTo>
                      <a:pt x="527" y="427"/>
                      <a:pt x="527" y="0"/>
                      <a:pt x="2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19"/>
              <p:cNvSpPr/>
              <p:nvPr/>
            </p:nvSpPr>
            <p:spPr>
              <a:xfrm>
                <a:off x="3569700" y="4093275"/>
                <a:ext cx="347150" cy="419350"/>
              </a:xfrm>
              <a:custGeom>
                <a:avLst/>
                <a:gdLst/>
                <a:ahLst/>
                <a:cxnLst/>
                <a:rect l="l" t="t" r="r" b="b"/>
                <a:pathLst>
                  <a:path w="13886" h="16774" extrusionOk="0">
                    <a:moveTo>
                      <a:pt x="6570" y="1"/>
                    </a:moveTo>
                    <a:cubicBezTo>
                      <a:pt x="6232" y="1"/>
                      <a:pt x="5859" y="138"/>
                      <a:pt x="5564" y="306"/>
                    </a:cubicBezTo>
                    <a:cubicBezTo>
                      <a:pt x="3058" y="1685"/>
                      <a:pt x="1203" y="4166"/>
                      <a:pt x="527" y="6948"/>
                    </a:cubicBezTo>
                    <a:cubicBezTo>
                      <a:pt x="0" y="9078"/>
                      <a:pt x="326" y="11534"/>
                      <a:pt x="1329" y="13514"/>
                    </a:cubicBezTo>
                    <a:cubicBezTo>
                      <a:pt x="2568" y="15930"/>
                      <a:pt x="5118" y="16773"/>
                      <a:pt x="7712" y="16773"/>
                    </a:cubicBezTo>
                    <a:cubicBezTo>
                      <a:pt x="9210" y="16773"/>
                      <a:pt x="10722" y="16492"/>
                      <a:pt x="12006" y="16071"/>
                    </a:cubicBezTo>
                    <a:cubicBezTo>
                      <a:pt x="12482" y="15920"/>
                      <a:pt x="12933" y="15745"/>
                      <a:pt x="13309" y="15419"/>
                    </a:cubicBezTo>
                    <a:cubicBezTo>
                      <a:pt x="13660" y="15093"/>
                      <a:pt x="13885" y="14567"/>
                      <a:pt x="13735" y="14116"/>
                    </a:cubicBezTo>
                    <a:cubicBezTo>
                      <a:pt x="13521" y="13356"/>
                      <a:pt x="12565" y="13203"/>
                      <a:pt x="11761" y="13190"/>
                    </a:cubicBezTo>
                    <a:lnTo>
                      <a:pt x="11761" y="13190"/>
                    </a:lnTo>
                    <a:cubicBezTo>
                      <a:pt x="12515" y="13156"/>
                      <a:pt x="13206" y="12441"/>
                      <a:pt x="13158" y="11660"/>
                    </a:cubicBezTo>
                    <a:cubicBezTo>
                      <a:pt x="13135" y="10947"/>
                      <a:pt x="12458" y="10324"/>
                      <a:pt x="11747" y="10304"/>
                    </a:cubicBezTo>
                    <a:lnTo>
                      <a:pt x="11747" y="10304"/>
                    </a:lnTo>
                    <a:cubicBezTo>
                      <a:pt x="12421" y="10229"/>
                      <a:pt x="13014" y="9643"/>
                      <a:pt x="13058" y="8978"/>
                    </a:cubicBezTo>
                    <a:cubicBezTo>
                      <a:pt x="13128" y="8281"/>
                      <a:pt x="12573" y="7584"/>
                      <a:pt x="11893" y="7426"/>
                    </a:cubicBezTo>
                    <a:lnTo>
                      <a:pt x="11893" y="7426"/>
                    </a:lnTo>
                    <a:cubicBezTo>
                      <a:pt x="11912" y="7427"/>
                      <a:pt x="11930" y="7428"/>
                      <a:pt x="11949" y="7428"/>
                    </a:cubicBezTo>
                    <a:cubicBezTo>
                      <a:pt x="12524" y="7428"/>
                      <a:pt x="13058" y="6844"/>
                      <a:pt x="13058" y="6221"/>
                    </a:cubicBezTo>
                    <a:cubicBezTo>
                      <a:pt x="13033" y="5544"/>
                      <a:pt x="12507" y="4968"/>
                      <a:pt x="11880" y="4667"/>
                    </a:cubicBezTo>
                    <a:cubicBezTo>
                      <a:pt x="11254" y="4391"/>
                      <a:pt x="10552" y="4366"/>
                      <a:pt x="9875" y="4366"/>
                    </a:cubicBezTo>
                    <a:cubicBezTo>
                      <a:pt x="8522" y="4366"/>
                      <a:pt x="7168" y="4467"/>
                      <a:pt x="5815" y="4642"/>
                    </a:cubicBezTo>
                    <a:cubicBezTo>
                      <a:pt x="6266" y="3639"/>
                      <a:pt x="6692" y="2662"/>
                      <a:pt x="7143" y="1660"/>
                    </a:cubicBezTo>
                    <a:cubicBezTo>
                      <a:pt x="7344" y="1233"/>
                      <a:pt x="7519" y="682"/>
                      <a:pt x="7244" y="306"/>
                    </a:cubicBezTo>
                    <a:cubicBezTo>
                      <a:pt x="7078" y="85"/>
                      <a:pt x="6835" y="1"/>
                      <a:pt x="6570"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19"/>
              <p:cNvSpPr/>
              <p:nvPr/>
            </p:nvSpPr>
            <p:spPr>
              <a:xfrm>
                <a:off x="3566575" y="4088250"/>
                <a:ext cx="357050" cy="429700"/>
              </a:xfrm>
              <a:custGeom>
                <a:avLst/>
                <a:gdLst/>
                <a:ahLst/>
                <a:cxnLst/>
                <a:rect l="l" t="t" r="r" b="b"/>
                <a:pathLst>
                  <a:path w="14282" h="17188" extrusionOk="0">
                    <a:moveTo>
                      <a:pt x="6594" y="396"/>
                    </a:moveTo>
                    <a:cubicBezTo>
                      <a:pt x="6636" y="396"/>
                      <a:pt x="6677" y="399"/>
                      <a:pt x="6717" y="407"/>
                    </a:cubicBezTo>
                    <a:cubicBezTo>
                      <a:pt x="7745" y="607"/>
                      <a:pt x="7093" y="1735"/>
                      <a:pt x="6917" y="2136"/>
                    </a:cubicBezTo>
                    <a:cubicBezTo>
                      <a:pt x="6542" y="3013"/>
                      <a:pt x="6140" y="3866"/>
                      <a:pt x="5765" y="4743"/>
                    </a:cubicBezTo>
                    <a:cubicBezTo>
                      <a:pt x="5717" y="4861"/>
                      <a:pt x="5759" y="5046"/>
                      <a:pt x="5911" y="5046"/>
                    </a:cubicBezTo>
                    <a:cubicBezTo>
                      <a:pt x="5920" y="5046"/>
                      <a:pt x="5930" y="5045"/>
                      <a:pt x="5940" y="5043"/>
                    </a:cubicBezTo>
                    <a:cubicBezTo>
                      <a:pt x="7168" y="4893"/>
                      <a:pt x="8371" y="4793"/>
                      <a:pt x="9599" y="4793"/>
                    </a:cubicBezTo>
                    <a:cubicBezTo>
                      <a:pt x="9824" y="4783"/>
                      <a:pt x="10058" y="4772"/>
                      <a:pt x="10293" y="4772"/>
                    </a:cubicBezTo>
                    <a:cubicBezTo>
                      <a:pt x="10633" y="4772"/>
                      <a:pt x="10977" y="4794"/>
                      <a:pt x="11303" y="4868"/>
                    </a:cubicBezTo>
                    <a:cubicBezTo>
                      <a:pt x="11679" y="4968"/>
                      <a:pt x="12080" y="5094"/>
                      <a:pt x="12381" y="5369"/>
                    </a:cubicBezTo>
                    <a:cubicBezTo>
                      <a:pt x="12811" y="5775"/>
                      <a:pt x="13628" y="7412"/>
                      <a:pt x="12097" y="7412"/>
                    </a:cubicBezTo>
                    <a:cubicBezTo>
                      <a:pt x="12047" y="7412"/>
                      <a:pt x="11994" y="7410"/>
                      <a:pt x="11939" y="7406"/>
                    </a:cubicBezTo>
                    <a:lnTo>
                      <a:pt x="11939" y="7406"/>
                    </a:lnTo>
                    <a:cubicBezTo>
                      <a:pt x="11928" y="7404"/>
                      <a:pt x="11916" y="7402"/>
                      <a:pt x="11905" y="7399"/>
                    </a:cubicBezTo>
                    <a:lnTo>
                      <a:pt x="11905" y="7399"/>
                    </a:lnTo>
                    <a:cubicBezTo>
                      <a:pt x="11905" y="7401"/>
                      <a:pt x="11904" y="7402"/>
                      <a:pt x="11904" y="7404"/>
                    </a:cubicBezTo>
                    <a:lnTo>
                      <a:pt x="11904" y="7404"/>
                    </a:lnTo>
                    <a:cubicBezTo>
                      <a:pt x="11888" y="7402"/>
                      <a:pt x="11872" y="7401"/>
                      <a:pt x="11855" y="7399"/>
                    </a:cubicBezTo>
                    <a:cubicBezTo>
                      <a:pt x="11848" y="7399"/>
                      <a:pt x="11841" y="7398"/>
                      <a:pt x="11835" y="7398"/>
                    </a:cubicBezTo>
                    <a:cubicBezTo>
                      <a:pt x="11625" y="7398"/>
                      <a:pt x="11562" y="7776"/>
                      <a:pt x="11805" y="7800"/>
                    </a:cubicBezTo>
                    <a:cubicBezTo>
                      <a:pt x="11822" y="7804"/>
                      <a:pt x="11840" y="7808"/>
                      <a:pt x="11857" y="7812"/>
                    </a:cubicBezTo>
                    <a:lnTo>
                      <a:pt x="11857" y="7812"/>
                    </a:lnTo>
                    <a:cubicBezTo>
                      <a:pt x="11856" y="7816"/>
                      <a:pt x="11856" y="7821"/>
                      <a:pt x="11855" y="7825"/>
                    </a:cubicBezTo>
                    <a:cubicBezTo>
                      <a:pt x="11880" y="7828"/>
                      <a:pt x="11906" y="7830"/>
                      <a:pt x="11931" y="7831"/>
                    </a:cubicBezTo>
                    <a:lnTo>
                      <a:pt x="11931" y="7831"/>
                    </a:lnTo>
                    <a:cubicBezTo>
                      <a:pt x="13234" y="8204"/>
                      <a:pt x="13172" y="10062"/>
                      <a:pt x="11824" y="10286"/>
                    </a:cubicBezTo>
                    <a:lnTo>
                      <a:pt x="11824" y="10286"/>
                    </a:lnTo>
                    <a:cubicBezTo>
                      <a:pt x="11809" y="10282"/>
                      <a:pt x="11794" y="10281"/>
                      <a:pt x="11777" y="10281"/>
                    </a:cubicBezTo>
                    <a:cubicBezTo>
                      <a:pt x="11770" y="10281"/>
                      <a:pt x="11762" y="10281"/>
                      <a:pt x="11755" y="10282"/>
                    </a:cubicBezTo>
                    <a:cubicBezTo>
                      <a:pt x="11723" y="10282"/>
                      <a:pt x="11695" y="10287"/>
                      <a:pt x="11670" y="10296"/>
                    </a:cubicBezTo>
                    <a:lnTo>
                      <a:pt x="11670" y="10296"/>
                    </a:lnTo>
                    <a:cubicBezTo>
                      <a:pt x="11652" y="10301"/>
                      <a:pt x="11633" y="10305"/>
                      <a:pt x="11615" y="10306"/>
                    </a:cubicBezTo>
                    <a:lnTo>
                      <a:pt x="11615" y="10306"/>
                    </a:lnTo>
                    <a:cubicBezTo>
                      <a:pt x="11611" y="10306"/>
                      <a:pt x="11608" y="10307"/>
                      <a:pt x="11604" y="10307"/>
                    </a:cubicBezTo>
                    <a:cubicBezTo>
                      <a:pt x="11361" y="10331"/>
                      <a:pt x="11330" y="10709"/>
                      <a:pt x="11580" y="10709"/>
                    </a:cubicBezTo>
                    <a:cubicBezTo>
                      <a:pt x="11588" y="10709"/>
                      <a:pt x="11596" y="10708"/>
                      <a:pt x="11604" y="10708"/>
                    </a:cubicBezTo>
                    <a:lnTo>
                      <a:pt x="11755" y="10708"/>
                    </a:lnTo>
                    <a:cubicBezTo>
                      <a:pt x="13409" y="10808"/>
                      <a:pt x="13384" y="13089"/>
                      <a:pt x="11755" y="13189"/>
                    </a:cubicBezTo>
                    <a:cubicBezTo>
                      <a:pt x="11504" y="13189"/>
                      <a:pt x="11479" y="13590"/>
                      <a:pt x="11755" y="13590"/>
                    </a:cubicBezTo>
                    <a:cubicBezTo>
                      <a:pt x="12131" y="13615"/>
                      <a:pt x="12506" y="13590"/>
                      <a:pt x="12857" y="13715"/>
                    </a:cubicBezTo>
                    <a:cubicBezTo>
                      <a:pt x="13985" y="14116"/>
                      <a:pt x="13785" y="15244"/>
                      <a:pt x="12832" y="15770"/>
                    </a:cubicBezTo>
                    <a:cubicBezTo>
                      <a:pt x="12331" y="16046"/>
                      <a:pt x="11704" y="16196"/>
                      <a:pt x="11153" y="16347"/>
                    </a:cubicBezTo>
                    <a:cubicBezTo>
                      <a:pt x="10000" y="16622"/>
                      <a:pt x="8822" y="16773"/>
                      <a:pt x="7619" y="16773"/>
                    </a:cubicBezTo>
                    <a:cubicBezTo>
                      <a:pt x="5063" y="16723"/>
                      <a:pt x="2607" y="15720"/>
                      <a:pt x="1479" y="13289"/>
                    </a:cubicBezTo>
                    <a:cubicBezTo>
                      <a:pt x="75" y="10307"/>
                      <a:pt x="451" y="6798"/>
                      <a:pt x="2206" y="4066"/>
                    </a:cubicBezTo>
                    <a:cubicBezTo>
                      <a:pt x="3033" y="2763"/>
                      <a:pt x="4186" y="1610"/>
                      <a:pt x="5514" y="858"/>
                    </a:cubicBezTo>
                    <a:cubicBezTo>
                      <a:pt x="5807" y="678"/>
                      <a:pt x="6222" y="396"/>
                      <a:pt x="6594" y="396"/>
                    </a:cubicBezTo>
                    <a:close/>
                    <a:moveTo>
                      <a:pt x="6759" y="1"/>
                    </a:moveTo>
                    <a:cubicBezTo>
                      <a:pt x="6113" y="1"/>
                      <a:pt x="5322" y="453"/>
                      <a:pt x="4887" y="733"/>
                    </a:cubicBezTo>
                    <a:cubicBezTo>
                      <a:pt x="2331" y="2437"/>
                      <a:pt x="501" y="5369"/>
                      <a:pt x="226" y="8477"/>
                    </a:cubicBezTo>
                    <a:cubicBezTo>
                      <a:pt x="0" y="11259"/>
                      <a:pt x="877" y="14567"/>
                      <a:pt x="3409" y="16096"/>
                    </a:cubicBezTo>
                    <a:cubicBezTo>
                      <a:pt x="4719" y="16885"/>
                      <a:pt x="6251" y="17188"/>
                      <a:pt x="7793" y="17188"/>
                    </a:cubicBezTo>
                    <a:cubicBezTo>
                      <a:pt x="8847" y="17188"/>
                      <a:pt x="9906" y="17047"/>
                      <a:pt x="10902" y="16823"/>
                    </a:cubicBezTo>
                    <a:cubicBezTo>
                      <a:pt x="11980" y="16572"/>
                      <a:pt x="13810" y="16221"/>
                      <a:pt x="14085" y="14918"/>
                    </a:cubicBezTo>
                    <a:cubicBezTo>
                      <a:pt x="14282" y="13919"/>
                      <a:pt x="13551" y="13466"/>
                      <a:pt x="12734" y="13288"/>
                    </a:cubicBezTo>
                    <a:lnTo>
                      <a:pt x="12734" y="13288"/>
                    </a:lnTo>
                    <a:cubicBezTo>
                      <a:pt x="13729" y="12618"/>
                      <a:pt x="13653" y="11028"/>
                      <a:pt x="12506" y="10472"/>
                    </a:cubicBezTo>
                    <a:lnTo>
                      <a:pt x="12506" y="10472"/>
                    </a:lnTo>
                    <a:cubicBezTo>
                      <a:pt x="13536" y="9889"/>
                      <a:pt x="13650" y="8378"/>
                      <a:pt x="12647" y="7696"/>
                    </a:cubicBezTo>
                    <a:lnTo>
                      <a:pt x="12647" y="7696"/>
                    </a:lnTo>
                    <a:cubicBezTo>
                      <a:pt x="13548" y="7242"/>
                      <a:pt x="13529" y="5773"/>
                      <a:pt x="12657" y="5043"/>
                    </a:cubicBezTo>
                    <a:cubicBezTo>
                      <a:pt x="12005" y="4492"/>
                      <a:pt x="11153" y="4392"/>
                      <a:pt x="10351" y="4367"/>
                    </a:cubicBezTo>
                    <a:cubicBezTo>
                      <a:pt x="10130" y="4359"/>
                      <a:pt x="9910" y="4356"/>
                      <a:pt x="9689" y="4356"/>
                    </a:cubicBezTo>
                    <a:cubicBezTo>
                      <a:pt x="8551" y="4356"/>
                      <a:pt x="7416" y="4451"/>
                      <a:pt x="6294" y="4595"/>
                    </a:cubicBezTo>
                    <a:lnTo>
                      <a:pt x="6294" y="4595"/>
                    </a:lnTo>
                    <a:cubicBezTo>
                      <a:pt x="6678" y="3729"/>
                      <a:pt x="7090" y="2845"/>
                      <a:pt x="7444" y="1961"/>
                    </a:cubicBezTo>
                    <a:cubicBezTo>
                      <a:pt x="7619" y="1560"/>
                      <a:pt x="7820" y="1084"/>
                      <a:pt x="7669" y="657"/>
                    </a:cubicBezTo>
                    <a:cubicBezTo>
                      <a:pt x="7498" y="171"/>
                      <a:pt x="7156" y="1"/>
                      <a:pt x="67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19"/>
              <p:cNvSpPr/>
              <p:nvPr/>
            </p:nvSpPr>
            <p:spPr>
              <a:xfrm>
                <a:off x="3701275" y="4271975"/>
                <a:ext cx="173575" cy="18200"/>
              </a:xfrm>
              <a:custGeom>
                <a:avLst/>
                <a:gdLst/>
                <a:ahLst/>
                <a:cxnLst/>
                <a:rect l="l" t="t" r="r" b="b"/>
                <a:pathLst>
                  <a:path w="6943" h="728" extrusionOk="0">
                    <a:moveTo>
                      <a:pt x="6667" y="0"/>
                    </a:moveTo>
                    <a:cubicBezTo>
                      <a:pt x="4537" y="176"/>
                      <a:pt x="2407" y="276"/>
                      <a:pt x="276" y="301"/>
                    </a:cubicBezTo>
                    <a:cubicBezTo>
                      <a:pt x="1" y="301"/>
                      <a:pt x="1" y="727"/>
                      <a:pt x="276" y="727"/>
                    </a:cubicBezTo>
                    <a:cubicBezTo>
                      <a:pt x="2407" y="677"/>
                      <a:pt x="4537" y="577"/>
                      <a:pt x="6667" y="426"/>
                    </a:cubicBezTo>
                    <a:cubicBezTo>
                      <a:pt x="6943" y="401"/>
                      <a:pt x="6943" y="0"/>
                      <a:pt x="666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19"/>
              <p:cNvSpPr/>
              <p:nvPr/>
            </p:nvSpPr>
            <p:spPr>
              <a:xfrm>
                <a:off x="3703800" y="4345250"/>
                <a:ext cx="172925" cy="17050"/>
              </a:xfrm>
              <a:custGeom>
                <a:avLst/>
                <a:gdLst/>
                <a:ahLst/>
                <a:cxnLst/>
                <a:rect l="l" t="t" r="r" b="b"/>
                <a:pathLst>
                  <a:path w="6917" h="682" extrusionOk="0">
                    <a:moveTo>
                      <a:pt x="6689" y="0"/>
                    </a:moveTo>
                    <a:cubicBezTo>
                      <a:pt x="6682" y="0"/>
                      <a:pt x="6674" y="1"/>
                      <a:pt x="6667" y="2"/>
                    </a:cubicBezTo>
                    <a:cubicBezTo>
                      <a:pt x="4954" y="183"/>
                      <a:pt x="3242" y="267"/>
                      <a:pt x="1516" y="267"/>
                    </a:cubicBezTo>
                    <a:cubicBezTo>
                      <a:pt x="1095" y="267"/>
                      <a:pt x="673" y="262"/>
                      <a:pt x="250" y="252"/>
                    </a:cubicBezTo>
                    <a:cubicBezTo>
                      <a:pt x="243" y="252"/>
                      <a:pt x="236" y="251"/>
                      <a:pt x="230" y="251"/>
                    </a:cubicBezTo>
                    <a:cubicBezTo>
                      <a:pt x="0" y="251"/>
                      <a:pt x="7" y="653"/>
                      <a:pt x="250" y="653"/>
                    </a:cubicBezTo>
                    <a:cubicBezTo>
                      <a:pt x="779" y="672"/>
                      <a:pt x="1305" y="681"/>
                      <a:pt x="1831" y="681"/>
                    </a:cubicBezTo>
                    <a:cubicBezTo>
                      <a:pt x="3450" y="681"/>
                      <a:pt x="5058" y="592"/>
                      <a:pt x="6667" y="403"/>
                    </a:cubicBezTo>
                    <a:cubicBezTo>
                      <a:pt x="6910" y="378"/>
                      <a:pt x="6917" y="0"/>
                      <a:pt x="66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19"/>
              <p:cNvSpPr/>
              <p:nvPr/>
            </p:nvSpPr>
            <p:spPr>
              <a:xfrm>
                <a:off x="3720700" y="4416675"/>
                <a:ext cx="159600" cy="23250"/>
              </a:xfrm>
              <a:custGeom>
                <a:avLst/>
                <a:gdLst/>
                <a:ahLst/>
                <a:cxnLst/>
                <a:rect l="l" t="t" r="r" b="b"/>
                <a:pathLst>
                  <a:path w="6384" h="930" extrusionOk="0">
                    <a:moveTo>
                      <a:pt x="6038" y="1"/>
                    </a:moveTo>
                    <a:cubicBezTo>
                      <a:pt x="6031" y="1"/>
                      <a:pt x="6023" y="1"/>
                      <a:pt x="6016" y="2"/>
                    </a:cubicBezTo>
                    <a:cubicBezTo>
                      <a:pt x="4111" y="303"/>
                      <a:pt x="2181" y="453"/>
                      <a:pt x="276" y="503"/>
                    </a:cubicBezTo>
                    <a:cubicBezTo>
                      <a:pt x="1" y="503"/>
                      <a:pt x="1" y="929"/>
                      <a:pt x="276" y="929"/>
                    </a:cubicBezTo>
                    <a:cubicBezTo>
                      <a:pt x="2231" y="879"/>
                      <a:pt x="4186" y="704"/>
                      <a:pt x="6116" y="403"/>
                    </a:cubicBezTo>
                    <a:cubicBezTo>
                      <a:pt x="6383" y="378"/>
                      <a:pt x="6273" y="1"/>
                      <a:pt x="603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19"/>
              <p:cNvSpPr/>
              <p:nvPr/>
            </p:nvSpPr>
            <p:spPr>
              <a:xfrm>
                <a:off x="3606975" y="4336975"/>
                <a:ext cx="39500" cy="81125"/>
              </a:xfrm>
              <a:custGeom>
                <a:avLst/>
                <a:gdLst/>
                <a:ahLst/>
                <a:cxnLst/>
                <a:rect l="l" t="t" r="r" b="b"/>
                <a:pathLst>
                  <a:path w="1580" h="3245" extrusionOk="0">
                    <a:moveTo>
                      <a:pt x="204" y="1"/>
                    </a:moveTo>
                    <a:cubicBezTo>
                      <a:pt x="101" y="1"/>
                      <a:pt x="1" y="69"/>
                      <a:pt x="13" y="207"/>
                    </a:cubicBezTo>
                    <a:cubicBezTo>
                      <a:pt x="63" y="1310"/>
                      <a:pt x="464" y="2313"/>
                      <a:pt x="1166" y="3165"/>
                    </a:cubicBezTo>
                    <a:cubicBezTo>
                      <a:pt x="1210" y="3221"/>
                      <a:pt x="1260" y="3245"/>
                      <a:pt x="1308" y="3245"/>
                    </a:cubicBezTo>
                    <a:cubicBezTo>
                      <a:pt x="1453" y="3245"/>
                      <a:pt x="1580" y="3033"/>
                      <a:pt x="1467" y="2864"/>
                    </a:cubicBezTo>
                    <a:cubicBezTo>
                      <a:pt x="840" y="2112"/>
                      <a:pt x="489" y="1185"/>
                      <a:pt x="414" y="207"/>
                    </a:cubicBezTo>
                    <a:cubicBezTo>
                      <a:pt x="414" y="69"/>
                      <a:pt x="308" y="1"/>
                      <a:pt x="20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19"/>
              <p:cNvSpPr/>
              <p:nvPr/>
            </p:nvSpPr>
            <p:spPr>
              <a:xfrm>
                <a:off x="3652400" y="4424225"/>
                <a:ext cx="13825" cy="10675"/>
              </a:xfrm>
              <a:custGeom>
                <a:avLst/>
                <a:gdLst/>
                <a:ahLst/>
                <a:cxnLst/>
                <a:rect l="l" t="t" r="r" b="b"/>
                <a:pathLst>
                  <a:path w="553" h="427" extrusionOk="0">
                    <a:moveTo>
                      <a:pt x="276" y="1"/>
                    </a:moveTo>
                    <a:cubicBezTo>
                      <a:pt x="1" y="1"/>
                      <a:pt x="1" y="427"/>
                      <a:pt x="276" y="427"/>
                    </a:cubicBezTo>
                    <a:cubicBezTo>
                      <a:pt x="552" y="427"/>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19"/>
              <p:cNvSpPr/>
              <p:nvPr/>
            </p:nvSpPr>
            <p:spPr>
              <a:xfrm>
                <a:off x="4099775" y="3199900"/>
                <a:ext cx="1626600" cy="1402150"/>
              </a:xfrm>
              <a:custGeom>
                <a:avLst/>
                <a:gdLst/>
                <a:ahLst/>
                <a:cxnLst/>
                <a:rect l="l" t="t" r="r" b="b"/>
                <a:pathLst>
                  <a:path w="65064" h="56086" extrusionOk="0">
                    <a:moveTo>
                      <a:pt x="53134" y="1"/>
                    </a:moveTo>
                    <a:lnTo>
                      <a:pt x="47344" y="4888"/>
                    </a:lnTo>
                    <a:cubicBezTo>
                      <a:pt x="47344" y="4888"/>
                      <a:pt x="45941" y="18221"/>
                      <a:pt x="38848" y="30427"/>
                    </a:cubicBezTo>
                    <a:cubicBezTo>
                      <a:pt x="33041" y="40475"/>
                      <a:pt x="22380" y="41372"/>
                      <a:pt x="18760" y="41372"/>
                    </a:cubicBezTo>
                    <a:cubicBezTo>
                      <a:pt x="17974" y="41372"/>
                      <a:pt x="17519" y="41329"/>
                      <a:pt x="17519" y="41329"/>
                    </a:cubicBezTo>
                    <a:cubicBezTo>
                      <a:pt x="14908" y="38857"/>
                      <a:pt x="10932" y="36876"/>
                      <a:pt x="8860" y="36876"/>
                    </a:cubicBezTo>
                    <a:cubicBezTo>
                      <a:pt x="8327" y="36876"/>
                      <a:pt x="7920" y="37007"/>
                      <a:pt x="7695" y="37294"/>
                    </a:cubicBezTo>
                    <a:cubicBezTo>
                      <a:pt x="6617" y="38698"/>
                      <a:pt x="10351" y="41029"/>
                      <a:pt x="10351" y="41029"/>
                    </a:cubicBezTo>
                    <a:cubicBezTo>
                      <a:pt x="10351" y="41029"/>
                      <a:pt x="9703" y="41353"/>
                      <a:pt x="8387" y="41353"/>
                    </a:cubicBezTo>
                    <a:cubicBezTo>
                      <a:pt x="7665" y="41353"/>
                      <a:pt x="6742" y="41255"/>
                      <a:pt x="5615" y="40953"/>
                    </a:cubicBezTo>
                    <a:cubicBezTo>
                      <a:pt x="3656" y="40433"/>
                      <a:pt x="2109" y="39652"/>
                      <a:pt x="1167" y="39652"/>
                    </a:cubicBezTo>
                    <a:cubicBezTo>
                      <a:pt x="565" y="39652"/>
                      <a:pt x="210" y="39970"/>
                      <a:pt x="151" y="40878"/>
                    </a:cubicBezTo>
                    <a:cubicBezTo>
                      <a:pt x="1" y="43209"/>
                      <a:pt x="4737" y="44838"/>
                      <a:pt x="4737" y="44838"/>
                    </a:cubicBezTo>
                    <a:cubicBezTo>
                      <a:pt x="4737" y="44838"/>
                      <a:pt x="3642" y="44581"/>
                      <a:pt x="2522" y="44581"/>
                    </a:cubicBezTo>
                    <a:cubicBezTo>
                      <a:pt x="1350" y="44581"/>
                      <a:pt x="151" y="44863"/>
                      <a:pt x="151" y="46016"/>
                    </a:cubicBezTo>
                    <a:cubicBezTo>
                      <a:pt x="151" y="47398"/>
                      <a:pt x="1674" y="48046"/>
                      <a:pt x="2855" y="48341"/>
                    </a:cubicBezTo>
                    <a:lnTo>
                      <a:pt x="2855" y="48341"/>
                    </a:lnTo>
                    <a:cubicBezTo>
                      <a:pt x="2806" y="48339"/>
                      <a:pt x="2757" y="48338"/>
                      <a:pt x="2707" y="48338"/>
                    </a:cubicBezTo>
                    <a:cubicBezTo>
                      <a:pt x="1782" y="48338"/>
                      <a:pt x="835" y="48686"/>
                      <a:pt x="1179" y="50227"/>
                    </a:cubicBezTo>
                    <a:cubicBezTo>
                      <a:pt x="1634" y="52351"/>
                      <a:pt x="3940" y="52609"/>
                      <a:pt x="5036" y="52609"/>
                    </a:cubicBezTo>
                    <a:cubicBezTo>
                      <a:pt x="5388" y="52609"/>
                      <a:pt x="5615" y="52583"/>
                      <a:pt x="5615" y="52583"/>
                    </a:cubicBezTo>
                    <a:lnTo>
                      <a:pt x="5615" y="52583"/>
                    </a:lnTo>
                    <a:cubicBezTo>
                      <a:pt x="4913" y="53911"/>
                      <a:pt x="4737" y="55740"/>
                      <a:pt x="8722" y="56066"/>
                    </a:cubicBezTo>
                    <a:cubicBezTo>
                      <a:pt x="8897" y="56080"/>
                      <a:pt x="9074" y="56086"/>
                      <a:pt x="9252" y="56086"/>
                    </a:cubicBezTo>
                    <a:cubicBezTo>
                      <a:pt x="13119" y="56086"/>
                      <a:pt x="17745" y="53109"/>
                      <a:pt x="17745" y="53109"/>
                    </a:cubicBezTo>
                    <a:cubicBezTo>
                      <a:pt x="17745" y="53109"/>
                      <a:pt x="19561" y="53264"/>
                      <a:pt x="22436" y="53264"/>
                    </a:cubicBezTo>
                    <a:cubicBezTo>
                      <a:pt x="29485" y="53264"/>
                      <a:pt x="42898" y="52329"/>
                      <a:pt x="51480" y="45866"/>
                    </a:cubicBezTo>
                    <a:cubicBezTo>
                      <a:pt x="63535" y="36743"/>
                      <a:pt x="64963" y="19324"/>
                      <a:pt x="64963" y="19324"/>
                    </a:cubicBezTo>
                    <a:cubicBezTo>
                      <a:pt x="65013" y="15815"/>
                      <a:pt x="65064" y="12206"/>
                      <a:pt x="63710" y="8998"/>
                    </a:cubicBezTo>
                    <a:cubicBezTo>
                      <a:pt x="62482" y="6066"/>
                      <a:pt x="60151" y="3710"/>
                      <a:pt x="57470" y="2031"/>
                    </a:cubicBezTo>
                    <a:cubicBezTo>
                      <a:pt x="54788" y="327"/>
                      <a:pt x="53134" y="1"/>
                      <a:pt x="53134"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19"/>
              <p:cNvSpPr/>
              <p:nvPr/>
            </p:nvSpPr>
            <p:spPr>
              <a:xfrm>
                <a:off x="4074800" y="3194150"/>
                <a:ext cx="1655950" cy="1411875"/>
              </a:xfrm>
              <a:custGeom>
                <a:avLst/>
                <a:gdLst/>
                <a:ahLst/>
                <a:cxnLst/>
                <a:rect l="l" t="t" r="r" b="b"/>
                <a:pathLst>
                  <a:path w="66238" h="56475" extrusionOk="0">
                    <a:moveTo>
                      <a:pt x="54140" y="1"/>
                    </a:moveTo>
                    <a:cubicBezTo>
                      <a:pt x="53919" y="1"/>
                      <a:pt x="53823" y="361"/>
                      <a:pt x="54083" y="431"/>
                    </a:cubicBezTo>
                    <a:cubicBezTo>
                      <a:pt x="55687" y="782"/>
                      <a:pt x="57266" y="1710"/>
                      <a:pt x="58644" y="2612"/>
                    </a:cubicBezTo>
                    <a:cubicBezTo>
                      <a:pt x="60799" y="4015"/>
                      <a:pt x="62704" y="5870"/>
                      <a:pt x="63957" y="8151"/>
                    </a:cubicBezTo>
                    <a:cubicBezTo>
                      <a:pt x="65411" y="10782"/>
                      <a:pt x="65737" y="13765"/>
                      <a:pt x="65762" y="16722"/>
                    </a:cubicBezTo>
                    <a:cubicBezTo>
                      <a:pt x="65787" y="17825"/>
                      <a:pt x="65812" y="18928"/>
                      <a:pt x="65687" y="20030"/>
                    </a:cubicBezTo>
                    <a:cubicBezTo>
                      <a:pt x="65060" y="25544"/>
                      <a:pt x="63306" y="31108"/>
                      <a:pt x="60674" y="35970"/>
                    </a:cubicBezTo>
                    <a:cubicBezTo>
                      <a:pt x="58594" y="39805"/>
                      <a:pt x="55837" y="43289"/>
                      <a:pt x="52353" y="45895"/>
                    </a:cubicBezTo>
                    <a:cubicBezTo>
                      <a:pt x="49020" y="48427"/>
                      <a:pt x="45085" y="50056"/>
                      <a:pt x="41050" y="51133"/>
                    </a:cubicBezTo>
                    <a:cubicBezTo>
                      <a:pt x="35464" y="52665"/>
                      <a:pt x="29619" y="53286"/>
                      <a:pt x="23817" y="53286"/>
                    </a:cubicBezTo>
                    <a:cubicBezTo>
                      <a:pt x="22876" y="53286"/>
                      <a:pt x="21937" y="53270"/>
                      <a:pt x="21000" y="53239"/>
                    </a:cubicBezTo>
                    <a:cubicBezTo>
                      <a:pt x="20456" y="53218"/>
                      <a:pt x="19848" y="53118"/>
                      <a:pt x="19292" y="53118"/>
                    </a:cubicBezTo>
                    <a:cubicBezTo>
                      <a:pt x="19156" y="53118"/>
                      <a:pt x="19023" y="53124"/>
                      <a:pt x="18894" y="53138"/>
                    </a:cubicBezTo>
                    <a:cubicBezTo>
                      <a:pt x="18268" y="53214"/>
                      <a:pt x="17691" y="53740"/>
                      <a:pt x="17115" y="54016"/>
                    </a:cubicBezTo>
                    <a:cubicBezTo>
                      <a:pt x="15059" y="55092"/>
                      <a:pt x="12669" y="56098"/>
                      <a:pt x="10294" y="56098"/>
                    </a:cubicBezTo>
                    <a:cubicBezTo>
                      <a:pt x="10237" y="56098"/>
                      <a:pt x="10180" y="56097"/>
                      <a:pt x="10122" y="56096"/>
                    </a:cubicBezTo>
                    <a:cubicBezTo>
                      <a:pt x="9095" y="56071"/>
                      <a:pt x="7340" y="55945"/>
                      <a:pt x="6664" y="54943"/>
                    </a:cubicBezTo>
                    <a:cubicBezTo>
                      <a:pt x="6238" y="54316"/>
                      <a:pt x="6463" y="53564"/>
                      <a:pt x="6789" y="52938"/>
                    </a:cubicBezTo>
                    <a:cubicBezTo>
                      <a:pt x="6837" y="52819"/>
                      <a:pt x="6771" y="52610"/>
                      <a:pt x="6636" y="52610"/>
                    </a:cubicBezTo>
                    <a:cubicBezTo>
                      <a:pt x="6629" y="52610"/>
                      <a:pt x="6621" y="52611"/>
                      <a:pt x="6614" y="52612"/>
                    </a:cubicBezTo>
                    <a:cubicBezTo>
                      <a:pt x="6412" y="52633"/>
                      <a:pt x="6202" y="52644"/>
                      <a:pt x="5987" y="52644"/>
                    </a:cubicBezTo>
                    <a:cubicBezTo>
                      <a:pt x="4660" y="52644"/>
                      <a:pt x="3183" y="52213"/>
                      <a:pt x="2579" y="50983"/>
                    </a:cubicBezTo>
                    <a:cubicBezTo>
                      <a:pt x="2006" y="49838"/>
                      <a:pt x="2397" y="48793"/>
                      <a:pt x="3728" y="48778"/>
                    </a:cubicBezTo>
                    <a:lnTo>
                      <a:pt x="3728" y="48778"/>
                    </a:lnTo>
                    <a:cubicBezTo>
                      <a:pt x="4262" y="48916"/>
                      <a:pt x="4787" y="48994"/>
                      <a:pt x="5210" y="49028"/>
                    </a:cubicBezTo>
                    <a:cubicBezTo>
                      <a:pt x="5217" y="49029"/>
                      <a:pt x="5224" y="49029"/>
                      <a:pt x="5231" y="49029"/>
                    </a:cubicBezTo>
                    <a:cubicBezTo>
                      <a:pt x="5439" y="49029"/>
                      <a:pt x="5479" y="48675"/>
                      <a:pt x="5260" y="48602"/>
                    </a:cubicBezTo>
                    <a:cubicBezTo>
                      <a:pt x="4844" y="48478"/>
                      <a:pt x="4361" y="48392"/>
                      <a:pt x="3894" y="48384"/>
                    </a:cubicBezTo>
                    <a:lnTo>
                      <a:pt x="3894" y="48384"/>
                    </a:lnTo>
                    <a:cubicBezTo>
                      <a:pt x="2544" y="48051"/>
                      <a:pt x="1016" y="47325"/>
                      <a:pt x="1401" y="45970"/>
                    </a:cubicBezTo>
                    <a:cubicBezTo>
                      <a:pt x="1612" y="45192"/>
                      <a:pt x="2489" y="44969"/>
                      <a:pt x="3430" y="44969"/>
                    </a:cubicBezTo>
                    <a:cubicBezTo>
                      <a:pt x="4277" y="44969"/>
                      <a:pt x="5176" y="45150"/>
                      <a:pt x="5686" y="45269"/>
                    </a:cubicBezTo>
                    <a:cubicBezTo>
                      <a:pt x="5711" y="45275"/>
                      <a:pt x="5734" y="45279"/>
                      <a:pt x="5756" y="45279"/>
                    </a:cubicBezTo>
                    <a:cubicBezTo>
                      <a:pt x="5977" y="45279"/>
                      <a:pt x="6040" y="44959"/>
                      <a:pt x="5812" y="44868"/>
                    </a:cubicBezTo>
                    <a:cubicBezTo>
                      <a:pt x="4834" y="44542"/>
                      <a:pt x="3882" y="44066"/>
                      <a:pt x="3055" y="43514"/>
                    </a:cubicBezTo>
                    <a:cubicBezTo>
                      <a:pt x="2428" y="43063"/>
                      <a:pt x="1701" y="42512"/>
                      <a:pt x="1451" y="41735"/>
                    </a:cubicBezTo>
                    <a:cubicBezTo>
                      <a:pt x="1137" y="40840"/>
                      <a:pt x="1524" y="40124"/>
                      <a:pt x="2359" y="40124"/>
                    </a:cubicBezTo>
                    <a:cubicBezTo>
                      <a:pt x="2460" y="40124"/>
                      <a:pt x="2566" y="40134"/>
                      <a:pt x="2679" y="40156"/>
                    </a:cubicBezTo>
                    <a:cubicBezTo>
                      <a:pt x="4781" y="40557"/>
                      <a:pt x="7131" y="41891"/>
                      <a:pt x="9384" y="41891"/>
                    </a:cubicBezTo>
                    <a:cubicBezTo>
                      <a:pt x="10085" y="41891"/>
                      <a:pt x="10778" y="41761"/>
                      <a:pt x="11451" y="41434"/>
                    </a:cubicBezTo>
                    <a:cubicBezTo>
                      <a:pt x="11601" y="41359"/>
                      <a:pt x="11576" y="41158"/>
                      <a:pt x="11451" y="41083"/>
                    </a:cubicBezTo>
                    <a:cubicBezTo>
                      <a:pt x="10824" y="40682"/>
                      <a:pt x="10223" y="40231"/>
                      <a:pt x="9696" y="39705"/>
                    </a:cubicBezTo>
                    <a:cubicBezTo>
                      <a:pt x="8944" y="38953"/>
                      <a:pt x="8067" y="37374"/>
                      <a:pt x="9797" y="37324"/>
                    </a:cubicBezTo>
                    <a:cubicBezTo>
                      <a:pt x="9845" y="37322"/>
                      <a:pt x="9894" y="37321"/>
                      <a:pt x="9942" y="37321"/>
                    </a:cubicBezTo>
                    <a:cubicBezTo>
                      <a:pt x="11179" y="37321"/>
                      <a:pt x="12496" y="37920"/>
                      <a:pt x="13581" y="38427"/>
                    </a:cubicBezTo>
                    <a:cubicBezTo>
                      <a:pt x="15060" y="39153"/>
                      <a:pt x="16463" y="40056"/>
                      <a:pt x="17716" y="41108"/>
                    </a:cubicBezTo>
                    <a:cubicBezTo>
                      <a:pt x="18067" y="41434"/>
                      <a:pt x="18268" y="41710"/>
                      <a:pt x="18719" y="41785"/>
                    </a:cubicBezTo>
                    <a:cubicBezTo>
                      <a:pt x="18894" y="41823"/>
                      <a:pt x="19089" y="41835"/>
                      <a:pt x="19283" y="41835"/>
                    </a:cubicBezTo>
                    <a:cubicBezTo>
                      <a:pt x="19477" y="41835"/>
                      <a:pt x="19671" y="41823"/>
                      <a:pt x="19847" y="41810"/>
                    </a:cubicBezTo>
                    <a:cubicBezTo>
                      <a:pt x="21300" y="41810"/>
                      <a:pt x="22779" y="41685"/>
                      <a:pt x="24233" y="41434"/>
                    </a:cubicBezTo>
                    <a:cubicBezTo>
                      <a:pt x="28769" y="40632"/>
                      <a:pt x="33130" y="38652"/>
                      <a:pt x="36438" y="35419"/>
                    </a:cubicBezTo>
                    <a:cubicBezTo>
                      <a:pt x="38794" y="33113"/>
                      <a:pt x="40398" y="30306"/>
                      <a:pt x="41852" y="27399"/>
                    </a:cubicBezTo>
                    <a:cubicBezTo>
                      <a:pt x="43406" y="24216"/>
                      <a:pt x="44709" y="20908"/>
                      <a:pt x="45762" y="17549"/>
                    </a:cubicBezTo>
                    <a:cubicBezTo>
                      <a:pt x="47040" y="13514"/>
                      <a:pt x="48093" y="9329"/>
                      <a:pt x="48544" y="5118"/>
                    </a:cubicBezTo>
                    <a:cubicBezTo>
                      <a:pt x="48556" y="4993"/>
                      <a:pt x="48462" y="4930"/>
                      <a:pt x="48362" y="4930"/>
                    </a:cubicBezTo>
                    <a:cubicBezTo>
                      <a:pt x="48262" y="4930"/>
                      <a:pt x="48155" y="4993"/>
                      <a:pt x="48143" y="5118"/>
                    </a:cubicBezTo>
                    <a:cubicBezTo>
                      <a:pt x="47742" y="8877"/>
                      <a:pt x="46814" y="12612"/>
                      <a:pt x="45737" y="16221"/>
                    </a:cubicBezTo>
                    <a:cubicBezTo>
                      <a:pt x="44659" y="19855"/>
                      <a:pt x="43306" y="23439"/>
                      <a:pt x="41651" y="26848"/>
                    </a:cubicBezTo>
                    <a:cubicBezTo>
                      <a:pt x="40098" y="30005"/>
                      <a:pt x="38368" y="33063"/>
                      <a:pt x="35762" y="35494"/>
                    </a:cubicBezTo>
                    <a:cubicBezTo>
                      <a:pt x="32178" y="38802"/>
                      <a:pt x="27466" y="40682"/>
                      <a:pt x="22629" y="41234"/>
                    </a:cubicBezTo>
                    <a:cubicBezTo>
                      <a:pt x="21726" y="41346"/>
                      <a:pt x="20796" y="41403"/>
                      <a:pt x="19869" y="41403"/>
                    </a:cubicBezTo>
                    <a:cubicBezTo>
                      <a:pt x="19560" y="41403"/>
                      <a:pt x="19252" y="41396"/>
                      <a:pt x="18945" y="41384"/>
                    </a:cubicBezTo>
                    <a:cubicBezTo>
                      <a:pt x="18418" y="41359"/>
                      <a:pt x="18468" y="41208"/>
                      <a:pt x="17992" y="40833"/>
                    </a:cubicBezTo>
                    <a:cubicBezTo>
                      <a:pt x="16839" y="39830"/>
                      <a:pt x="15536" y="38978"/>
                      <a:pt x="14183" y="38276"/>
                    </a:cubicBezTo>
                    <a:cubicBezTo>
                      <a:pt x="13432" y="37884"/>
                      <a:pt x="11367" y="36829"/>
                      <a:pt x="9881" y="36829"/>
                    </a:cubicBezTo>
                    <a:cubicBezTo>
                      <a:pt x="9185" y="36829"/>
                      <a:pt x="8616" y="37060"/>
                      <a:pt x="8368" y="37700"/>
                    </a:cubicBezTo>
                    <a:cubicBezTo>
                      <a:pt x="7847" y="39059"/>
                      <a:pt x="9763" y="40480"/>
                      <a:pt x="10914" y="41222"/>
                    </a:cubicBezTo>
                    <a:lnTo>
                      <a:pt x="10914" y="41222"/>
                    </a:lnTo>
                    <a:cubicBezTo>
                      <a:pt x="10449" y="41384"/>
                      <a:pt x="9942" y="41450"/>
                      <a:pt x="9421" y="41450"/>
                    </a:cubicBezTo>
                    <a:cubicBezTo>
                      <a:pt x="8034" y="41450"/>
                      <a:pt x="6536" y="40982"/>
                      <a:pt x="5411" y="40607"/>
                    </a:cubicBezTo>
                    <a:cubicBezTo>
                      <a:pt x="4732" y="40381"/>
                      <a:pt x="3353" y="39648"/>
                      <a:pt x="2297" y="39648"/>
                    </a:cubicBezTo>
                    <a:cubicBezTo>
                      <a:pt x="1831" y="39648"/>
                      <a:pt x="1428" y="39790"/>
                      <a:pt x="1175" y="40181"/>
                    </a:cubicBezTo>
                    <a:cubicBezTo>
                      <a:pt x="0" y="42038"/>
                      <a:pt x="2220" y="43666"/>
                      <a:pt x="4099" y="44598"/>
                    </a:cubicBezTo>
                    <a:lnTo>
                      <a:pt x="4099" y="44598"/>
                    </a:lnTo>
                    <a:cubicBezTo>
                      <a:pt x="3888" y="44582"/>
                      <a:pt x="3674" y="44572"/>
                      <a:pt x="3460" y="44572"/>
                    </a:cubicBezTo>
                    <a:cubicBezTo>
                      <a:pt x="2267" y="44572"/>
                      <a:pt x="1123" y="44881"/>
                      <a:pt x="949" y="46021"/>
                    </a:cubicBezTo>
                    <a:cubicBezTo>
                      <a:pt x="771" y="47284"/>
                      <a:pt x="1747" y="48062"/>
                      <a:pt x="2900" y="48513"/>
                    </a:cubicBezTo>
                    <a:lnTo>
                      <a:pt x="2900" y="48513"/>
                    </a:lnTo>
                    <a:cubicBezTo>
                      <a:pt x="2232" y="48731"/>
                      <a:pt x="1780" y="49251"/>
                      <a:pt x="1927" y="50256"/>
                    </a:cubicBezTo>
                    <a:cubicBezTo>
                      <a:pt x="2220" y="52241"/>
                      <a:pt x="4197" y="53069"/>
                      <a:pt x="6015" y="53069"/>
                    </a:cubicBezTo>
                    <a:cubicBezTo>
                      <a:pt x="6102" y="53069"/>
                      <a:pt x="6189" y="53067"/>
                      <a:pt x="6276" y="53063"/>
                    </a:cubicBezTo>
                    <a:lnTo>
                      <a:pt x="6276" y="53063"/>
                    </a:lnTo>
                    <a:cubicBezTo>
                      <a:pt x="5205" y="55671"/>
                      <a:pt x="8075" y="56474"/>
                      <a:pt x="10436" y="56474"/>
                    </a:cubicBezTo>
                    <a:cubicBezTo>
                      <a:pt x="11009" y="56474"/>
                      <a:pt x="11553" y="56427"/>
                      <a:pt x="12002" y="56346"/>
                    </a:cubicBezTo>
                    <a:cubicBezTo>
                      <a:pt x="14007" y="55996"/>
                      <a:pt x="15912" y="55143"/>
                      <a:pt x="17691" y="54191"/>
                    </a:cubicBezTo>
                    <a:cubicBezTo>
                      <a:pt x="18024" y="54001"/>
                      <a:pt x="18425" y="53652"/>
                      <a:pt x="18787" y="53532"/>
                    </a:cubicBezTo>
                    <a:lnTo>
                      <a:pt x="18787" y="53532"/>
                    </a:lnTo>
                    <a:cubicBezTo>
                      <a:pt x="18725" y="53564"/>
                      <a:pt x="19055" y="53564"/>
                      <a:pt x="19120" y="53564"/>
                    </a:cubicBezTo>
                    <a:cubicBezTo>
                      <a:pt x="20210" y="53690"/>
                      <a:pt x="21319" y="53727"/>
                      <a:pt x="22428" y="53727"/>
                    </a:cubicBezTo>
                    <a:cubicBezTo>
                      <a:pt x="23537" y="53727"/>
                      <a:pt x="24646" y="53690"/>
                      <a:pt x="25737" y="53665"/>
                    </a:cubicBezTo>
                    <a:cubicBezTo>
                      <a:pt x="29671" y="53564"/>
                      <a:pt x="33581" y="53163"/>
                      <a:pt x="37441" y="52412"/>
                    </a:cubicBezTo>
                    <a:cubicBezTo>
                      <a:pt x="41676" y="51584"/>
                      <a:pt x="45862" y="50306"/>
                      <a:pt x="49621" y="48176"/>
                    </a:cubicBezTo>
                    <a:cubicBezTo>
                      <a:pt x="53506" y="45995"/>
                      <a:pt x="56739" y="42838"/>
                      <a:pt x="59220" y="39178"/>
                    </a:cubicBezTo>
                    <a:cubicBezTo>
                      <a:pt x="62905" y="33715"/>
                      <a:pt x="65135" y="27198"/>
                      <a:pt x="66037" y="20682"/>
                    </a:cubicBezTo>
                    <a:cubicBezTo>
                      <a:pt x="66138" y="19930"/>
                      <a:pt x="66163" y="19203"/>
                      <a:pt x="66188" y="18426"/>
                    </a:cubicBezTo>
                    <a:cubicBezTo>
                      <a:pt x="66238" y="15294"/>
                      <a:pt x="66138" y="12035"/>
                      <a:pt x="64885" y="9128"/>
                    </a:cubicBezTo>
                    <a:cubicBezTo>
                      <a:pt x="63807" y="6547"/>
                      <a:pt x="61902" y="4416"/>
                      <a:pt x="59672" y="2812"/>
                    </a:cubicBezTo>
                    <a:cubicBezTo>
                      <a:pt x="58068" y="1659"/>
                      <a:pt x="56138" y="456"/>
                      <a:pt x="54183" y="5"/>
                    </a:cubicBezTo>
                    <a:cubicBezTo>
                      <a:pt x="54168" y="2"/>
                      <a:pt x="54154" y="1"/>
                      <a:pt x="5414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19"/>
              <p:cNvSpPr/>
              <p:nvPr/>
            </p:nvSpPr>
            <p:spPr>
              <a:xfrm>
                <a:off x="4197900" y="4315100"/>
                <a:ext cx="150650" cy="30825"/>
              </a:xfrm>
              <a:custGeom>
                <a:avLst/>
                <a:gdLst/>
                <a:ahLst/>
                <a:cxnLst/>
                <a:rect l="l" t="t" r="r" b="b"/>
                <a:pathLst>
                  <a:path w="6026" h="1233" extrusionOk="0">
                    <a:moveTo>
                      <a:pt x="315" y="0"/>
                    </a:moveTo>
                    <a:cubicBezTo>
                      <a:pt x="75" y="0"/>
                      <a:pt x="0" y="358"/>
                      <a:pt x="236" y="406"/>
                    </a:cubicBezTo>
                    <a:cubicBezTo>
                      <a:pt x="2066" y="832"/>
                      <a:pt x="3895" y="1107"/>
                      <a:pt x="5750" y="1233"/>
                    </a:cubicBezTo>
                    <a:cubicBezTo>
                      <a:pt x="6025" y="1233"/>
                      <a:pt x="6025" y="832"/>
                      <a:pt x="5750" y="807"/>
                    </a:cubicBezTo>
                    <a:cubicBezTo>
                      <a:pt x="3920" y="681"/>
                      <a:pt x="2141" y="431"/>
                      <a:pt x="361" y="5"/>
                    </a:cubicBezTo>
                    <a:cubicBezTo>
                      <a:pt x="345" y="2"/>
                      <a:pt x="330" y="0"/>
                      <a:pt x="3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19"/>
              <p:cNvSpPr/>
              <p:nvPr/>
            </p:nvSpPr>
            <p:spPr>
              <a:xfrm>
                <a:off x="4169850" y="4403950"/>
                <a:ext cx="201875" cy="27225"/>
              </a:xfrm>
              <a:custGeom>
                <a:avLst/>
                <a:gdLst/>
                <a:ahLst/>
                <a:cxnLst/>
                <a:rect l="l" t="t" r="r" b="b"/>
                <a:pathLst>
                  <a:path w="8075" h="1089" extrusionOk="0">
                    <a:moveTo>
                      <a:pt x="289" y="0"/>
                    </a:moveTo>
                    <a:cubicBezTo>
                      <a:pt x="65" y="0"/>
                      <a:pt x="1" y="342"/>
                      <a:pt x="230" y="411"/>
                    </a:cubicBezTo>
                    <a:cubicBezTo>
                      <a:pt x="2636" y="1087"/>
                      <a:pt x="5318" y="962"/>
                      <a:pt x="7799" y="1087"/>
                    </a:cubicBezTo>
                    <a:cubicBezTo>
                      <a:pt x="7807" y="1088"/>
                      <a:pt x="7815" y="1088"/>
                      <a:pt x="7822" y="1088"/>
                    </a:cubicBezTo>
                    <a:cubicBezTo>
                      <a:pt x="8075" y="1088"/>
                      <a:pt x="8067" y="685"/>
                      <a:pt x="7799" y="661"/>
                    </a:cubicBezTo>
                    <a:cubicBezTo>
                      <a:pt x="5368" y="536"/>
                      <a:pt x="2711" y="686"/>
                      <a:pt x="355" y="10"/>
                    </a:cubicBezTo>
                    <a:cubicBezTo>
                      <a:pt x="332" y="3"/>
                      <a:pt x="310" y="0"/>
                      <a:pt x="2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19"/>
              <p:cNvSpPr/>
              <p:nvPr/>
            </p:nvSpPr>
            <p:spPr>
              <a:xfrm>
                <a:off x="4230100" y="4492125"/>
                <a:ext cx="161625" cy="28175"/>
              </a:xfrm>
              <a:custGeom>
                <a:avLst/>
                <a:gdLst/>
                <a:ahLst/>
                <a:cxnLst/>
                <a:rect l="l" t="t" r="r" b="b"/>
                <a:pathLst>
                  <a:path w="6465" h="1127" extrusionOk="0">
                    <a:moveTo>
                      <a:pt x="6193" y="0"/>
                    </a:moveTo>
                    <a:cubicBezTo>
                      <a:pt x="6169" y="0"/>
                      <a:pt x="6143" y="5"/>
                      <a:pt x="6116" y="16"/>
                    </a:cubicBezTo>
                    <a:cubicBezTo>
                      <a:pt x="4491" y="623"/>
                      <a:pt x="2791" y="724"/>
                      <a:pt x="1080" y="724"/>
                    </a:cubicBezTo>
                    <a:cubicBezTo>
                      <a:pt x="812" y="724"/>
                      <a:pt x="544" y="722"/>
                      <a:pt x="276" y="718"/>
                    </a:cubicBezTo>
                    <a:cubicBezTo>
                      <a:pt x="268" y="717"/>
                      <a:pt x="261" y="717"/>
                      <a:pt x="253" y="717"/>
                    </a:cubicBezTo>
                    <a:cubicBezTo>
                      <a:pt x="1" y="717"/>
                      <a:pt x="8" y="1119"/>
                      <a:pt x="276" y="1119"/>
                    </a:cubicBezTo>
                    <a:cubicBezTo>
                      <a:pt x="594" y="1123"/>
                      <a:pt x="912" y="1126"/>
                      <a:pt x="1228" y="1126"/>
                    </a:cubicBezTo>
                    <a:cubicBezTo>
                      <a:pt x="2933" y="1126"/>
                      <a:pt x="4614" y="1030"/>
                      <a:pt x="6241" y="417"/>
                    </a:cubicBezTo>
                    <a:cubicBezTo>
                      <a:pt x="6464" y="328"/>
                      <a:pt x="6390" y="0"/>
                      <a:pt x="619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19"/>
              <p:cNvSpPr/>
              <p:nvPr/>
            </p:nvSpPr>
            <p:spPr>
              <a:xfrm>
                <a:off x="4716325" y="4451550"/>
                <a:ext cx="227550" cy="32875"/>
              </a:xfrm>
              <a:custGeom>
                <a:avLst/>
                <a:gdLst/>
                <a:ahLst/>
                <a:cxnLst/>
                <a:rect l="l" t="t" r="r" b="b"/>
                <a:pathLst>
                  <a:path w="9102" h="1315" extrusionOk="0">
                    <a:moveTo>
                      <a:pt x="8833" y="1"/>
                    </a:moveTo>
                    <a:cubicBezTo>
                      <a:pt x="8814" y="1"/>
                      <a:pt x="8794" y="4"/>
                      <a:pt x="8772" y="10"/>
                    </a:cubicBezTo>
                    <a:cubicBezTo>
                      <a:pt x="6015" y="887"/>
                      <a:pt x="3108" y="587"/>
                      <a:pt x="276" y="913"/>
                    </a:cubicBezTo>
                    <a:cubicBezTo>
                      <a:pt x="9" y="937"/>
                      <a:pt x="1" y="1315"/>
                      <a:pt x="252" y="1315"/>
                    </a:cubicBezTo>
                    <a:cubicBezTo>
                      <a:pt x="260" y="1315"/>
                      <a:pt x="268" y="1314"/>
                      <a:pt x="276" y="1314"/>
                    </a:cubicBezTo>
                    <a:cubicBezTo>
                      <a:pt x="3133" y="988"/>
                      <a:pt x="6091" y="1288"/>
                      <a:pt x="8873" y="411"/>
                    </a:cubicBezTo>
                    <a:cubicBezTo>
                      <a:pt x="9102" y="342"/>
                      <a:pt x="9037" y="1"/>
                      <a:pt x="883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19"/>
              <p:cNvSpPr/>
              <p:nvPr/>
            </p:nvSpPr>
            <p:spPr>
              <a:xfrm>
                <a:off x="4966325" y="4439275"/>
                <a:ext cx="13175" cy="10050"/>
              </a:xfrm>
              <a:custGeom>
                <a:avLst/>
                <a:gdLst/>
                <a:ahLst/>
                <a:cxnLst/>
                <a:rect l="l" t="t" r="r" b="b"/>
                <a:pathLst>
                  <a:path w="527" h="402" extrusionOk="0">
                    <a:moveTo>
                      <a:pt x="276" y="0"/>
                    </a:moveTo>
                    <a:cubicBezTo>
                      <a:pt x="0" y="0"/>
                      <a:pt x="0" y="401"/>
                      <a:pt x="276" y="401"/>
                    </a:cubicBezTo>
                    <a:cubicBezTo>
                      <a:pt x="527" y="401"/>
                      <a:pt x="527"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19"/>
              <p:cNvSpPr/>
              <p:nvPr/>
            </p:nvSpPr>
            <p:spPr>
              <a:xfrm>
                <a:off x="4965350" y="4065975"/>
                <a:ext cx="91875" cy="79975"/>
              </a:xfrm>
              <a:custGeom>
                <a:avLst/>
                <a:gdLst/>
                <a:ahLst/>
                <a:cxnLst/>
                <a:rect l="l" t="t" r="r" b="b"/>
                <a:pathLst>
                  <a:path w="3675" h="3199" extrusionOk="0">
                    <a:moveTo>
                      <a:pt x="3379" y="0"/>
                    </a:moveTo>
                    <a:cubicBezTo>
                      <a:pt x="3327" y="0"/>
                      <a:pt x="3272" y="21"/>
                      <a:pt x="3222" y="70"/>
                    </a:cubicBezTo>
                    <a:cubicBezTo>
                      <a:pt x="2295" y="1072"/>
                      <a:pt x="1267" y="1975"/>
                      <a:pt x="165" y="2802"/>
                    </a:cubicBezTo>
                    <a:cubicBezTo>
                      <a:pt x="1" y="2925"/>
                      <a:pt x="105" y="3198"/>
                      <a:pt x="272" y="3198"/>
                    </a:cubicBezTo>
                    <a:cubicBezTo>
                      <a:pt x="309" y="3198"/>
                      <a:pt x="349" y="3185"/>
                      <a:pt x="390" y="3153"/>
                    </a:cubicBezTo>
                    <a:cubicBezTo>
                      <a:pt x="1518" y="2325"/>
                      <a:pt x="2571" y="1398"/>
                      <a:pt x="3523" y="345"/>
                    </a:cubicBezTo>
                    <a:cubicBezTo>
                      <a:pt x="3674" y="194"/>
                      <a:pt x="3540" y="0"/>
                      <a:pt x="337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19"/>
              <p:cNvSpPr/>
              <p:nvPr/>
            </p:nvSpPr>
            <p:spPr>
              <a:xfrm>
                <a:off x="5055925" y="4035750"/>
                <a:ext cx="13175" cy="10675"/>
              </a:xfrm>
              <a:custGeom>
                <a:avLst/>
                <a:gdLst/>
                <a:ahLst/>
                <a:cxnLst/>
                <a:rect l="l" t="t" r="r" b="b"/>
                <a:pathLst>
                  <a:path w="527" h="427" extrusionOk="0">
                    <a:moveTo>
                      <a:pt x="276" y="1"/>
                    </a:moveTo>
                    <a:cubicBezTo>
                      <a:pt x="0" y="1"/>
                      <a:pt x="0" y="427"/>
                      <a:pt x="276" y="427"/>
                    </a:cubicBezTo>
                    <a:cubicBezTo>
                      <a:pt x="527" y="427"/>
                      <a:pt x="527"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19"/>
              <p:cNvSpPr/>
              <p:nvPr/>
            </p:nvSpPr>
            <p:spPr>
              <a:xfrm>
                <a:off x="5356300" y="4185100"/>
                <a:ext cx="37600" cy="38425"/>
              </a:xfrm>
              <a:custGeom>
                <a:avLst/>
                <a:gdLst/>
                <a:ahLst/>
                <a:cxnLst/>
                <a:rect l="l" t="t" r="r" b="b"/>
                <a:pathLst>
                  <a:path w="1504" h="1537" extrusionOk="0">
                    <a:moveTo>
                      <a:pt x="1203" y="1"/>
                    </a:moveTo>
                    <a:cubicBezTo>
                      <a:pt x="1156" y="1"/>
                      <a:pt x="1109" y="20"/>
                      <a:pt x="1068" y="67"/>
                    </a:cubicBezTo>
                    <a:cubicBezTo>
                      <a:pt x="767" y="443"/>
                      <a:pt x="442" y="794"/>
                      <a:pt x="116" y="1169"/>
                    </a:cubicBezTo>
                    <a:cubicBezTo>
                      <a:pt x="0" y="1323"/>
                      <a:pt x="136" y="1536"/>
                      <a:pt x="285" y="1536"/>
                    </a:cubicBezTo>
                    <a:cubicBezTo>
                      <a:pt x="330" y="1536"/>
                      <a:pt x="376" y="1517"/>
                      <a:pt x="417" y="1470"/>
                    </a:cubicBezTo>
                    <a:cubicBezTo>
                      <a:pt x="742" y="1094"/>
                      <a:pt x="1043" y="743"/>
                      <a:pt x="1369" y="367"/>
                    </a:cubicBezTo>
                    <a:cubicBezTo>
                      <a:pt x="1504" y="214"/>
                      <a:pt x="1358" y="1"/>
                      <a:pt x="120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19"/>
              <p:cNvSpPr/>
              <p:nvPr/>
            </p:nvSpPr>
            <p:spPr>
              <a:xfrm>
                <a:off x="5388975" y="4195750"/>
                <a:ext cx="34850" cy="40775"/>
              </a:xfrm>
              <a:custGeom>
                <a:avLst/>
                <a:gdLst/>
                <a:ahLst/>
                <a:cxnLst/>
                <a:rect l="l" t="t" r="r" b="b"/>
                <a:pathLst>
                  <a:path w="1394" h="1631" extrusionOk="0">
                    <a:moveTo>
                      <a:pt x="1099" y="1"/>
                    </a:moveTo>
                    <a:cubicBezTo>
                      <a:pt x="1052" y="1"/>
                      <a:pt x="1005" y="20"/>
                      <a:pt x="964" y="67"/>
                    </a:cubicBezTo>
                    <a:cubicBezTo>
                      <a:pt x="588" y="418"/>
                      <a:pt x="287" y="844"/>
                      <a:pt x="87" y="1320"/>
                    </a:cubicBezTo>
                    <a:cubicBezTo>
                      <a:pt x="1" y="1475"/>
                      <a:pt x="152" y="1630"/>
                      <a:pt x="287" y="1630"/>
                    </a:cubicBezTo>
                    <a:cubicBezTo>
                      <a:pt x="349" y="1630"/>
                      <a:pt x="407" y="1599"/>
                      <a:pt x="438" y="1520"/>
                    </a:cubicBezTo>
                    <a:cubicBezTo>
                      <a:pt x="638" y="1094"/>
                      <a:pt x="914" y="693"/>
                      <a:pt x="1240" y="368"/>
                    </a:cubicBezTo>
                    <a:cubicBezTo>
                      <a:pt x="1394" y="214"/>
                      <a:pt x="1252" y="1"/>
                      <a:pt x="10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19"/>
              <p:cNvSpPr/>
              <p:nvPr/>
            </p:nvSpPr>
            <p:spPr>
              <a:xfrm>
                <a:off x="4647175" y="4245625"/>
                <a:ext cx="74775" cy="19575"/>
              </a:xfrm>
              <a:custGeom>
                <a:avLst/>
                <a:gdLst/>
                <a:ahLst/>
                <a:cxnLst/>
                <a:rect l="l" t="t" r="r" b="b"/>
                <a:pathLst>
                  <a:path w="2991" h="783" extrusionOk="0">
                    <a:moveTo>
                      <a:pt x="2739" y="1"/>
                    </a:moveTo>
                    <a:cubicBezTo>
                      <a:pt x="2732" y="1"/>
                      <a:pt x="2724" y="1"/>
                      <a:pt x="2716" y="2"/>
                    </a:cubicBezTo>
                    <a:cubicBezTo>
                      <a:pt x="1889" y="102"/>
                      <a:pt x="1087" y="227"/>
                      <a:pt x="260" y="378"/>
                    </a:cubicBezTo>
                    <a:cubicBezTo>
                      <a:pt x="1" y="425"/>
                      <a:pt x="96" y="783"/>
                      <a:pt x="318" y="783"/>
                    </a:cubicBezTo>
                    <a:cubicBezTo>
                      <a:pt x="331" y="783"/>
                      <a:pt x="346" y="782"/>
                      <a:pt x="360" y="779"/>
                    </a:cubicBezTo>
                    <a:cubicBezTo>
                      <a:pt x="1162" y="628"/>
                      <a:pt x="1939" y="528"/>
                      <a:pt x="2716" y="428"/>
                    </a:cubicBezTo>
                    <a:cubicBezTo>
                      <a:pt x="2960" y="403"/>
                      <a:pt x="2990" y="1"/>
                      <a:pt x="273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19"/>
              <p:cNvSpPr/>
              <p:nvPr/>
            </p:nvSpPr>
            <p:spPr>
              <a:xfrm>
                <a:off x="4740125" y="4236250"/>
                <a:ext cx="13825" cy="10675"/>
              </a:xfrm>
              <a:custGeom>
                <a:avLst/>
                <a:gdLst/>
                <a:ahLst/>
                <a:cxnLst/>
                <a:rect l="l" t="t" r="r" b="b"/>
                <a:pathLst>
                  <a:path w="553" h="427" extrusionOk="0">
                    <a:moveTo>
                      <a:pt x="276" y="1"/>
                    </a:moveTo>
                    <a:cubicBezTo>
                      <a:pt x="1" y="1"/>
                      <a:pt x="1" y="427"/>
                      <a:pt x="276" y="427"/>
                    </a:cubicBezTo>
                    <a:cubicBezTo>
                      <a:pt x="552" y="427"/>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19"/>
              <p:cNvSpPr/>
              <p:nvPr/>
            </p:nvSpPr>
            <p:spPr>
              <a:xfrm>
                <a:off x="4139600" y="4225350"/>
                <a:ext cx="62900" cy="55225"/>
              </a:xfrm>
              <a:custGeom>
                <a:avLst/>
                <a:gdLst/>
                <a:ahLst/>
                <a:cxnLst/>
                <a:rect l="l" t="t" r="r" b="b"/>
                <a:pathLst>
                  <a:path w="2516" h="2209" extrusionOk="0">
                    <a:moveTo>
                      <a:pt x="276" y="1"/>
                    </a:moveTo>
                    <a:cubicBezTo>
                      <a:pt x="140" y="1"/>
                      <a:pt x="1" y="156"/>
                      <a:pt x="87" y="311"/>
                    </a:cubicBezTo>
                    <a:cubicBezTo>
                      <a:pt x="513" y="1164"/>
                      <a:pt x="1240" y="1815"/>
                      <a:pt x="2092" y="2191"/>
                    </a:cubicBezTo>
                    <a:cubicBezTo>
                      <a:pt x="2122" y="2203"/>
                      <a:pt x="2152" y="2209"/>
                      <a:pt x="2181" y="2209"/>
                    </a:cubicBezTo>
                    <a:cubicBezTo>
                      <a:pt x="2385" y="2209"/>
                      <a:pt x="2515" y="1925"/>
                      <a:pt x="2317" y="1815"/>
                    </a:cubicBezTo>
                    <a:cubicBezTo>
                      <a:pt x="1490" y="1464"/>
                      <a:pt x="864" y="888"/>
                      <a:pt x="438" y="111"/>
                    </a:cubicBezTo>
                    <a:cubicBezTo>
                      <a:pt x="399" y="33"/>
                      <a:pt x="338"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19"/>
              <p:cNvSpPr/>
              <p:nvPr/>
            </p:nvSpPr>
            <p:spPr>
              <a:xfrm>
                <a:off x="4217575" y="42751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19"/>
              <p:cNvSpPr/>
              <p:nvPr/>
            </p:nvSpPr>
            <p:spPr>
              <a:xfrm>
                <a:off x="4191900" y="4476200"/>
                <a:ext cx="82075" cy="12025"/>
              </a:xfrm>
              <a:custGeom>
                <a:avLst/>
                <a:gdLst/>
                <a:ahLst/>
                <a:cxnLst/>
                <a:rect l="l" t="t" r="r" b="b"/>
                <a:pathLst>
                  <a:path w="3283" h="481" extrusionOk="0">
                    <a:moveTo>
                      <a:pt x="253" y="1"/>
                    </a:moveTo>
                    <a:cubicBezTo>
                      <a:pt x="0" y="1"/>
                      <a:pt x="8" y="403"/>
                      <a:pt x="275" y="428"/>
                    </a:cubicBezTo>
                    <a:cubicBezTo>
                      <a:pt x="833" y="459"/>
                      <a:pt x="1400" y="480"/>
                      <a:pt x="1965" y="480"/>
                    </a:cubicBezTo>
                    <a:cubicBezTo>
                      <a:pt x="2314" y="480"/>
                      <a:pt x="2663" y="472"/>
                      <a:pt x="3007" y="453"/>
                    </a:cubicBezTo>
                    <a:cubicBezTo>
                      <a:pt x="3275" y="453"/>
                      <a:pt x="3283" y="51"/>
                      <a:pt x="3030" y="51"/>
                    </a:cubicBezTo>
                    <a:cubicBezTo>
                      <a:pt x="3023" y="51"/>
                      <a:pt x="3015" y="51"/>
                      <a:pt x="3007" y="52"/>
                    </a:cubicBezTo>
                    <a:cubicBezTo>
                      <a:pt x="2677" y="61"/>
                      <a:pt x="2343" y="67"/>
                      <a:pt x="2009" y="67"/>
                    </a:cubicBezTo>
                    <a:cubicBezTo>
                      <a:pt x="1430" y="67"/>
                      <a:pt x="847" y="49"/>
                      <a:pt x="275" y="2"/>
                    </a:cubicBezTo>
                    <a:cubicBezTo>
                      <a:pt x="268" y="1"/>
                      <a:pt x="260" y="1"/>
                      <a:pt x="25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19"/>
              <p:cNvSpPr/>
              <p:nvPr/>
            </p:nvSpPr>
            <p:spPr>
              <a:xfrm>
                <a:off x="4292125" y="4473100"/>
                <a:ext cx="13825" cy="10675"/>
              </a:xfrm>
              <a:custGeom>
                <a:avLst/>
                <a:gdLst/>
                <a:ahLst/>
                <a:cxnLst/>
                <a:rect l="l" t="t" r="r" b="b"/>
                <a:pathLst>
                  <a:path w="553" h="427" extrusionOk="0">
                    <a:moveTo>
                      <a:pt x="277" y="0"/>
                    </a:moveTo>
                    <a:cubicBezTo>
                      <a:pt x="1" y="0"/>
                      <a:pt x="1" y="426"/>
                      <a:pt x="277" y="426"/>
                    </a:cubicBezTo>
                    <a:cubicBezTo>
                      <a:pt x="552" y="426"/>
                      <a:pt x="552" y="0"/>
                      <a:pt x="2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19"/>
              <p:cNvSpPr/>
              <p:nvPr/>
            </p:nvSpPr>
            <p:spPr>
              <a:xfrm>
                <a:off x="4766575" y="4345125"/>
                <a:ext cx="23850" cy="27575"/>
              </a:xfrm>
              <a:custGeom>
                <a:avLst/>
                <a:gdLst/>
                <a:ahLst/>
                <a:cxnLst/>
                <a:rect l="l" t="t" r="r" b="b"/>
                <a:pathLst>
                  <a:path w="954" h="1103" extrusionOk="0">
                    <a:moveTo>
                      <a:pt x="651" y="1"/>
                    </a:moveTo>
                    <a:cubicBezTo>
                      <a:pt x="606" y="1"/>
                      <a:pt x="561" y="18"/>
                      <a:pt x="522" y="57"/>
                    </a:cubicBezTo>
                    <a:cubicBezTo>
                      <a:pt x="296" y="282"/>
                      <a:pt x="146" y="533"/>
                      <a:pt x="45" y="834"/>
                    </a:cubicBezTo>
                    <a:cubicBezTo>
                      <a:pt x="0" y="1000"/>
                      <a:pt x="128" y="1103"/>
                      <a:pt x="253" y="1103"/>
                    </a:cubicBezTo>
                    <a:cubicBezTo>
                      <a:pt x="336" y="1103"/>
                      <a:pt x="417" y="1058"/>
                      <a:pt x="446" y="959"/>
                    </a:cubicBezTo>
                    <a:cubicBezTo>
                      <a:pt x="522" y="733"/>
                      <a:pt x="647" y="533"/>
                      <a:pt x="797" y="357"/>
                    </a:cubicBezTo>
                    <a:cubicBezTo>
                      <a:pt x="953" y="202"/>
                      <a:pt x="807" y="1"/>
                      <a:pt x="6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19"/>
              <p:cNvSpPr/>
              <p:nvPr/>
            </p:nvSpPr>
            <p:spPr>
              <a:xfrm>
                <a:off x="4791025" y="4345025"/>
                <a:ext cx="22100" cy="31850"/>
              </a:xfrm>
              <a:custGeom>
                <a:avLst/>
                <a:gdLst/>
                <a:ahLst/>
                <a:cxnLst/>
                <a:rect l="l" t="t" r="r" b="b"/>
                <a:pathLst>
                  <a:path w="884" h="1274" extrusionOk="0">
                    <a:moveTo>
                      <a:pt x="597" y="1"/>
                    </a:moveTo>
                    <a:cubicBezTo>
                      <a:pt x="535" y="1"/>
                      <a:pt x="477" y="33"/>
                      <a:pt x="446" y="111"/>
                    </a:cubicBezTo>
                    <a:cubicBezTo>
                      <a:pt x="321" y="387"/>
                      <a:pt x="195" y="662"/>
                      <a:pt x="70" y="963"/>
                    </a:cubicBezTo>
                    <a:cubicBezTo>
                      <a:pt x="1" y="1118"/>
                      <a:pt x="158" y="1273"/>
                      <a:pt x="295" y="1273"/>
                    </a:cubicBezTo>
                    <a:cubicBezTo>
                      <a:pt x="357" y="1273"/>
                      <a:pt x="415" y="1242"/>
                      <a:pt x="446" y="1163"/>
                    </a:cubicBezTo>
                    <a:cubicBezTo>
                      <a:pt x="571" y="888"/>
                      <a:pt x="672" y="612"/>
                      <a:pt x="797" y="311"/>
                    </a:cubicBezTo>
                    <a:cubicBezTo>
                      <a:pt x="883" y="156"/>
                      <a:pt x="732" y="1"/>
                      <a:pt x="59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19"/>
              <p:cNvSpPr/>
              <p:nvPr/>
            </p:nvSpPr>
            <p:spPr>
              <a:xfrm>
                <a:off x="4997025" y="3159800"/>
                <a:ext cx="1009425" cy="1005675"/>
              </a:xfrm>
              <a:custGeom>
                <a:avLst/>
                <a:gdLst/>
                <a:ahLst/>
                <a:cxnLst/>
                <a:rect l="l" t="t" r="r" b="b"/>
                <a:pathLst>
                  <a:path w="40377" h="40227" extrusionOk="0">
                    <a:moveTo>
                      <a:pt x="12908" y="1"/>
                    </a:moveTo>
                    <a:lnTo>
                      <a:pt x="11504" y="6292"/>
                    </a:lnTo>
                    <a:cubicBezTo>
                      <a:pt x="9625" y="14136"/>
                      <a:pt x="5615" y="21455"/>
                      <a:pt x="0" y="27244"/>
                    </a:cubicBezTo>
                    <a:cubicBezTo>
                      <a:pt x="0" y="27244"/>
                      <a:pt x="18722" y="37946"/>
                      <a:pt x="24863" y="40227"/>
                    </a:cubicBezTo>
                    <a:cubicBezTo>
                      <a:pt x="24863" y="40227"/>
                      <a:pt x="40377" y="10001"/>
                      <a:pt x="17244" y="1605"/>
                    </a:cubicBezTo>
                    <a:lnTo>
                      <a:pt x="129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19"/>
              <p:cNvSpPr/>
              <p:nvPr/>
            </p:nvSpPr>
            <p:spPr>
              <a:xfrm>
                <a:off x="4990750" y="3154400"/>
                <a:ext cx="779475" cy="1016250"/>
              </a:xfrm>
              <a:custGeom>
                <a:avLst/>
                <a:gdLst/>
                <a:ahLst/>
                <a:cxnLst/>
                <a:rect l="l" t="t" r="r" b="b"/>
                <a:pathLst>
                  <a:path w="31179" h="40650" extrusionOk="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19"/>
              <p:cNvSpPr/>
              <p:nvPr/>
            </p:nvSpPr>
            <p:spPr>
              <a:xfrm>
                <a:off x="5115450" y="3611575"/>
                <a:ext cx="612175" cy="432350"/>
              </a:xfrm>
              <a:custGeom>
                <a:avLst/>
                <a:gdLst/>
                <a:ahLst/>
                <a:cxnLst/>
                <a:rect l="l" t="t" r="r" b="b"/>
                <a:pathLst>
                  <a:path w="24487" h="17294" extrusionOk="0">
                    <a:moveTo>
                      <a:pt x="2106" y="0"/>
                    </a:moveTo>
                    <a:cubicBezTo>
                      <a:pt x="1454" y="1153"/>
                      <a:pt x="752" y="2281"/>
                      <a:pt x="0" y="3358"/>
                    </a:cubicBezTo>
                    <a:cubicBezTo>
                      <a:pt x="151" y="5614"/>
                      <a:pt x="326" y="7870"/>
                      <a:pt x="477" y="10125"/>
                    </a:cubicBezTo>
                    <a:cubicBezTo>
                      <a:pt x="2958" y="8872"/>
                      <a:pt x="5339" y="7494"/>
                      <a:pt x="7644" y="5940"/>
                    </a:cubicBezTo>
                    <a:cubicBezTo>
                      <a:pt x="7679" y="5917"/>
                      <a:pt x="7713" y="5907"/>
                      <a:pt x="7746" y="5907"/>
                    </a:cubicBezTo>
                    <a:cubicBezTo>
                      <a:pt x="7857" y="5907"/>
                      <a:pt x="7951" y="6019"/>
                      <a:pt x="7970" y="6115"/>
                    </a:cubicBezTo>
                    <a:cubicBezTo>
                      <a:pt x="8096" y="7644"/>
                      <a:pt x="8196" y="9173"/>
                      <a:pt x="8321" y="10702"/>
                    </a:cubicBezTo>
                    <a:cubicBezTo>
                      <a:pt x="8371" y="11379"/>
                      <a:pt x="8446" y="12080"/>
                      <a:pt x="8497" y="12757"/>
                    </a:cubicBezTo>
                    <a:cubicBezTo>
                      <a:pt x="8522" y="13083"/>
                      <a:pt x="8446" y="13584"/>
                      <a:pt x="8572" y="13885"/>
                    </a:cubicBezTo>
                    <a:cubicBezTo>
                      <a:pt x="8529" y="14121"/>
                      <a:pt x="8614" y="14247"/>
                      <a:pt x="8844" y="14247"/>
                    </a:cubicBezTo>
                    <a:cubicBezTo>
                      <a:pt x="8883" y="14247"/>
                      <a:pt x="8926" y="14243"/>
                      <a:pt x="8973" y="14236"/>
                    </a:cubicBezTo>
                    <a:cubicBezTo>
                      <a:pt x="9098" y="14186"/>
                      <a:pt x="9198" y="14110"/>
                      <a:pt x="9299" y="14060"/>
                    </a:cubicBezTo>
                    <a:cubicBezTo>
                      <a:pt x="10452" y="13609"/>
                      <a:pt x="11579" y="12732"/>
                      <a:pt x="12607" y="12030"/>
                    </a:cubicBezTo>
                    <a:cubicBezTo>
                      <a:pt x="13735" y="11228"/>
                      <a:pt x="14863" y="10376"/>
                      <a:pt x="15915" y="9474"/>
                    </a:cubicBezTo>
                    <a:cubicBezTo>
                      <a:pt x="15961" y="9443"/>
                      <a:pt x="16012" y="9429"/>
                      <a:pt x="16060" y="9429"/>
                    </a:cubicBezTo>
                    <a:cubicBezTo>
                      <a:pt x="16169" y="9429"/>
                      <a:pt x="16266" y="9502"/>
                      <a:pt x="16266" y="9624"/>
                    </a:cubicBezTo>
                    <a:cubicBezTo>
                      <a:pt x="16341" y="12181"/>
                      <a:pt x="16416" y="14737"/>
                      <a:pt x="16492" y="17293"/>
                    </a:cubicBezTo>
                    <a:cubicBezTo>
                      <a:pt x="19073" y="15614"/>
                      <a:pt x="21504" y="13709"/>
                      <a:pt x="23910" y="11780"/>
                    </a:cubicBezTo>
                    <a:cubicBezTo>
                      <a:pt x="24111" y="10978"/>
                      <a:pt x="24311" y="10125"/>
                      <a:pt x="24487" y="9273"/>
                    </a:cubicBezTo>
                    <a:lnTo>
                      <a:pt x="24487" y="9273"/>
                    </a:lnTo>
                    <a:cubicBezTo>
                      <a:pt x="22657" y="10702"/>
                      <a:pt x="20802" y="12080"/>
                      <a:pt x="18848" y="13359"/>
                    </a:cubicBezTo>
                    <a:cubicBezTo>
                      <a:pt x="18817" y="13374"/>
                      <a:pt x="18785" y="13381"/>
                      <a:pt x="18753" y="13381"/>
                    </a:cubicBezTo>
                    <a:cubicBezTo>
                      <a:pt x="18632" y="13381"/>
                      <a:pt x="18522" y="13277"/>
                      <a:pt x="18522" y="13158"/>
                    </a:cubicBezTo>
                    <a:cubicBezTo>
                      <a:pt x="18447" y="10627"/>
                      <a:pt x="18371" y="8095"/>
                      <a:pt x="18321" y="5539"/>
                    </a:cubicBezTo>
                    <a:cubicBezTo>
                      <a:pt x="17193" y="6491"/>
                      <a:pt x="16015" y="7369"/>
                      <a:pt x="14787" y="8171"/>
                    </a:cubicBezTo>
                    <a:cubicBezTo>
                      <a:pt x="14086" y="8647"/>
                      <a:pt x="13359" y="9098"/>
                      <a:pt x="12607" y="9549"/>
                    </a:cubicBezTo>
                    <a:cubicBezTo>
                      <a:pt x="12272" y="9728"/>
                      <a:pt x="11698" y="10225"/>
                      <a:pt x="11223" y="10225"/>
                    </a:cubicBezTo>
                    <a:cubicBezTo>
                      <a:pt x="11165" y="10225"/>
                      <a:pt x="11108" y="10217"/>
                      <a:pt x="11053" y="10201"/>
                    </a:cubicBezTo>
                    <a:cubicBezTo>
                      <a:pt x="10276" y="9950"/>
                      <a:pt x="10502" y="7995"/>
                      <a:pt x="10452" y="7419"/>
                    </a:cubicBezTo>
                    <a:cubicBezTo>
                      <a:pt x="10301" y="5589"/>
                      <a:pt x="10176" y="3785"/>
                      <a:pt x="10025" y="1980"/>
                    </a:cubicBezTo>
                    <a:cubicBezTo>
                      <a:pt x="7720" y="3509"/>
                      <a:pt x="5314" y="4887"/>
                      <a:pt x="2832" y="6115"/>
                    </a:cubicBezTo>
                    <a:cubicBezTo>
                      <a:pt x="2798" y="6133"/>
                      <a:pt x="2763" y="6141"/>
                      <a:pt x="2731" y="6141"/>
                    </a:cubicBezTo>
                    <a:cubicBezTo>
                      <a:pt x="2621" y="6141"/>
                      <a:pt x="2532" y="6050"/>
                      <a:pt x="2532" y="5915"/>
                    </a:cubicBezTo>
                    <a:cubicBezTo>
                      <a:pt x="2381" y="3960"/>
                      <a:pt x="2256" y="1980"/>
                      <a:pt x="2106"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19"/>
              <p:cNvSpPr/>
              <p:nvPr/>
            </p:nvSpPr>
            <p:spPr>
              <a:xfrm>
                <a:off x="4997025" y="3790125"/>
                <a:ext cx="51400" cy="79600"/>
              </a:xfrm>
              <a:custGeom>
                <a:avLst/>
                <a:gdLst/>
                <a:ahLst/>
                <a:cxnLst/>
                <a:rect l="l" t="t" r="r" b="b"/>
                <a:pathLst>
                  <a:path w="2056" h="3184" extrusionOk="0">
                    <a:moveTo>
                      <a:pt x="1830" y="1"/>
                    </a:moveTo>
                    <a:cubicBezTo>
                      <a:pt x="1229" y="703"/>
                      <a:pt x="627" y="1379"/>
                      <a:pt x="0" y="2031"/>
                    </a:cubicBezTo>
                    <a:cubicBezTo>
                      <a:pt x="0" y="2031"/>
                      <a:pt x="752" y="2457"/>
                      <a:pt x="2056" y="3184"/>
                    </a:cubicBezTo>
                    <a:cubicBezTo>
                      <a:pt x="1980" y="2131"/>
                      <a:pt x="1905" y="1079"/>
                      <a:pt x="1830"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19"/>
              <p:cNvSpPr/>
              <p:nvPr/>
            </p:nvSpPr>
            <p:spPr>
              <a:xfrm>
                <a:off x="5529600" y="4025100"/>
                <a:ext cx="134125" cy="140375"/>
              </a:xfrm>
              <a:custGeom>
                <a:avLst/>
                <a:gdLst/>
                <a:ahLst/>
                <a:cxnLst/>
                <a:rect l="l" t="t" r="r" b="b"/>
                <a:pathLst>
                  <a:path w="5365" h="5615" extrusionOk="0">
                    <a:moveTo>
                      <a:pt x="5264" y="1"/>
                    </a:moveTo>
                    <a:cubicBezTo>
                      <a:pt x="3535" y="1379"/>
                      <a:pt x="1780" y="2757"/>
                      <a:pt x="1" y="4061"/>
                    </a:cubicBezTo>
                    <a:cubicBezTo>
                      <a:pt x="1404" y="4712"/>
                      <a:pt x="2632" y="5264"/>
                      <a:pt x="3560" y="5615"/>
                    </a:cubicBezTo>
                    <a:cubicBezTo>
                      <a:pt x="3560" y="5615"/>
                      <a:pt x="4387" y="4036"/>
                      <a:pt x="5364" y="1504"/>
                    </a:cubicBezTo>
                    <a:cubicBezTo>
                      <a:pt x="5314" y="1003"/>
                      <a:pt x="5289" y="502"/>
                      <a:pt x="5264"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19"/>
              <p:cNvSpPr/>
              <p:nvPr/>
            </p:nvSpPr>
            <p:spPr>
              <a:xfrm>
                <a:off x="5362950" y="3976225"/>
                <a:ext cx="90875" cy="112800"/>
              </a:xfrm>
              <a:custGeom>
                <a:avLst/>
                <a:gdLst/>
                <a:ahLst/>
                <a:cxnLst/>
                <a:rect l="l" t="t" r="r" b="b"/>
                <a:pathLst>
                  <a:path w="3635" h="4512" extrusionOk="0">
                    <a:moveTo>
                      <a:pt x="3509" y="1"/>
                    </a:moveTo>
                    <a:cubicBezTo>
                      <a:pt x="2381" y="928"/>
                      <a:pt x="1228" y="1830"/>
                      <a:pt x="0" y="2632"/>
                    </a:cubicBezTo>
                    <a:cubicBezTo>
                      <a:pt x="1228" y="3284"/>
                      <a:pt x="2456" y="3935"/>
                      <a:pt x="3634" y="4512"/>
                    </a:cubicBezTo>
                    <a:cubicBezTo>
                      <a:pt x="3609" y="3008"/>
                      <a:pt x="3559" y="1504"/>
                      <a:pt x="3509"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19"/>
              <p:cNvSpPr/>
              <p:nvPr/>
            </p:nvSpPr>
            <p:spPr>
              <a:xfrm>
                <a:off x="5050900" y="3709300"/>
                <a:ext cx="657925" cy="411700"/>
              </a:xfrm>
              <a:custGeom>
                <a:avLst/>
                <a:gdLst/>
                <a:ahLst/>
                <a:cxnLst/>
                <a:rect l="l" t="t" r="r" b="b"/>
                <a:pathLst>
                  <a:path w="26317" h="16468" extrusionOk="0">
                    <a:moveTo>
                      <a:pt x="2206" y="1"/>
                    </a:moveTo>
                    <a:cubicBezTo>
                      <a:pt x="1505" y="978"/>
                      <a:pt x="778" y="1931"/>
                      <a:pt x="1" y="2833"/>
                    </a:cubicBezTo>
                    <a:cubicBezTo>
                      <a:pt x="51" y="2883"/>
                      <a:pt x="76" y="2908"/>
                      <a:pt x="76" y="2983"/>
                    </a:cubicBezTo>
                    <a:cubicBezTo>
                      <a:pt x="151" y="4211"/>
                      <a:pt x="251" y="5439"/>
                      <a:pt x="327" y="6668"/>
                    </a:cubicBezTo>
                    <a:cubicBezTo>
                      <a:pt x="1379" y="7244"/>
                      <a:pt x="2683" y="7996"/>
                      <a:pt x="4161" y="8823"/>
                    </a:cubicBezTo>
                    <a:cubicBezTo>
                      <a:pt x="5389" y="8096"/>
                      <a:pt x="6592" y="7344"/>
                      <a:pt x="7795" y="6567"/>
                    </a:cubicBezTo>
                    <a:cubicBezTo>
                      <a:pt x="7827" y="6542"/>
                      <a:pt x="7861" y="6531"/>
                      <a:pt x="7895" y="6531"/>
                    </a:cubicBezTo>
                    <a:cubicBezTo>
                      <a:pt x="7997" y="6531"/>
                      <a:pt x="8096" y="6630"/>
                      <a:pt x="8096" y="6743"/>
                    </a:cubicBezTo>
                    <a:lnTo>
                      <a:pt x="8447" y="11154"/>
                    </a:lnTo>
                    <a:cubicBezTo>
                      <a:pt x="9650" y="11805"/>
                      <a:pt x="10853" y="12457"/>
                      <a:pt x="12081" y="13109"/>
                    </a:cubicBezTo>
                    <a:cubicBezTo>
                      <a:pt x="12307" y="12933"/>
                      <a:pt x="12507" y="12783"/>
                      <a:pt x="12733" y="12633"/>
                    </a:cubicBezTo>
                    <a:cubicBezTo>
                      <a:pt x="13886" y="11856"/>
                      <a:pt x="14988" y="11003"/>
                      <a:pt x="16041" y="10101"/>
                    </a:cubicBezTo>
                    <a:cubicBezTo>
                      <a:pt x="16091" y="10059"/>
                      <a:pt x="16147" y="10040"/>
                      <a:pt x="16200" y="10040"/>
                    </a:cubicBezTo>
                    <a:cubicBezTo>
                      <a:pt x="16306" y="10040"/>
                      <a:pt x="16400" y="10118"/>
                      <a:pt x="16417" y="10252"/>
                    </a:cubicBezTo>
                    <a:cubicBezTo>
                      <a:pt x="16442" y="11956"/>
                      <a:pt x="16492" y="13685"/>
                      <a:pt x="16542" y="15414"/>
                    </a:cubicBezTo>
                    <a:cubicBezTo>
                      <a:pt x="17294" y="15790"/>
                      <a:pt x="18021" y="16141"/>
                      <a:pt x="18723" y="16467"/>
                    </a:cubicBezTo>
                    <a:cubicBezTo>
                      <a:pt x="20678" y="15089"/>
                      <a:pt x="22557" y="13585"/>
                      <a:pt x="24462" y="12081"/>
                    </a:cubicBezTo>
                    <a:cubicBezTo>
                      <a:pt x="24504" y="12039"/>
                      <a:pt x="24554" y="12020"/>
                      <a:pt x="24603" y="12020"/>
                    </a:cubicBezTo>
                    <a:cubicBezTo>
                      <a:pt x="24702" y="12020"/>
                      <a:pt x="24796" y="12098"/>
                      <a:pt x="24813" y="12232"/>
                    </a:cubicBezTo>
                    <a:cubicBezTo>
                      <a:pt x="24838" y="12532"/>
                      <a:pt x="24838" y="12858"/>
                      <a:pt x="24863" y="13159"/>
                    </a:cubicBezTo>
                    <a:cubicBezTo>
                      <a:pt x="25364" y="11805"/>
                      <a:pt x="25866" y="10252"/>
                      <a:pt x="26317" y="8547"/>
                    </a:cubicBezTo>
                    <a:lnTo>
                      <a:pt x="26317" y="8547"/>
                    </a:lnTo>
                    <a:cubicBezTo>
                      <a:pt x="23936" y="10427"/>
                      <a:pt x="21530" y="12307"/>
                      <a:pt x="18973" y="13961"/>
                    </a:cubicBezTo>
                    <a:cubicBezTo>
                      <a:pt x="18938" y="13978"/>
                      <a:pt x="18902" y="13986"/>
                      <a:pt x="18866" y="13986"/>
                    </a:cubicBezTo>
                    <a:cubicBezTo>
                      <a:pt x="18751" y="13986"/>
                      <a:pt x="18648" y="13901"/>
                      <a:pt x="18648" y="13785"/>
                    </a:cubicBezTo>
                    <a:cubicBezTo>
                      <a:pt x="18597" y="11229"/>
                      <a:pt x="18522" y="8698"/>
                      <a:pt x="18447" y="6141"/>
                    </a:cubicBezTo>
                    <a:cubicBezTo>
                      <a:pt x="17319" y="7094"/>
                      <a:pt x="16141" y="7971"/>
                      <a:pt x="14938" y="8798"/>
                    </a:cubicBezTo>
                    <a:cubicBezTo>
                      <a:pt x="14211" y="9274"/>
                      <a:pt x="13485" y="9725"/>
                      <a:pt x="12733" y="10151"/>
                    </a:cubicBezTo>
                    <a:cubicBezTo>
                      <a:pt x="12404" y="10349"/>
                      <a:pt x="11844" y="10835"/>
                      <a:pt x="11373" y="10835"/>
                    </a:cubicBezTo>
                    <a:cubicBezTo>
                      <a:pt x="11306" y="10835"/>
                      <a:pt x="11241" y="10825"/>
                      <a:pt x="11179" y="10803"/>
                    </a:cubicBezTo>
                    <a:cubicBezTo>
                      <a:pt x="10402" y="10552"/>
                      <a:pt x="10627" y="8597"/>
                      <a:pt x="10577" y="8021"/>
                    </a:cubicBezTo>
                    <a:cubicBezTo>
                      <a:pt x="10452" y="6216"/>
                      <a:pt x="10302" y="4387"/>
                      <a:pt x="10151" y="2582"/>
                    </a:cubicBezTo>
                    <a:cubicBezTo>
                      <a:pt x="7846" y="4111"/>
                      <a:pt x="5465" y="5490"/>
                      <a:pt x="2983" y="6718"/>
                    </a:cubicBezTo>
                    <a:cubicBezTo>
                      <a:pt x="2948" y="6735"/>
                      <a:pt x="2912" y="6743"/>
                      <a:pt x="2876" y="6743"/>
                    </a:cubicBezTo>
                    <a:cubicBezTo>
                      <a:pt x="2761" y="6743"/>
                      <a:pt x="2658" y="6657"/>
                      <a:pt x="2658" y="6542"/>
                    </a:cubicBezTo>
                    <a:cubicBezTo>
                      <a:pt x="2507" y="4362"/>
                      <a:pt x="2357" y="2181"/>
                      <a:pt x="2206"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19"/>
              <p:cNvSpPr/>
              <p:nvPr/>
            </p:nvSpPr>
            <p:spPr>
              <a:xfrm>
                <a:off x="5165575" y="3886625"/>
                <a:ext cx="85850" cy="95900"/>
              </a:xfrm>
              <a:custGeom>
                <a:avLst/>
                <a:gdLst/>
                <a:ahLst/>
                <a:cxnLst/>
                <a:rect l="l" t="t" r="r" b="b"/>
                <a:pathLst>
                  <a:path w="3434" h="3836" extrusionOk="0">
                    <a:moveTo>
                      <a:pt x="3133" y="1"/>
                    </a:moveTo>
                    <a:cubicBezTo>
                      <a:pt x="2106" y="677"/>
                      <a:pt x="1053" y="1329"/>
                      <a:pt x="0" y="1956"/>
                    </a:cubicBezTo>
                    <a:cubicBezTo>
                      <a:pt x="1078" y="2557"/>
                      <a:pt x="2231" y="3184"/>
                      <a:pt x="3434" y="3835"/>
                    </a:cubicBezTo>
                    <a:cubicBezTo>
                      <a:pt x="3334" y="2557"/>
                      <a:pt x="3233" y="1279"/>
                      <a:pt x="3133"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19"/>
              <p:cNvSpPr/>
              <p:nvPr/>
            </p:nvSpPr>
            <p:spPr>
              <a:xfrm>
                <a:off x="5168075" y="3594650"/>
                <a:ext cx="562675" cy="351475"/>
              </a:xfrm>
              <a:custGeom>
                <a:avLst/>
                <a:gdLst/>
                <a:ahLst/>
                <a:cxnLst/>
                <a:rect l="l" t="t" r="r" b="b"/>
                <a:pathLst>
                  <a:path w="22507" h="14059" extrusionOk="0">
                    <a:moveTo>
                      <a:pt x="377" y="0"/>
                    </a:moveTo>
                    <a:cubicBezTo>
                      <a:pt x="276" y="226"/>
                      <a:pt x="126" y="452"/>
                      <a:pt x="1" y="677"/>
                    </a:cubicBezTo>
                    <a:cubicBezTo>
                      <a:pt x="151" y="2657"/>
                      <a:pt x="276" y="4637"/>
                      <a:pt x="427" y="6592"/>
                    </a:cubicBezTo>
                    <a:cubicBezTo>
                      <a:pt x="427" y="6727"/>
                      <a:pt x="516" y="6818"/>
                      <a:pt x="626" y="6818"/>
                    </a:cubicBezTo>
                    <a:cubicBezTo>
                      <a:pt x="658" y="6818"/>
                      <a:pt x="693" y="6810"/>
                      <a:pt x="727" y="6792"/>
                    </a:cubicBezTo>
                    <a:cubicBezTo>
                      <a:pt x="3209" y="5564"/>
                      <a:pt x="5615" y="4186"/>
                      <a:pt x="7920" y="2657"/>
                    </a:cubicBezTo>
                    <a:cubicBezTo>
                      <a:pt x="8071" y="4462"/>
                      <a:pt x="8196" y="6266"/>
                      <a:pt x="8347" y="8096"/>
                    </a:cubicBezTo>
                    <a:cubicBezTo>
                      <a:pt x="8397" y="8647"/>
                      <a:pt x="8171" y="10627"/>
                      <a:pt x="8948" y="10878"/>
                    </a:cubicBezTo>
                    <a:cubicBezTo>
                      <a:pt x="9003" y="10894"/>
                      <a:pt x="9060" y="10902"/>
                      <a:pt x="9118" y="10902"/>
                    </a:cubicBezTo>
                    <a:cubicBezTo>
                      <a:pt x="9593" y="10902"/>
                      <a:pt x="10167" y="10405"/>
                      <a:pt x="10502" y="10226"/>
                    </a:cubicBezTo>
                    <a:cubicBezTo>
                      <a:pt x="11254" y="9775"/>
                      <a:pt x="11981" y="9324"/>
                      <a:pt x="12682" y="8848"/>
                    </a:cubicBezTo>
                    <a:cubicBezTo>
                      <a:pt x="13910" y="8046"/>
                      <a:pt x="15088" y="7168"/>
                      <a:pt x="16216" y="6216"/>
                    </a:cubicBezTo>
                    <a:cubicBezTo>
                      <a:pt x="16266" y="8772"/>
                      <a:pt x="16342" y="11304"/>
                      <a:pt x="16417" y="13835"/>
                    </a:cubicBezTo>
                    <a:cubicBezTo>
                      <a:pt x="16417" y="13954"/>
                      <a:pt x="16527" y="14058"/>
                      <a:pt x="16648" y="14058"/>
                    </a:cubicBezTo>
                    <a:cubicBezTo>
                      <a:pt x="16680" y="14058"/>
                      <a:pt x="16712" y="14051"/>
                      <a:pt x="16743" y="14036"/>
                    </a:cubicBezTo>
                    <a:cubicBezTo>
                      <a:pt x="18697" y="12757"/>
                      <a:pt x="20552" y="11379"/>
                      <a:pt x="22382" y="9950"/>
                    </a:cubicBezTo>
                    <a:cubicBezTo>
                      <a:pt x="22407" y="9750"/>
                      <a:pt x="22457" y="9524"/>
                      <a:pt x="22507" y="9324"/>
                    </a:cubicBezTo>
                    <a:lnTo>
                      <a:pt x="22507" y="9324"/>
                    </a:lnTo>
                    <a:cubicBezTo>
                      <a:pt x="20652" y="10777"/>
                      <a:pt x="18798" y="12181"/>
                      <a:pt x="16818" y="13459"/>
                    </a:cubicBezTo>
                    <a:cubicBezTo>
                      <a:pt x="16768" y="10903"/>
                      <a:pt x="16692" y="8346"/>
                      <a:pt x="16617" y="5790"/>
                    </a:cubicBezTo>
                    <a:cubicBezTo>
                      <a:pt x="16617" y="5656"/>
                      <a:pt x="16517" y="5578"/>
                      <a:pt x="16413" y="5578"/>
                    </a:cubicBezTo>
                    <a:cubicBezTo>
                      <a:pt x="16361" y="5578"/>
                      <a:pt x="16308" y="5598"/>
                      <a:pt x="16266" y="5640"/>
                    </a:cubicBezTo>
                    <a:cubicBezTo>
                      <a:pt x="15189" y="6542"/>
                      <a:pt x="14086" y="7394"/>
                      <a:pt x="12933" y="8171"/>
                    </a:cubicBezTo>
                    <a:cubicBezTo>
                      <a:pt x="11930" y="8873"/>
                      <a:pt x="10803" y="9750"/>
                      <a:pt x="9650" y="10226"/>
                    </a:cubicBezTo>
                    <a:cubicBezTo>
                      <a:pt x="9550" y="10276"/>
                      <a:pt x="9424" y="10326"/>
                      <a:pt x="9324" y="10401"/>
                    </a:cubicBezTo>
                    <a:cubicBezTo>
                      <a:pt x="9277" y="10409"/>
                      <a:pt x="9235" y="10412"/>
                      <a:pt x="9197" y="10412"/>
                    </a:cubicBezTo>
                    <a:cubicBezTo>
                      <a:pt x="8966" y="10412"/>
                      <a:pt x="8880" y="10283"/>
                      <a:pt x="8923" y="10025"/>
                    </a:cubicBezTo>
                    <a:cubicBezTo>
                      <a:pt x="8798" y="9750"/>
                      <a:pt x="8873" y="9249"/>
                      <a:pt x="8848" y="8923"/>
                    </a:cubicBezTo>
                    <a:cubicBezTo>
                      <a:pt x="8773" y="8221"/>
                      <a:pt x="8722" y="7544"/>
                      <a:pt x="8672" y="6843"/>
                    </a:cubicBezTo>
                    <a:lnTo>
                      <a:pt x="8321" y="2281"/>
                    </a:lnTo>
                    <a:cubicBezTo>
                      <a:pt x="8303" y="2168"/>
                      <a:pt x="8213" y="2070"/>
                      <a:pt x="8106" y="2070"/>
                    </a:cubicBezTo>
                    <a:cubicBezTo>
                      <a:pt x="8071" y="2070"/>
                      <a:pt x="8033" y="2081"/>
                      <a:pt x="7996" y="2106"/>
                    </a:cubicBezTo>
                    <a:cubicBezTo>
                      <a:pt x="5690" y="3634"/>
                      <a:pt x="3309" y="5038"/>
                      <a:pt x="828" y="6266"/>
                    </a:cubicBezTo>
                    <a:cubicBezTo>
                      <a:pt x="677" y="4186"/>
                      <a:pt x="527" y="2081"/>
                      <a:pt x="3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19"/>
              <p:cNvSpPr/>
              <p:nvPr/>
            </p:nvSpPr>
            <p:spPr>
              <a:xfrm>
                <a:off x="5106050" y="3695525"/>
                <a:ext cx="607175" cy="363450"/>
              </a:xfrm>
              <a:custGeom>
                <a:avLst/>
                <a:gdLst/>
                <a:ahLst/>
                <a:cxnLst/>
                <a:rect l="l" t="t" r="r" b="b"/>
                <a:pathLst>
                  <a:path w="24287" h="14538" extrusionOk="0">
                    <a:moveTo>
                      <a:pt x="376" y="0"/>
                    </a:moveTo>
                    <a:cubicBezTo>
                      <a:pt x="251" y="201"/>
                      <a:pt x="126" y="376"/>
                      <a:pt x="0" y="552"/>
                    </a:cubicBezTo>
                    <a:cubicBezTo>
                      <a:pt x="151" y="2732"/>
                      <a:pt x="301" y="4913"/>
                      <a:pt x="452" y="7093"/>
                    </a:cubicBezTo>
                    <a:cubicBezTo>
                      <a:pt x="452" y="7208"/>
                      <a:pt x="555" y="7294"/>
                      <a:pt x="670" y="7294"/>
                    </a:cubicBezTo>
                    <a:cubicBezTo>
                      <a:pt x="706" y="7294"/>
                      <a:pt x="742" y="7286"/>
                      <a:pt x="777" y="7269"/>
                    </a:cubicBezTo>
                    <a:cubicBezTo>
                      <a:pt x="3259" y="6041"/>
                      <a:pt x="5640" y="4662"/>
                      <a:pt x="7945" y="3133"/>
                    </a:cubicBezTo>
                    <a:cubicBezTo>
                      <a:pt x="8096" y="4938"/>
                      <a:pt x="8246" y="6767"/>
                      <a:pt x="8371" y="8572"/>
                    </a:cubicBezTo>
                    <a:cubicBezTo>
                      <a:pt x="8421" y="9148"/>
                      <a:pt x="8196" y="11103"/>
                      <a:pt x="8973" y="11354"/>
                    </a:cubicBezTo>
                    <a:cubicBezTo>
                      <a:pt x="9035" y="11376"/>
                      <a:pt x="9100" y="11386"/>
                      <a:pt x="9167" y="11386"/>
                    </a:cubicBezTo>
                    <a:cubicBezTo>
                      <a:pt x="9638" y="11386"/>
                      <a:pt x="10198" y="10900"/>
                      <a:pt x="10527" y="10702"/>
                    </a:cubicBezTo>
                    <a:cubicBezTo>
                      <a:pt x="11279" y="10276"/>
                      <a:pt x="12005" y="9825"/>
                      <a:pt x="12732" y="9349"/>
                    </a:cubicBezTo>
                    <a:cubicBezTo>
                      <a:pt x="13935" y="8522"/>
                      <a:pt x="15113" y="7645"/>
                      <a:pt x="16241" y="6692"/>
                    </a:cubicBezTo>
                    <a:cubicBezTo>
                      <a:pt x="16316" y="9249"/>
                      <a:pt x="16391" y="11780"/>
                      <a:pt x="16442" y="14336"/>
                    </a:cubicBezTo>
                    <a:cubicBezTo>
                      <a:pt x="16442" y="14452"/>
                      <a:pt x="16545" y="14537"/>
                      <a:pt x="16660" y="14537"/>
                    </a:cubicBezTo>
                    <a:cubicBezTo>
                      <a:pt x="16696" y="14537"/>
                      <a:pt x="16732" y="14529"/>
                      <a:pt x="16767" y="14512"/>
                    </a:cubicBezTo>
                    <a:cubicBezTo>
                      <a:pt x="19324" y="12858"/>
                      <a:pt x="21730" y="10978"/>
                      <a:pt x="24111" y="9098"/>
                    </a:cubicBezTo>
                    <a:cubicBezTo>
                      <a:pt x="24186" y="8873"/>
                      <a:pt x="24236" y="8647"/>
                      <a:pt x="24286" y="8422"/>
                    </a:cubicBezTo>
                    <a:lnTo>
                      <a:pt x="24286" y="8422"/>
                    </a:lnTo>
                    <a:cubicBezTo>
                      <a:pt x="21880" y="10351"/>
                      <a:pt x="19449" y="12256"/>
                      <a:pt x="16868" y="13935"/>
                    </a:cubicBezTo>
                    <a:cubicBezTo>
                      <a:pt x="16792" y="11379"/>
                      <a:pt x="16717" y="8823"/>
                      <a:pt x="16642" y="6266"/>
                    </a:cubicBezTo>
                    <a:cubicBezTo>
                      <a:pt x="16642" y="6144"/>
                      <a:pt x="16545" y="6071"/>
                      <a:pt x="16436" y="6071"/>
                    </a:cubicBezTo>
                    <a:cubicBezTo>
                      <a:pt x="16388" y="6071"/>
                      <a:pt x="16337" y="6085"/>
                      <a:pt x="16291" y="6116"/>
                    </a:cubicBezTo>
                    <a:cubicBezTo>
                      <a:pt x="15239" y="7018"/>
                      <a:pt x="14111" y="7870"/>
                      <a:pt x="12983" y="8672"/>
                    </a:cubicBezTo>
                    <a:cubicBezTo>
                      <a:pt x="11955" y="9374"/>
                      <a:pt x="10828" y="10251"/>
                      <a:pt x="9675" y="10702"/>
                    </a:cubicBezTo>
                    <a:cubicBezTo>
                      <a:pt x="9574" y="10752"/>
                      <a:pt x="9474" y="10828"/>
                      <a:pt x="9349" y="10878"/>
                    </a:cubicBezTo>
                    <a:cubicBezTo>
                      <a:pt x="9302" y="10885"/>
                      <a:pt x="9259" y="10889"/>
                      <a:pt x="9220" y="10889"/>
                    </a:cubicBezTo>
                    <a:cubicBezTo>
                      <a:pt x="8990" y="10889"/>
                      <a:pt x="8905" y="10763"/>
                      <a:pt x="8948" y="10527"/>
                    </a:cubicBezTo>
                    <a:cubicBezTo>
                      <a:pt x="8822" y="10226"/>
                      <a:pt x="8898" y="9725"/>
                      <a:pt x="8873" y="9399"/>
                    </a:cubicBezTo>
                    <a:cubicBezTo>
                      <a:pt x="8822" y="8722"/>
                      <a:pt x="8747" y="8021"/>
                      <a:pt x="8697" y="7344"/>
                    </a:cubicBezTo>
                    <a:cubicBezTo>
                      <a:pt x="8572" y="5815"/>
                      <a:pt x="8472" y="4286"/>
                      <a:pt x="8346" y="2757"/>
                    </a:cubicBezTo>
                    <a:cubicBezTo>
                      <a:pt x="8327" y="2661"/>
                      <a:pt x="8233" y="2549"/>
                      <a:pt x="8122" y="2549"/>
                    </a:cubicBezTo>
                    <a:cubicBezTo>
                      <a:pt x="8089" y="2549"/>
                      <a:pt x="8055" y="2559"/>
                      <a:pt x="8020" y="2582"/>
                    </a:cubicBezTo>
                    <a:cubicBezTo>
                      <a:pt x="5715" y="4136"/>
                      <a:pt x="3334" y="5514"/>
                      <a:pt x="853" y="6767"/>
                    </a:cubicBezTo>
                    <a:cubicBezTo>
                      <a:pt x="702" y="4512"/>
                      <a:pt x="527" y="2256"/>
                      <a:pt x="3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19"/>
              <p:cNvSpPr/>
              <p:nvPr/>
            </p:nvSpPr>
            <p:spPr>
              <a:xfrm>
                <a:off x="5518950" y="4009775"/>
                <a:ext cx="153550" cy="116850"/>
              </a:xfrm>
              <a:custGeom>
                <a:avLst/>
                <a:gdLst/>
                <a:ahLst/>
                <a:cxnLst/>
                <a:rect l="l" t="t" r="r" b="b"/>
                <a:pathLst>
                  <a:path w="6142" h="4674" extrusionOk="0">
                    <a:moveTo>
                      <a:pt x="5881" y="1"/>
                    </a:moveTo>
                    <a:cubicBezTo>
                      <a:pt x="5832" y="1"/>
                      <a:pt x="5782" y="20"/>
                      <a:pt x="5740" y="62"/>
                    </a:cubicBezTo>
                    <a:cubicBezTo>
                      <a:pt x="3835" y="1566"/>
                      <a:pt x="1956" y="3070"/>
                      <a:pt x="1" y="4448"/>
                    </a:cubicBezTo>
                    <a:cubicBezTo>
                      <a:pt x="126" y="4523"/>
                      <a:pt x="276" y="4599"/>
                      <a:pt x="427" y="4674"/>
                    </a:cubicBezTo>
                    <a:cubicBezTo>
                      <a:pt x="2206" y="3370"/>
                      <a:pt x="3961" y="1992"/>
                      <a:pt x="5690" y="614"/>
                    </a:cubicBezTo>
                    <a:cubicBezTo>
                      <a:pt x="5715" y="1115"/>
                      <a:pt x="5740" y="1616"/>
                      <a:pt x="5790" y="2117"/>
                    </a:cubicBezTo>
                    <a:cubicBezTo>
                      <a:pt x="5891" y="1817"/>
                      <a:pt x="6016" y="1491"/>
                      <a:pt x="6141" y="1140"/>
                    </a:cubicBezTo>
                    <a:cubicBezTo>
                      <a:pt x="6116" y="839"/>
                      <a:pt x="6116" y="513"/>
                      <a:pt x="6091" y="213"/>
                    </a:cubicBezTo>
                    <a:cubicBezTo>
                      <a:pt x="6074" y="79"/>
                      <a:pt x="5980" y="1"/>
                      <a:pt x="588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19"/>
              <p:cNvSpPr/>
              <p:nvPr/>
            </p:nvSpPr>
            <p:spPr>
              <a:xfrm>
                <a:off x="5042775" y="3780100"/>
                <a:ext cx="16300" cy="95900"/>
              </a:xfrm>
              <a:custGeom>
                <a:avLst/>
                <a:gdLst/>
                <a:ahLst/>
                <a:cxnLst/>
                <a:rect l="l" t="t" r="r" b="b"/>
                <a:pathLst>
                  <a:path w="652" h="3836" extrusionOk="0">
                    <a:moveTo>
                      <a:pt x="326" y="1"/>
                    </a:moveTo>
                    <a:cubicBezTo>
                      <a:pt x="226" y="151"/>
                      <a:pt x="100" y="277"/>
                      <a:pt x="0" y="402"/>
                    </a:cubicBezTo>
                    <a:cubicBezTo>
                      <a:pt x="75" y="1480"/>
                      <a:pt x="150" y="2532"/>
                      <a:pt x="226" y="3585"/>
                    </a:cubicBezTo>
                    <a:cubicBezTo>
                      <a:pt x="351" y="3660"/>
                      <a:pt x="501" y="3760"/>
                      <a:pt x="652" y="3836"/>
                    </a:cubicBezTo>
                    <a:cubicBezTo>
                      <a:pt x="576" y="2607"/>
                      <a:pt x="476" y="1379"/>
                      <a:pt x="401" y="151"/>
                    </a:cubicBezTo>
                    <a:cubicBezTo>
                      <a:pt x="401" y="76"/>
                      <a:pt x="376" y="51"/>
                      <a:pt x="3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19"/>
              <p:cNvSpPr/>
              <p:nvPr/>
            </p:nvSpPr>
            <p:spPr>
              <a:xfrm>
                <a:off x="5352925" y="3960275"/>
                <a:ext cx="111550" cy="134400"/>
              </a:xfrm>
              <a:custGeom>
                <a:avLst/>
                <a:gdLst/>
                <a:ahLst/>
                <a:cxnLst/>
                <a:rect l="l" t="t" r="r" b="b"/>
                <a:pathLst>
                  <a:path w="4462" h="5376" extrusionOk="0">
                    <a:moveTo>
                      <a:pt x="4119" y="1"/>
                    </a:moveTo>
                    <a:cubicBezTo>
                      <a:pt x="4066" y="1"/>
                      <a:pt x="4010" y="20"/>
                      <a:pt x="3960" y="62"/>
                    </a:cubicBezTo>
                    <a:cubicBezTo>
                      <a:pt x="2907" y="964"/>
                      <a:pt x="1805" y="1817"/>
                      <a:pt x="652" y="2594"/>
                    </a:cubicBezTo>
                    <a:cubicBezTo>
                      <a:pt x="426" y="2744"/>
                      <a:pt x="226" y="2894"/>
                      <a:pt x="0" y="3070"/>
                    </a:cubicBezTo>
                    <a:cubicBezTo>
                      <a:pt x="125" y="3120"/>
                      <a:pt x="251" y="3195"/>
                      <a:pt x="401" y="3270"/>
                    </a:cubicBezTo>
                    <a:cubicBezTo>
                      <a:pt x="1629" y="2443"/>
                      <a:pt x="2782" y="1566"/>
                      <a:pt x="3910" y="639"/>
                    </a:cubicBezTo>
                    <a:cubicBezTo>
                      <a:pt x="3960" y="2142"/>
                      <a:pt x="4010" y="3646"/>
                      <a:pt x="4035" y="5150"/>
                    </a:cubicBezTo>
                    <a:cubicBezTo>
                      <a:pt x="4186" y="5225"/>
                      <a:pt x="4336" y="5300"/>
                      <a:pt x="4461" y="5375"/>
                    </a:cubicBezTo>
                    <a:cubicBezTo>
                      <a:pt x="4411" y="3646"/>
                      <a:pt x="4361" y="1917"/>
                      <a:pt x="4336" y="213"/>
                    </a:cubicBezTo>
                    <a:cubicBezTo>
                      <a:pt x="4319" y="79"/>
                      <a:pt x="4225" y="1"/>
                      <a:pt x="411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19"/>
              <p:cNvSpPr/>
              <p:nvPr/>
            </p:nvSpPr>
            <p:spPr>
              <a:xfrm>
                <a:off x="5154925" y="3872575"/>
                <a:ext cx="107175" cy="115575"/>
              </a:xfrm>
              <a:custGeom>
                <a:avLst/>
                <a:gdLst/>
                <a:ahLst/>
                <a:cxnLst/>
                <a:rect l="l" t="t" r="r" b="b"/>
                <a:pathLst>
                  <a:path w="4287" h="4623" extrusionOk="0">
                    <a:moveTo>
                      <a:pt x="3734" y="0"/>
                    </a:moveTo>
                    <a:cubicBezTo>
                      <a:pt x="3700" y="0"/>
                      <a:pt x="3666" y="11"/>
                      <a:pt x="3634" y="36"/>
                    </a:cubicBezTo>
                    <a:cubicBezTo>
                      <a:pt x="2431" y="813"/>
                      <a:pt x="1228" y="1565"/>
                      <a:pt x="0" y="2292"/>
                    </a:cubicBezTo>
                    <a:cubicBezTo>
                      <a:pt x="151" y="2367"/>
                      <a:pt x="301" y="2442"/>
                      <a:pt x="426" y="2518"/>
                    </a:cubicBezTo>
                    <a:cubicBezTo>
                      <a:pt x="1479" y="1891"/>
                      <a:pt x="2532" y="1239"/>
                      <a:pt x="3559" y="563"/>
                    </a:cubicBezTo>
                    <a:cubicBezTo>
                      <a:pt x="3659" y="1841"/>
                      <a:pt x="3760" y="3119"/>
                      <a:pt x="3860" y="4397"/>
                    </a:cubicBezTo>
                    <a:cubicBezTo>
                      <a:pt x="3985" y="4472"/>
                      <a:pt x="4136" y="4548"/>
                      <a:pt x="4286" y="4623"/>
                    </a:cubicBezTo>
                    <a:lnTo>
                      <a:pt x="3935" y="212"/>
                    </a:lnTo>
                    <a:cubicBezTo>
                      <a:pt x="3935" y="99"/>
                      <a:pt x="3836" y="0"/>
                      <a:pt x="373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19"/>
              <p:cNvSpPr/>
              <p:nvPr/>
            </p:nvSpPr>
            <p:spPr>
              <a:xfrm>
                <a:off x="5242475" y="3373325"/>
                <a:ext cx="87400" cy="196750"/>
              </a:xfrm>
              <a:custGeom>
                <a:avLst/>
                <a:gdLst/>
                <a:ahLst/>
                <a:cxnLst/>
                <a:rect l="l" t="t" r="r" b="b"/>
                <a:pathLst>
                  <a:path w="3496" h="7870" extrusionOk="0">
                    <a:moveTo>
                      <a:pt x="3241" y="1"/>
                    </a:moveTo>
                    <a:cubicBezTo>
                      <a:pt x="3160" y="1"/>
                      <a:pt x="3085" y="47"/>
                      <a:pt x="3065" y="157"/>
                    </a:cubicBezTo>
                    <a:cubicBezTo>
                      <a:pt x="2563" y="2813"/>
                      <a:pt x="1561" y="5294"/>
                      <a:pt x="107" y="7550"/>
                    </a:cubicBezTo>
                    <a:cubicBezTo>
                      <a:pt x="1" y="7710"/>
                      <a:pt x="145" y="7869"/>
                      <a:pt x="292" y="7869"/>
                    </a:cubicBezTo>
                    <a:cubicBezTo>
                      <a:pt x="353" y="7869"/>
                      <a:pt x="414" y="7842"/>
                      <a:pt x="458" y="7776"/>
                    </a:cubicBezTo>
                    <a:cubicBezTo>
                      <a:pt x="1937" y="5470"/>
                      <a:pt x="2964" y="2939"/>
                      <a:pt x="3466" y="257"/>
                    </a:cubicBezTo>
                    <a:cubicBezTo>
                      <a:pt x="3496" y="106"/>
                      <a:pt x="3363" y="1"/>
                      <a:pt x="324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19"/>
              <p:cNvSpPr/>
              <p:nvPr/>
            </p:nvSpPr>
            <p:spPr>
              <a:xfrm>
                <a:off x="5235125" y="359465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19"/>
              <p:cNvSpPr/>
              <p:nvPr/>
            </p:nvSpPr>
            <p:spPr>
              <a:xfrm>
                <a:off x="5550200" y="3312725"/>
                <a:ext cx="113025" cy="257025"/>
              </a:xfrm>
              <a:custGeom>
                <a:avLst/>
                <a:gdLst/>
                <a:ahLst/>
                <a:cxnLst/>
                <a:rect l="l" t="t" r="r" b="b"/>
                <a:pathLst>
                  <a:path w="4521" h="10281" extrusionOk="0">
                    <a:moveTo>
                      <a:pt x="298" y="0"/>
                    </a:moveTo>
                    <a:cubicBezTo>
                      <a:pt x="147" y="0"/>
                      <a:pt x="0" y="144"/>
                      <a:pt x="104" y="300"/>
                    </a:cubicBezTo>
                    <a:cubicBezTo>
                      <a:pt x="2109" y="3282"/>
                      <a:pt x="3463" y="6591"/>
                      <a:pt x="4089" y="10124"/>
                    </a:cubicBezTo>
                    <a:cubicBezTo>
                      <a:pt x="4109" y="10234"/>
                      <a:pt x="4185" y="10280"/>
                      <a:pt x="4265" y="10280"/>
                    </a:cubicBezTo>
                    <a:cubicBezTo>
                      <a:pt x="4387" y="10280"/>
                      <a:pt x="4520" y="10175"/>
                      <a:pt x="4490" y="10024"/>
                    </a:cubicBezTo>
                    <a:cubicBezTo>
                      <a:pt x="3864" y="6440"/>
                      <a:pt x="2485" y="3082"/>
                      <a:pt x="480" y="99"/>
                    </a:cubicBezTo>
                    <a:cubicBezTo>
                      <a:pt x="434" y="29"/>
                      <a:pt x="365" y="0"/>
                      <a:pt x="29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19"/>
              <p:cNvSpPr/>
              <p:nvPr/>
            </p:nvSpPr>
            <p:spPr>
              <a:xfrm>
                <a:off x="5661825" y="3634750"/>
                <a:ext cx="13175" cy="10675"/>
              </a:xfrm>
              <a:custGeom>
                <a:avLst/>
                <a:gdLst/>
                <a:ahLst/>
                <a:cxnLst/>
                <a:rect l="l" t="t" r="r" b="b"/>
                <a:pathLst>
                  <a:path w="527" h="427" extrusionOk="0">
                    <a:moveTo>
                      <a:pt x="276" y="0"/>
                    </a:moveTo>
                    <a:cubicBezTo>
                      <a:pt x="0" y="0"/>
                      <a:pt x="0" y="426"/>
                      <a:pt x="276" y="426"/>
                    </a:cubicBezTo>
                    <a:cubicBezTo>
                      <a:pt x="526" y="426"/>
                      <a:pt x="526"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19"/>
              <p:cNvSpPr/>
              <p:nvPr/>
            </p:nvSpPr>
            <p:spPr>
              <a:xfrm>
                <a:off x="5548550" y="3505675"/>
                <a:ext cx="22725" cy="35600"/>
              </a:xfrm>
              <a:custGeom>
                <a:avLst/>
                <a:gdLst/>
                <a:ahLst/>
                <a:cxnLst/>
                <a:rect l="l" t="t" r="r" b="b"/>
                <a:pathLst>
                  <a:path w="909" h="1424" extrusionOk="0">
                    <a:moveTo>
                      <a:pt x="650" y="0"/>
                    </a:moveTo>
                    <a:cubicBezTo>
                      <a:pt x="568" y="0"/>
                      <a:pt x="485" y="39"/>
                      <a:pt x="446" y="126"/>
                    </a:cubicBezTo>
                    <a:cubicBezTo>
                      <a:pt x="321" y="477"/>
                      <a:pt x="195" y="828"/>
                      <a:pt x="45" y="1178"/>
                    </a:cubicBezTo>
                    <a:cubicBezTo>
                      <a:pt x="0" y="1328"/>
                      <a:pt x="124" y="1424"/>
                      <a:pt x="254" y="1424"/>
                    </a:cubicBezTo>
                    <a:cubicBezTo>
                      <a:pt x="341" y="1424"/>
                      <a:pt x="430" y="1380"/>
                      <a:pt x="471" y="1279"/>
                    </a:cubicBezTo>
                    <a:cubicBezTo>
                      <a:pt x="596" y="928"/>
                      <a:pt x="722" y="602"/>
                      <a:pt x="847" y="251"/>
                    </a:cubicBezTo>
                    <a:cubicBezTo>
                      <a:pt x="908" y="97"/>
                      <a:pt x="781" y="0"/>
                      <a:pt x="65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19"/>
              <p:cNvSpPr/>
              <p:nvPr/>
            </p:nvSpPr>
            <p:spPr>
              <a:xfrm>
                <a:off x="5559975" y="3516975"/>
                <a:ext cx="30525" cy="38675"/>
              </a:xfrm>
              <a:custGeom>
                <a:avLst/>
                <a:gdLst/>
                <a:ahLst/>
                <a:cxnLst/>
                <a:rect l="l" t="t" r="r" b="b"/>
                <a:pathLst>
                  <a:path w="1221" h="1547" extrusionOk="0">
                    <a:moveTo>
                      <a:pt x="931" y="1"/>
                    </a:moveTo>
                    <a:cubicBezTo>
                      <a:pt x="868" y="1"/>
                      <a:pt x="805" y="30"/>
                      <a:pt x="766" y="100"/>
                    </a:cubicBezTo>
                    <a:cubicBezTo>
                      <a:pt x="540" y="476"/>
                      <a:pt x="315" y="852"/>
                      <a:pt x="89" y="1228"/>
                    </a:cubicBezTo>
                    <a:cubicBezTo>
                      <a:pt x="0" y="1387"/>
                      <a:pt x="150" y="1547"/>
                      <a:pt x="298" y="1547"/>
                    </a:cubicBezTo>
                    <a:cubicBezTo>
                      <a:pt x="360" y="1547"/>
                      <a:pt x="421" y="1519"/>
                      <a:pt x="465" y="1453"/>
                    </a:cubicBezTo>
                    <a:cubicBezTo>
                      <a:pt x="691" y="1077"/>
                      <a:pt x="891" y="676"/>
                      <a:pt x="1117" y="300"/>
                    </a:cubicBezTo>
                    <a:cubicBezTo>
                      <a:pt x="1220" y="145"/>
                      <a:pt x="1074" y="1"/>
                      <a:pt x="93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19"/>
              <p:cNvSpPr/>
              <p:nvPr/>
            </p:nvSpPr>
            <p:spPr>
              <a:xfrm>
                <a:off x="5453175" y="3696125"/>
                <a:ext cx="24875" cy="31525"/>
              </a:xfrm>
              <a:custGeom>
                <a:avLst/>
                <a:gdLst/>
                <a:ahLst/>
                <a:cxnLst/>
                <a:rect l="l" t="t" r="r" b="b"/>
                <a:pathLst>
                  <a:path w="995" h="1261" extrusionOk="0">
                    <a:moveTo>
                      <a:pt x="698" y="0"/>
                    </a:moveTo>
                    <a:cubicBezTo>
                      <a:pt x="667" y="0"/>
                      <a:pt x="635" y="8"/>
                      <a:pt x="602" y="27"/>
                    </a:cubicBezTo>
                    <a:cubicBezTo>
                      <a:pt x="226" y="252"/>
                      <a:pt x="25" y="628"/>
                      <a:pt x="0" y="1054"/>
                    </a:cubicBezTo>
                    <a:cubicBezTo>
                      <a:pt x="0" y="1192"/>
                      <a:pt x="107" y="1261"/>
                      <a:pt x="213" y="1261"/>
                    </a:cubicBezTo>
                    <a:cubicBezTo>
                      <a:pt x="320" y="1261"/>
                      <a:pt x="426" y="1192"/>
                      <a:pt x="426" y="1054"/>
                    </a:cubicBezTo>
                    <a:cubicBezTo>
                      <a:pt x="426" y="779"/>
                      <a:pt x="577" y="528"/>
                      <a:pt x="802" y="403"/>
                    </a:cubicBezTo>
                    <a:cubicBezTo>
                      <a:pt x="995" y="274"/>
                      <a:pt x="877" y="0"/>
                      <a:pt x="69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19"/>
              <p:cNvSpPr/>
              <p:nvPr/>
            </p:nvSpPr>
            <p:spPr>
              <a:xfrm>
                <a:off x="5462900" y="3711000"/>
                <a:ext cx="27400" cy="30250"/>
              </a:xfrm>
              <a:custGeom>
                <a:avLst/>
                <a:gdLst/>
                <a:ahLst/>
                <a:cxnLst/>
                <a:rect l="l" t="t" r="r" b="b"/>
                <a:pathLst>
                  <a:path w="1096" h="1210" extrusionOk="0">
                    <a:moveTo>
                      <a:pt x="796" y="0"/>
                    </a:moveTo>
                    <a:cubicBezTo>
                      <a:pt x="732" y="0"/>
                      <a:pt x="665" y="25"/>
                      <a:pt x="614" y="83"/>
                    </a:cubicBezTo>
                    <a:cubicBezTo>
                      <a:pt x="413" y="334"/>
                      <a:pt x="238" y="610"/>
                      <a:pt x="87" y="910"/>
                    </a:cubicBezTo>
                    <a:cubicBezTo>
                      <a:pt x="1" y="1066"/>
                      <a:pt x="153" y="1210"/>
                      <a:pt x="297" y="1210"/>
                    </a:cubicBezTo>
                    <a:cubicBezTo>
                      <a:pt x="362" y="1210"/>
                      <a:pt x="424" y="1181"/>
                      <a:pt x="463" y="1111"/>
                    </a:cubicBezTo>
                    <a:cubicBezTo>
                      <a:pt x="614" y="835"/>
                      <a:pt x="789" y="559"/>
                      <a:pt x="990" y="284"/>
                    </a:cubicBezTo>
                    <a:cubicBezTo>
                      <a:pt x="1096" y="142"/>
                      <a:pt x="952" y="0"/>
                      <a:pt x="79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19"/>
              <p:cNvSpPr/>
              <p:nvPr/>
            </p:nvSpPr>
            <p:spPr>
              <a:xfrm>
                <a:off x="4988250" y="3154800"/>
                <a:ext cx="844025" cy="1017575"/>
              </a:xfrm>
              <a:custGeom>
                <a:avLst/>
                <a:gdLst/>
                <a:ahLst/>
                <a:cxnLst/>
                <a:rect l="l" t="t" r="r" b="b"/>
                <a:pathLst>
                  <a:path w="33761" h="40703" extrusionOk="0">
                    <a:moveTo>
                      <a:pt x="13334" y="0"/>
                    </a:moveTo>
                    <a:lnTo>
                      <a:pt x="13184" y="401"/>
                    </a:lnTo>
                    <a:lnTo>
                      <a:pt x="17519" y="1980"/>
                    </a:lnTo>
                    <a:cubicBezTo>
                      <a:pt x="23033" y="3985"/>
                      <a:pt x="26793" y="7444"/>
                      <a:pt x="28672" y="12231"/>
                    </a:cubicBezTo>
                    <a:cubicBezTo>
                      <a:pt x="33033" y="23359"/>
                      <a:pt x="25966" y="38422"/>
                      <a:pt x="25114" y="40176"/>
                    </a:cubicBezTo>
                    <a:cubicBezTo>
                      <a:pt x="19249" y="37920"/>
                      <a:pt x="2833" y="28622"/>
                      <a:pt x="677" y="27394"/>
                    </a:cubicBezTo>
                    <a:cubicBezTo>
                      <a:pt x="6266" y="21579"/>
                      <a:pt x="10176" y="14386"/>
                      <a:pt x="12056" y="6542"/>
                    </a:cubicBezTo>
                    <a:lnTo>
                      <a:pt x="11655" y="6441"/>
                    </a:lnTo>
                    <a:cubicBezTo>
                      <a:pt x="9775" y="14286"/>
                      <a:pt x="5815" y="21504"/>
                      <a:pt x="201" y="27294"/>
                    </a:cubicBezTo>
                    <a:lnTo>
                      <a:pt x="1" y="27494"/>
                    </a:lnTo>
                    <a:lnTo>
                      <a:pt x="226" y="27619"/>
                    </a:lnTo>
                    <a:cubicBezTo>
                      <a:pt x="427" y="27720"/>
                      <a:pt x="19048" y="38346"/>
                      <a:pt x="25139" y="40627"/>
                    </a:cubicBezTo>
                    <a:lnTo>
                      <a:pt x="25314" y="40702"/>
                    </a:lnTo>
                    <a:lnTo>
                      <a:pt x="25414" y="40527"/>
                    </a:lnTo>
                    <a:cubicBezTo>
                      <a:pt x="25489" y="40351"/>
                      <a:pt x="33760" y="24010"/>
                      <a:pt x="29073" y="12081"/>
                    </a:cubicBezTo>
                    <a:cubicBezTo>
                      <a:pt x="27144" y="7168"/>
                      <a:pt x="23309" y="3659"/>
                      <a:pt x="17670" y="1604"/>
                    </a:cubicBezTo>
                    <a:lnTo>
                      <a:pt x="13334" y="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19"/>
              <p:cNvSpPr/>
              <p:nvPr/>
            </p:nvSpPr>
            <p:spPr>
              <a:xfrm>
                <a:off x="4990750" y="3154400"/>
                <a:ext cx="779475" cy="1016250"/>
              </a:xfrm>
              <a:custGeom>
                <a:avLst/>
                <a:gdLst/>
                <a:ahLst/>
                <a:cxnLst/>
                <a:rect l="l" t="t" r="r" b="b"/>
                <a:pathLst>
                  <a:path w="31179" h="40650" extrusionOk="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19"/>
              <p:cNvSpPr/>
              <p:nvPr/>
            </p:nvSpPr>
            <p:spPr>
              <a:xfrm>
                <a:off x="4767075" y="2750650"/>
                <a:ext cx="612175" cy="498150"/>
              </a:xfrm>
              <a:custGeom>
                <a:avLst/>
                <a:gdLst/>
                <a:ahLst/>
                <a:cxnLst/>
                <a:rect l="l" t="t" r="r" b="b"/>
                <a:pathLst>
                  <a:path w="24487" h="19926" extrusionOk="0">
                    <a:moveTo>
                      <a:pt x="17996" y="1"/>
                    </a:moveTo>
                    <a:lnTo>
                      <a:pt x="6818" y="477"/>
                    </a:lnTo>
                    <a:cubicBezTo>
                      <a:pt x="6843" y="3134"/>
                      <a:pt x="6868" y="10753"/>
                      <a:pt x="6893" y="13409"/>
                    </a:cubicBezTo>
                    <a:lnTo>
                      <a:pt x="0" y="14487"/>
                    </a:lnTo>
                    <a:cubicBezTo>
                      <a:pt x="0" y="14487"/>
                      <a:pt x="6266" y="19926"/>
                      <a:pt x="12081" y="19926"/>
                    </a:cubicBezTo>
                    <a:cubicBezTo>
                      <a:pt x="17895" y="19926"/>
                      <a:pt x="24487" y="17219"/>
                      <a:pt x="24487" y="17219"/>
                    </a:cubicBezTo>
                    <a:lnTo>
                      <a:pt x="17845" y="14612"/>
                    </a:lnTo>
                    <a:cubicBezTo>
                      <a:pt x="17820" y="11981"/>
                      <a:pt x="18046" y="2632"/>
                      <a:pt x="17996"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19"/>
              <p:cNvSpPr/>
              <p:nvPr/>
            </p:nvSpPr>
            <p:spPr>
              <a:xfrm>
                <a:off x="4760800" y="2745025"/>
                <a:ext cx="624725" cy="509900"/>
              </a:xfrm>
              <a:custGeom>
                <a:avLst/>
                <a:gdLst/>
                <a:ahLst/>
                <a:cxnLst/>
                <a:rect l="l" t="t" r="r" b="b"/>
                <a:pathLst>
                  <a:path w="24989" h="20396" extrusionOk="0">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19"/>
              <p:cNvSpPr/>
              <p:nvPr/>
            </p:nvSpPr>
            <p:spPr>
              <a:xfrm>
                <a:off x="4755175" y="2745025"/>
                <a:ext cx="638500" cy="509425"/>
              </a:xfrm>
              <a:custGeom>
                <a:avLst/>
                <a:gdLst/>
                <a:ahLst/>
                <a:cxnLst/>
                <a:rect l="l" t="t" r="r" b="b"/>
                <a:pathLst>
                  <a:path w="25540" h="20377" extrusionOk="0">
                    <a:moveTo>
                      <a:pt x="18271" y="426"/>
                    </a:moveTo>
                    <a:cubicBezTo>
                      <a:pt x="18296" y="1855"/>
                      <a:pt x="18246" y="4737"/>
                      <a:pt x="18196" y="7519"/>
                    </a:cubicBezTo>
                    <a:cubicBezTo>
                      <a:pt x="18146" y="10476"/>
                      <a:pt x="18096" y="13509"/>
                      <a:pt x="18096" y="14837"/>
                    </a:cubicBezTo>
                    <a:lnTo>
                      <a:pt x="18121" y="14988"/>
                    </a:lnTo>
                    <a:lnTo>
                      <a:pt x="24386" y="17444"/>
                    </a:lnTo>
                    <a:cubicBezTo>
                      <a:pt x="22757" y="18071"/>
                      <a:pt x="17344" y="19950"/>
                      <a:pt x="12557" y="19950"/>
                    </a:cubicBezTo>
                    <a:cubicBezTo>
                      <a:pt x="7669" y="19950"/>
                      <a:pt x="2381" y="15965"/>
                      <a:pt x="978" y="14862"/>
                    </a:cubicBezTo>
                    <a:lnTo>
                      <a:pt x="7594" y="13810"/>
                    </a:lnTo>
                    <a:lnTo>
                      <a:pt x="7594" y="13609"/>
                    </a:lnTo>
                    <a:cubicBezTo>
                      <a:pt x="7569" y="12306"/>
                      <a:pt x="7569" y="9725"/>
                      <a:pt x="7544" y="7168"/>
                    </a:cubicBezTo>
                    <a:cubicBezTo>
                      <a:pt x="7519" y="4712"/>
                      <a:pt x="7519" y="2281"/>
                      <a:pt x="7494" y="902"/>
                    </a:cubicBezTo>
                    <a:lnTo>
                      <a:pt x="18271" y="426"/>
                    </a:lnTo>
                    <a:close/>
                    <a:moveTo>
                      <a:pt x="18697" y="0"/>
                    </a:moveTo>
                    <a:lnTo>
                      <a:pt x="7068" y="501"/>
                    </a:lnTo>
                    <a:lnTo>
                      <a:pt x="7068" y="702"/>
                    </a:lnTo>
                    <a:cubicBezTo>
                      <a:pt x="7093" y="2030"/>
                      <a:pt x="7118" y="4612"/>
                      <a:pt x="7118" y="7168"/>
                    </a:cubicBezTo>
                    <a:cubicBezTo>
                      <a:pt x="7143" y="9624"/>
                      <a:pt x="7143" y="12080"/>
                      <a:pt x="7168" y="13434"/>
                    </a:cubicBezTo>
                    <a:lnTo>
                      <a:pt x="0" y="14587"/>
                    </a:lnTo>
                    <a:lnTo>
                      <a:pt x="351" y="14888"/>
                    </a:lnTo>
                    <a:cubicBezTo>
                      <a:pt x="602" y="15113"/>
                      <a:pt x="6742" y="20376"/>
                      <a:pt x="12557" y="20376"/>
                    </a:cubicBezTo>
                    <a:cubicBezTo>
                      <a:pt x="18346" y="20376"/>
                      <a:pt x="24988" y="17670"/>
                      <a:pt x="25038" y="17644"/>
                    </a:cubicBezTo>
                    <a:lnTo>
                      <a:pt x="25539" y="17444"/>
                    </a:lnTo>
                    <a:lnTo>
                      <a:pt x="18522" y="14687"/>
                    </a:lnTo>
                    <a:cubicBezTo>
                      <a:pt x="18522" y="13309"/>
                      <a:pt x="18572" y="10376"/>
                      <a:pt x="18597" y="7544"/>
                    </a:cubicBezTo>
                    <a:cubicBezTo>
                      <a:pt x="18647" y="4587"/>
                      <a:pt x="18697" y="1529"/>
                      <a:pt x="18697" y="226"/>
                    </a:cubicBezTo>
                    <a:lnTo>
                      <a:pt x="18697" y="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19"/>
              <p:cNvSpPr/>
              <p:nvPr/>
            </p:nvSpPr>
            <p:spPr>
              <a:xfrm>
                <a:off x="4760800" y="2745025"/>
                <a:ext cx="624725" cy="509900"/>
              </a:xfrm>
              <a:custGeom>
                <a:avLst/>
                <a:gdLst/>
                <a:ahLst/>
                <a:cxnLst/>
                <a:rect l="l" t="t" r="r" b="b"/>
                <a:pathLst>
                  <a:path w="24989" h="20396" extrusionOk="0">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19"/>
              <p:cNvSpPr/>
              <p:nvPr/>
            </p:nvSpPr>
            <p:spPr>
              <a:xfrm>
                <a:off x="3993250" y="2159775"/>
                <a:ext cx="208050" cy="269150"/>
              </a:xfrm>
              <a:custGeom>
                <a:avLst/>
                <a:gdLst/>
                <a:ahLst/>
                <a:cxnLst/>
                <a:rect l="l" t="t" r="r" b="b"/>
                <a:pathLst>
                  <a:path w="8322" h="10766" extrusionOk="0">
                    <a:moveTo>
                      <a:pt x="4456" y="1"/>
                    </a:moveTo>
                    <a:cubicBezTo>
                      <a:pt x="4433" y="1"/>
                      <a:pt x="4410" y="1"/>
                      <a:pt x="4387" y="2"/>
                    </a:cubicBezTo>
                    <a:cubicBezTo>
                      <a:pt x="3059" y="27"/>
                      <a:pt x="1780" y="779"/>
                      <a:pt x="1028" y="1856"/>
                    </a:cubicBezTo>
                    <a:cubicBezTo>
                      <a:pt x="252" y="2959"/>
                      <a:pt x="1" y="4363"/>
                      <a:pt x="277" y="5666"/>
                    </a:cubicBezTo>
                    <a:cubicBezTo>
                      <a:pt x="602" y="7370"/>
                      <a:pt x="1780" y="8874"/>
                      <a:pt x="3284" y="9751"/>
                    </a:cubicBezTo>
                    <a:cubicBezTo>
                      <a:pt x="4480" y="10448"/>
                      <a:pt x="5865" y="10766"/>
                      <a:pt x="7252" y="10766"/>
                    </a:cubicBezTo>
                    <a:cubicBezTo>
                      <a:pt x="7610" y="10766"/>
                      <a:pt x="7967" y="10744"/>
                      <a:pt x="8322" y="10703"/>
                    </a:cubicBezTo>
                    <a:lnTo>
                      <a:pt x="7695" y="1856"/>
                    </a:lnTo>
                    <a:cubicBezTo>
                      <a:pt x="7055" y="699"/>
                      <a:pt x="5761" y="1"/>
                      <a:pt x="4456"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19"/>
              <p:cNvSpPr/>
              <p:nvPr/>
            </p:nvSpPr>
            <p:spPr>
              <a:xfrm>
                <a:off x="3977600" y="2155750"/>
                <a:ext cx="228975" cy="277825"/>
              </a:xfrm>
              <a:custGeom>
                <a:avLst/>
                <a:gdLst/>
                <a:ahLst/>
                <a:cxnLst/>
                <a:rect l="l" t="t" r="r" b="b"/>
                <a:pathLst>
                  <a:path w="9159" h="11113" extrusionOk="0">
                    <a:moveTo>
                      <a:pt x="4958" y="376"/>
                    </a:moveTo>
                    <a:cubicBezTo>
                      <a:pt x="6184" y="376"/>
                      <a:pt x="7814" y="987"/>
                      <a:pt x="8121" y="2193"/>
                    </a:cubicBezTo>
                    <a:cubicBezTo>
                      <a:pt x="8246" y="2769"/>
                      <a:pt x="8196" y="3471"/>
                      <a:pt x="8246" y="4072"/>
                    </a:cubicBezTo>
                    <a:lnTo>
                      <a:pt x="8446" y="6955"/>
                    </a:lnTo>
                    <a:lnTo>
                      <a:pt x="8733" y="10682"/>
                    </a:lnTo>
                    <a:lnTo>
                      <a:pt x="8733" y="10682"/>
                    </a:lnTo>
                    <a:cubicBezTo>
                      <a:pt x="8536" y="10696"/>
                      <a:pt x="8337" y="10703"/>
                      <a:pt x="8137" y="10703"/>
                    </a:cubicBezTo>
                    <a:cubicBezTo>
                      <a:pt x="4721" y="10703"/>
                      <a:pt x="1003" y="8677"/>
                      <a:pt x="1003" y="4824"/>
                    </a:cubicBezTo>
                    <a:cubicBezTo>
                      <a:pt x="1003" y="2769"/>
                      <a:pt x="2356" y="789"/>
                      <a:pt x="4461" y="413"/>
                    </a:cubicBezTo>
                    <a:cubicBezTo>
                      <a:pt x="4615" y="388"/>
                      <a:pt x="4782" y="376"/>
                      <a:pt x="4958" y="376"/>
                    </a:cubicBezTo>
                    <a:close/>
                    <a:moveTo>
                      <a:pt x="5063" y="1"/>
                    </a:moveTo>
                    <a:cubicBezTo>
                      <a:pt x="4476" y="1"/>
                      <a:pt x="3912" y="100"/>
                      <a:pt x="3459" y="288"/>
                    </a:cubicBezTo>
                    <a:cubicBezTo>
                      <a:pt x="903" y="1366"/>
                      <a:pt x="0" y="4448"/>
                      <a:pt x="1003" y="6904"/>
                    </a:cubicBezTo>
                    <a:cubicBezTo>
                      <a:pt x="2156" y="9753"/>
                      <a:pt x="5083" y="11113"/>
                      <a:pt x="8000" y="11113"/>
                    </a:cubicBezTo>
                    <a:cubicBezTo>
                      <a:pt x="8307" y="11113"/>
                      <a:pt x="8613" y="11098"/>
                      <a:pt x="8918" y="11068"/>
                    </a:cubicBezTo>
                    <a:lnTo>
                      <a:pt x="8918" y="11068"/>
                    </a:lnTo>
                    <a:cubicBezTo>
                      <a:pt x="8931" y="11070"/>
                      <a:pt x="8944" y="11071"/>
                      <a:pt x="8957" y="11071"/>
                    </a:cubicBezTo>
                    <a:cubicBezTo>
                      <a:pt x="9053" y="11071"/>
                      <a:pt x="9146" y="11012"/>
                      <a:pt x="9149" y="10894"/>
                    </a:cubicBezTo>
                    <a:lnTo>
                      <a:pt x="9149" y="10894"/>
                    </a:lnTo>
                    <a:cubicBezTo>
                      <a:pt x="9158" y="10853"/>
                      <a:pt x="9156" y="10811"/>
                      <a:pt x="9142" y="10774"/>
                    </a:cubicBezTo>
                    <a:lnTo>
                      <a:pt x="9142" y="10774"/>
                    </a:lnTo>
                    <a:lnTo>
                      <a:pt x="8873" y="6955"/>
                    </a:lnTo>
                    <a:cubicBezTo>
                      <a:pt x="8772" y="5401"/>
                      <a:pt x="8822" y="3696"/>
                      <a:pt x="8522" y="2168"/>
                    </a:cubicBezTo>
                    <a:cubicBezTo>
                      <a:pt x="8250" y="666"/>
                      <a:pt x="6582" y="1"/>
                      <a:pt x="506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19"/>
              <p:cNvSpPr/>
              <p:nvPr/>
            </p:nvSpPr>
            <p:spPr>
              <a:xfrm>
                <a:off x="4002025" y="2325050"/>
                <a:ext cx="285125" cy="265050"/>
              </a:xfrm>
              <a:custGeom>
                <a:avLst/>
                <a:gdLst/>
                <a:ahLst/>
                <a:cxnLst/>
                <a:rect l="l" t="t" r="r" b="b"/>
                <a:pathLst>
                  <a:path w="11405" h="10602" extrusionOk="0">
                    <a:moveTo>
                      <a:pt x="8641" y="1"/>
                    </a:moveTo>
                    <a:cubicBezTo>
                      <a:pt x="8430" y="1"/>
                      <a:pt x="8215" y="76"/>
                      <a:pt x="8046" y="233"/>
                    </a:cubicBezTo>
                    <a:lnTo>
                      <a:pt x="8021" y="258"/>
                    </a:lnTo>
                    <a:cubicBezTo>
                      <a:pt x="7720" y="533"/>
                      <a:pt x="7695" y="985"/>
                      <a:pt x="7971" y="1310"/>
                    </a:cubicBezTo>
                    <a:cubicBezTo>
                      <a:pt x="8773" y="2238"/>
                      <a:pt x="9324" y="3416"/>
                      <a:pt x="9349" y="4669"/>
                    </a:cubicBezTo>
                    <a:cubicBezTo>
                      <a:pt x="9374" y="6148"/>
                      <a:pt x="8572" y="7676"/>
                      <a:pt x="7219" y="8253"/>
                    </a:cubicBezTo>
                    <a:cubicBezTo>
                      <a:pt x="6817" y="8427"/>
                      <a:pt x="6384" y="8510"/>
                      <a:pt x="5948" y="8510"/>
                    </a:cubicBezTo>
                    <a:cubicBezTo>
                      <a:pt x="4942" y="8510"/>
                      <a:pt x="3923" y="8070"/>
                      <a:pt x="3259" y="7300"/>
                    </a:cubicBezTo>
                    <a:cubicBezTo>
                      <a:pt x="2307" y="6198"/>
                      <a:pt x="2106" y="4569"/>
                      <a:pt x="2657" y="3215"/>
                    </a:cubicBezTo>
                    <a:cubicBezTo>
                      <a:pt x="2883" y="2714"/>
                      <a:pt x="3184" y="2238"/>
                      <a:pt x="3535" y="1812"/>
                    </a:cubicBezTo>
                    <a:cubicBezTo>
                      <a:pt x="3835" y="1411"/>
                      <a:pt x="3735" y="834"/>
                      <a:pt x="3284" y="609"/>
                    </a:cubicBezTo>
                    <a:cubicBezTo>
                      <a:pt x="3100" y="508"/>
                      <a:pt x="2902" y="461"/>
                      <a:pt x="2708" y="461"/>
                    </a:cubicBezTo>
                    <a:cubicBezTo>
                      <a:pt x="2318" y="461"/>
                      <a:pt x="1939" y="650"/>
                      <a:pt x="1705" y="985"/>
                    </a:cubicBezTo>
                    <a:cubicBezTo>
                      <a:pt x="1003" y="2012"/>
                      <a:pt x="427" y="3115"/>
                      <a:pt x="276" y="4318"/>
                    </a:cubicBezTo>
                    <a:cubicBezTo>
                      <a:pt x="1" y="6148"/>
                      <a:pt x="753" y="8102"/>
                      <a:pt x="2156" y="9305"/>
                    </a:cubicBezTo>
                    <a:cubicBezTo>
                      <a:pt x="3161" y="10152"/>
                      <a:pt x="4464" y="10601"/>
                      <a:pt x="5759" y="10601"/>
                    </a:cubicBezTo>
                    <a:cubicBezTo>
                      <a:pt x="6305" y="10601"/>
                      <a:pt x="6849" y="10522"/>
                      <a:pt x="7369" y="10358"/>
                    </a:cubicBezTo>
                    <a:cubicBezTo>
                      <a:pt x="9149" y="9807"/>
                      <a:pt x="10602" y="8303"/>
                      <a:pt x="11079" y="6523"/>
                    </a:cubicBezTo>
                    <a:cubicBezTo>
                      <a:pt x="11404" y="5295"/>
                      <a:pt x="11304" y="3967"/>
                      <a:pt x="10853" y="2764"/>
                    </a:cubicBezTo>
                    <a:cubicBezTo>
                      <a:pt x="10502" y="1837"/>
                      <a:pt x="9951" y="985"/>
                      <a:pt x="9249" y="258"/>
                    </a:cubicBezTo>
                    <a:cubicBezTo>
                      <a:pt x="9093" y="89"/>
                      <a:pt x="8869" y="1"/>
                      <a:pt x="8641" y="1"/>
                    </a:cubicBezTo>
                    <a:close/>
                  </a:path>
                </a:pathLst>
              </a:custGeom>
              <a:solidFill>
                <a:srgbClr val="B28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19"/>
              <p:cNvSpPr/>
              <p:nvPr/>
            </p:nvSpPr>
            <p:spPr>
              <a:xfrm>
                <a:off x="3999525" y="2321000"/>
                <a:ext cx="296400" cy="273700"/>
              </a:xfrm>
              <a:custGeom>
                <a:avLst/>
                <a:gdLst/>
                <a:ahLst/>
                <a:cxnLst/>
                <a:rect l="l" t="t" r="r" b="b"/>
                <a:pathLst>
                  <a:path w="11856" h="10948" extrusionOk="0">
                    <a:moveTo>
                      <a:pt x="8272" y="570"/>
                    </a:moveTo>
                    <a:cubicBezTo>
                      <a:pt x="8447" y="620"/>
                      <a:pt x="8647" y="645"/>
                      <a:pt x="8848" y="695"/>
                    </a:cubicBezTo>
                    <a:cubicBezTo>
                      <a:pt x="8874" y="694"/>
                      <a:pt x="8900" y="693"/>
                      <a:pt x="8925" y="693"/>
                    </a:cubicBezTo>
                    <a:cubicBezTo>
                      <a:pt x="9357" y="693"/>
                      <a:pt x="9636" y="895"/>
                      <a:pt x="9825" y="1297"/>
                    </a:cubicBezTo>
                    <a:cubicBezTo>
                      <a:pt x="9900" y="1422"/>
                      <a:pt x="10001" y="1573"/>
                      <a:pt x="10101" y="1723"/>
                    </a:cubicBezTo>
                    <a:cubicBezTo>
                      <a:pt x="10351" y="2124"/>
                      <a:pt x="10577" y="2550"/>
                      <a:pt x="10752" y="2976"/>
                    </a:cubicBezTo>
                    <a:cubicBezTo>
                      <a:pt x="11103" y="3954"/>
                      <a:pt x="11229" y="4956"/>
                      <a:pt x="11103" y="5984"/>
                    </a:cubicBezTo>
                    <a:cubicBezTo>
                      <a:pt x="10853" y="7663"/>
                      <a:pt x="9800" y="9142"/>
                      <a:pt x="8321" y="9944"/>
                    </a:cubicBezTo>
                    <a:cubicBezTo>
                      <a:pt x="7538" y="10366"/>
                      <a:pt x="6715" y="10558"/>
                      <a:pt x="5908" y="10558"/>
                    </a:cubicBezTo>
                    <a:cubicBezTo>
                      <a:pt x="3074" y="10558"/>
                      <a:pt x="449" y="8189"/>
                      <a:pt x="527" y="5107"/>
                    </a:cubicBezTo>
                    <a:cubicBezTo>
                      <a:pt x="552" y="4154"/>
                      <a:pt x="853" y="3252"/>
                      <a:pt x="1279" y="2400"/>
                    </a:cubicBezTo>
                    <a:cubicBezTo>
                      <a:pt x="1479" y="1999"/>
                      <a:pt x="1705" y="1573"/>
                      <a:pt x="2031" y="1247"/>
                    </a:cubicBezTo>
                    <a:cubicBezTo>
                      <a:pt x="2215" y="1103"/>
                      <a:pt x="2568" y="825"/>
                      <a:pt x="2882" y="825"/>
                    </a:cubicBezTo>
                    <a:cubicBezTo>
                      <a:pt x="2952" y="825"/>
                      <a:pt x="3020" y="839"/>
                      <a:pt x="3083" y="871"/>
                    </a:cubicBezTo>
                    <a:cubicBezTo>
                      <a:pt x="4036" y="1322"/>
                      <a:pt x="3409" y="1873"/>
                      <a:pt x="3158" y="2274"/>
                    </a:cubicBezTo>
                    <a:cubicBezTo>
                      <a:pt x="2407" y="3327"/>
                      <a:pt x="2056" y="4580"/>
                      <a:pt x="2356" y="5883"/>
                    </a:cubicBezTo>
                    <a:cubicBezTo>
                      <a:pt x="2744" y="7610"/>
                      <a:pt x="4349" y="8886"/>
                      <a:pt x="6054" y="8886"/>
                    </a:cubicBezTo>
                    <a:cubicBezTo>
                      <a:pt x="6552" y="8886"/>
                      <a:pt x="7058" y="8778"/>
                      <a:pt x="7544" y="8540"/>
                    </a:cubicBezTo>
                    <a:cubicBezTo>
                      <a:pt x="8722" y="7964"/>
                      <a:pt x="9474" y="6711"/>
                      <a:pt x="9625" y="5432"/>
                    </a:cubicBezTo>
                    <a:cubicBezTo>
                      <a:pt x="9725" y="4706"/>
                      <a:pt x="9625" y="3979"/>
                      <a:pt x="9374" y="3302"/>
                    </a:cubicBezTo>
                    <a:cubicBezTo>
                      <a:pt x="9227" y="2835"/>
                      <a:pt x="7899" y="1019"/>
                      <a:pt x="8272" y="570"/>
                    </a:cubicBezTo>
                    <a:close/>
                    <a:moveTo>
                      <a:pt x="8723" y="1"/>
                    </a:moveTo>
                    <a:cubicBezTo>
                      <a:pt x="8516" y="1"/>
                      <a:pt x="8301" y="61"/>
                      <a:pt x="8079" y="198"/>
                    </a:cubicBezTo>
                    <a:lnTo>
                      <a:pt x="8079" y="198"/>
                    </a:lnTo>
                    <a:cubicBezTo>
                      <a:pt x="8050" y="206"/>
                      <a:pt x="8022" y="221"/>
                      <a:pt x="7996" y="244"/>
                    </a:cubicBezTo>
                    <a:cubicBezTo>
                      <a:pt x="7695" y="520"/>
                      <a:pt x="7620" y="921"/>
                      <a:pt x="7745" y="1322"/>
                    </a:cubicBezTo>
                    <a:cubicBezTo>
                      <a:pt x="7895" y="1773"/>
                      <a:pt x="8346" y="2124"/>
                      <a:pt x="8572" y="2550"/>
                    </a:cubicBezTo>
                    <a:cubicBezTo>
                      <a:pt x="8973" y="3227"/>
                      <a:pt x="9224" y="4029"/>
                      <a:pt x="9249" y="4831"/>
                    </a:cubicBezTo>
                    <a:cubicBezTo>
                      <a:pt x="9287" y="6818"/>
                      <a:pt x="7738" y="8455"/>
                      <a:pt x="5944" y="8455"/>
                    </a:cubicBezTo>
                    <a:cubicBezTo>
                      <a:pt x="5385" y="8455"/>
                      <a:pt x="4802" y="8296"/>
                      <a:pt x="4236" y="7939"/>
                    </a:cubicBezTo>
                    <a:cubicBezTo>
                      <a:pt x="3209" y="7287"/>
                      <a:pt x="2657" y="6109"/>
                      <a:pt x="2657" y="4906"/>
                    </a:cubicBezTo>
                    <a:cubicBezTo>
                      <a:pt x="2682" y="4179"/>
                      <a:pt x="2883" y="3528"/>
                      <a:pt x="3234" y="2901"/>
                    </a:cubicBezTo>
                    <a:cubicBezTo>
                      <a:pt x="3459" y="2525"/>
                      <a:pt x="3835" y="2199"/>
                      <a:pt x="3960" y="1798"/>
                    </a:cubicBezTo>
                    <a:cubicBezTo>
                      <a:pt x="4214" y="978"/>
                      <a:pt x="3510" y="432"/>
                      <a:pt x="2783" y="432"/>
                    </a:cubicBezTo>
                    <a:cubicBezTo>
                      <a:pt x="2577" y="432"/>
                      <a:pt x="2369" y="476"/>
                      <a:pt x="2181" y="570"/>
                    </a:cubicBezTo>
                    <a:cubicBezTo>
                      <a:pt x="928" y="1172"/>
                      <a:pt x="226" y="3503"/>
                      <a:pt x="126" y="4781"/>
                    </a:cubicBezTo>
                    <a:cubicBezTo>
                      <a:pt x="1" y="6485"/>
                      <a:pt x="652" y="8239"/>
                      <a:pt x="1880" y="9392"/>
                    </a:cubicBezTo>
                    <a:cubicBezTo>
                      <a:pt x="2976" y="10443"/>
                      <a:pt x="4384" y="10948"/>
                      <a:pt x="5788" y="10948"/>
                    </a:cubicBezTo>
                    <a:cubicBezTo>
                      <a:pt x="7563" y="10948"/>
                      <a:pt x="9332" y="10141"/>
                      <a:pt x="10452" y="8615"/>
                    </a:cubicBezTo>
                    <a:cubicBezTo>
                      <a:pt x="11680" y="6961"/>
                      <a:pt x="11855" y="4781"/>
                      <a:pt x="11153" y="2876"/>
                    </a:cubicBezTo>
                    <a:cubicBezTo>
                      <a:pt x="10815" y="1966"/>
                      <a:pt x="9904" y="1"/>
                      <a:pt x="87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19"/>
              <p:cNvSpPr/>
              <p:nvPr/>
            </p:nvSpPr>
            <p:spPr>
              <a:xfrm>
                <a:off x="4076600" y="1433425"/>
                <a:ext cx="1665175" cy="1504200"/>
              </a:xfrm>
              <a:custGeom>
                <a:avLst/>
                <a:gdLst/>
                <a:ahLst/>
                <a:cxnLst/>
                <a:rect l="l" t="t" r="r" b="b"/>
                <a:pathLst>
                  <a:path w="66607" h="60168" extrusionOk="0">
                    <a:moveTo>
                      <a:pt x="30172" y="1"/>
                    </a:moveTo>
                    <a:cubicBezTo>
                      <a:pt x="29979" y="1"/>
                      <a:pt x="29788" y="3"/>
                      <a:pt x="29599" y="8"/>
                    </a:cubicBezTo>
                    <a:cubicBezTo>
                      <a:pt x="23584" y="158"/>
                      <a:pt x="17469" y="1211"/>
                      <a:pt x="11705" y="2890"/>
                    </a:cubicBezTo>
                    <a:cubicBezTo>
                      <a:pt x="8446" y="3842"/>
                      <a:pt x="4837" y="5146"/>
                      <a:pt x="2331" y="7602"/>
                    </a:cubicBezTo>
                    <a:cubicBezTo>
                      <a:pt x="100" y="9782"/>
                      <a:pt x="0" y="11888"/>
                      <a:pt x="552" y="14118"/>
                    </a:cubicBezTo>
                    <a:cubicBezTo>
                      <a:pt x="928" y="15697"/>
                      <a:pt x="1629" y="17326"/>
                      <a:pt x="2106" y="19081"/>
                    </a:cubicBezTo>
                    <a:cubicBezTo>
                      <a:pt x="2657" y="21061"/>
                      <a:pt x="3058" y="23116"/>
                      <a:pt x="3334" y="25146"/>
                    </a:cubicBezTo>
                    <a:cubicBezTo>
                      <a:pt x="3835" y="29256"/>
                      <a:pt x="3760" y="33442"/>
                      <a:pt x="3058" y="37527"/>
                    </a:cubicBezTo>
                    <a:cubicBezTo>
                      <a:pt x="2356" y="41612"/>
                      <a:pt x="1078" y="45898"/>
                      <a:pt x="2481" y="49808"/>
                    </a:cubicBezTo>
                    <a:cubicBezTo>
                      <a:pt x="4186" y="54544"/>
                      <a:pt x="8697" y="56625"/>
                      <a:pt x="13183" y="57978"/>
                    </a:cubicBezTo>
                    <a:cubicBezTo>
                      <a:pt x="18043" y="59462"/>
                      <a:pt x="23227" y="60168"/>
                      <a:pt x="28381" y="60168"/>
                    </a:cubicBezTo>
                    <a:cubicBezTo>
                      <a:pt x="30803" y="60168"/>
                      <a:pt x="33218" y="60012"/>
                      <a:pt x="35589" y="59707"/>
                    </a:cubicBezTo>
                    <a:cubicBezTo>
                      <a:pt x="41304" y="58955"/>
                      <a:pt x="47294" y="57001"/>
                      <a:pt x="51028" y="52339"/>
                    </a:cubicBezTo>
                    <a:cubicBezTo>
                      <a:pt x="52356" y="50685"/>
                      <a:pt x="53309" y="48755"/>
                      <a:pt x="53910" y="46725"/>
                    </a:cubicBezTo>
                    <a:cubicBezTo>
                      <a:pt x="54086" y="46123"/>
                      <a:pt x="54236" y="45522"/>
                      <a:pt x="54336" y="44895"/>
                    </a:cubicBezTo>
                    <a:cubicBezTo>
                      <a:pt x="54336" y="44895"/>
                      <a:pt x="56459" y="45982"/>
                      <a:pt x="58882" y="45982"/>
                    </a:cubicBezTo>
                    <a:cubicBezTo>
                      <a:pt x="61624" y="45982"/>
                      <a:pt x="64750" y="44590"/>
                      <a:pt x="65615" y="38655"/>
                    </a:cubicBezTo>
                    <a:cubicBezTo>
                      <a:pt x="66607" y="31949"/>
                      <a:pt x="63261" y="29897"/>
                      <a:pt x="59997" y="29897"/>
                    </a:cubicBezTo>
                    <a:cubicBezTo>
                      <a:pt x="57820" y="29897"/>
                      <a:pt x="55680" y="30810"/>
                      <a:pt x="54888" y="31863"/>
                    </a:cubicBezTo>
                    <a:cubicBezTo>
                      <a:pt x="54888" y="31863"/>
                      <a:pt x="57845" y="16098"/>
                      <a:pt x="55339" y="10509"/>
                    </a:cubicBezTo>
                    <a:cubicBezTo>
                      <a:pt x="52861" y="5039"/>
                      <a:pt x="39075" y="1"/>
                      <a:pt x="30172"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19"/>
              <p:cNvSpPr/>
              <p:nvPr/>
            </p:nvSpPr>
            <p:spPr>
              <a:xfrm>
                <a:off x="4074825" y="1430175"/>
                <a:ext cx="1659075" cy="1513650"/>
              </a:xfrm>
              <a:custGeom>
                <a:avLst/>
                <a:gdLst/>
                <a:ahLst/>
                <a:cxnLst/>
                <a:rect l="l" t="t" r="r" b="b"/>
                <a:pathLst>
                  <a:path w="66363" h="60546" extrusionOk="0">
                    <a:moveTo>
                      <a:pt x="29538" y="397"/>
                    </a:moveTo>
                    <a:cubicBezTo>
                      <a:pt x="32205" y="397"/>
                      <a:pt x="34871" y="643"/>
                      <a:pt x="37515" y="1216"/>
                    </a:cubicBezTo>
                    <a:cubicBezTo>
                      <a:pt x="40523" y="1842"/>
                      <a:pt x="43455" y="2769"/>
                      <a:pt x="46287" y="3997"/>
                    </a:cubicBezTo>
                    <a:cubicBezTo>
                      <a:pt x="48718" y="5050"/>
                      <a:pt x="51174" y="6328"/>
                      <a:pt x="53179" y="8133"/>
                    </a:cubicBezTo>
                    <a:cubicBezTo>
                      <a:pt x="54733" y="9536"/>
                      <a:pt x="55560" y="11165"/>
                      <a:pt x="55911" y="13221"/>
                    </a:cubicBezTo>
                    <a:cubicBezTo>
                      <a:pt x="56312" y="15602"/>
                      <a:pt x="56262" y="18058"/>
                      <a:pt x="56137" y="20464"/>
                    </a:cubicBezTo>
                    <a:cubicBezTo>
                      <a:pt x="55936" y="24323"/>
                      <a:pt x="55460" y="28158"/>
                      <a:pt x="54758" y="31942"/>
                    </a:cubicBezTo>
                    <a:cubicBezTo>
                      <a:pt x="54740" y="32070"/>
                      <a:pt x="54867" y="32211"/>
                      <a:pt x="54987" y="32211"/>
                    </a:cubicBezTo>
                    <a:cubicBezTo>
                      <a:pt x="55031" y="32211"/>
                      <a:pt x="55075" y="32191"/>
                      <a:pt x="55109" y="32143"/>
                    </a:cubicBezTo>
                    <a:cubicBezTo>
                      <a:pt x="56137" y="30815"/>
                      <a:pt x="58167" y="30313"/>
                      <a:pt x="59771" y="30238"/>
                    </a:cubicBezTo>
                    <a:cubicBezTo>
                      <a:pt x="59852" y="30235"/>
                      <a:pt x="59934" y="30234"/>
                      <a:pt x="60015" y="30234"/>
                    </a:cubicBezTo>
                    <a:cubicBezTo>
                      <a:pt x="62107" y="30234"/>
                      <a:pt x="64092" y="31167"/>
                      <a:pt x="65009" y="33146"/>
                    </a:cubicBezTo>
                    <a:cubicBezTo>
                      <a:pt x="66362" y="36028"/>
                      <a:pt x="65711" y="40313"/>
                      <a:pt x="64132" y="42995"/>
                    </a:cubicBezTo>
                    <a:cubicBezTo>
                      <a:pt x="62986" y="44913"/>
                      <a:pt x="61076" y="45892"/>
                      <a:pt x="58890" y="45892"/>
                    </a:cubicBezTo>
                    <a:cubicBezTo>
                      <a:pt x="58734" y="45892"/>
                      <a:pt x="58576" y="45887"/>
                      <a:pt x="58417" y="45877"/>
                    </a:cubicBezTo>
                    <a:cubicBezTo>
                      <a:pt x="57114" y="45802"/>
                      <a:pt x="55711" y="45451"/>
                      <a:pt x="54533" y="44850"/>
                    </a:cubicBezTo>
                    <a:cubicBezTo>
                      <a:pt x="54495" y="44835"/>
                      <a:pt x="54454" y="44826"/>
                      <a:pt x="54415" y="44826"/>
                    </a:cubicBezTo>
                    <a:cubicBezTo>
                      <a:pt x="54325" y="44826"/>
                      <a:pt x="54242" y="44870"/>
                      <a:pt x="54207" y="44975"/>
                    </a:cubicBezTo>
                    <a:cubicBezTo>
                      <a:pt x="53555" y="48183"/>
                      <a:pt x="52202" y="51166"/>
                      <a:pt x="49871" y="53522"/>
                    </a:cubicBezTo>
                    <a:cubicBezTo>
                      <a:pt x="47766" y="55652"/>
                      <a:pt x="45084" y="57131"/>
                      <a:pt x="42277" y="58108"/>
                    </a:cubicBezTo>
                    <a:cubicBezTo>
                      <a:pt x="38047" y="59565"/>
                      <a:pt x="33452" y="60115"/>
                      <a:pt x="28920" y="60115"/>
                    </a:cubicBezTo>
                    <a:cubicBezTo>
                      <a:pt x="27061" y="60115"/>
                      <a:pt x="25213" y="60023"/>
                      <a:pt x="23405" y="59862"/>
                    </a:cubicBezTo>
                    <a:cubicBezTo>
                      <a:pt x="19971" y="59537"/>
                      <a:pt x="16588" y="58910"/>
                      <a:pt x="13304" y="57908"/>
                    </a:cubicBezTo>
                    <a:cubicBezTo>
                      <a:pt x="10723" y="57131"/>
                      <a:pt x="8091" y="56128"/>
                      <a:pt x="5986" y="54374"/>
                    </a:cubicBezTo>
                    <a:cubicBezTo>
                      <a:pt x="3580" y="52394"/>
                      <a:pt x="2227" y="49587"/>
                      <a:pt x="2126" y="46479"/>
                    </a:cubicBezTo>
                    <a:cubicBezTo>
                      <a:pt x="2026" y="42970"/>
                      <a:pt x="3104" y="39562"/>
                      <a:pt x="3580" y="36128"/>
                    </a:cubicBezTo>
                    <a:cubicBezTo>
                      <a:pt x="4056" y="32394"/>
                      <a:pt x="4056" y="28609"/>
                      <a:pt x="3555" y="24900"/>
                    </a:cubicBezTo>
                    <a:cubicBezTo>
                      <a:pt x="3304" y="23095"/>
                      <a:pt x="2953" y="21291"/>
                      <a:pt x="2477" y="19536"/>
                    </a:cubicBezTo>
                    <a:cubicBezTo>
                      <a:pt x="2002" y="17737"/>
                      <a:pt x="1303" y="16012"/>
                      <a:pt x="827" y="14213"/>
                    </a:cubicBezTo>
                    <a:lnTo>
                      <a:pt x="827" y="14213"/>
                    </a:lnTo>
                    <a:cubicBezTo>
                      <a:pt x="826" y="14208"/>
                      <a:pt x="825" y="14203"/>
                      <a:pt x="823" y="14198"/>
                    </a:cubicBezTo>
                    <a:lnTo>
                      <a:pt x="823" y="14198"/>
                    </a:lnTo>
                    <a:cubicBezTo>
                      <a:pt x="823" y="14198"/>
                      <a:pt x="823" y="14198"/>
                      <a:pt x="823" y="14198"/>
                    </a:cubicBezTo>
                    <a:cubicBezTo>
                      <a:pt x="822" y="14195"/>
                      <a:pt x="822" y="14191"/>
                      <a:pt x="821" y="14188"/>
                    </a:cubicBezTo>
                    <a:lnTo>
                      <a:pt x="821" y="14188"/>
                    </a:lnTo>
                    <a:cubicBezTo>
                      <a:pt x="422" y="12412"/>
                      <a:pt x="449" y="10661"/>
                      <a:pt x="1500" y="9110"/>
                    </a:cubicBezTo>
                    <a:cubicBezTo>
                      <a:pt x="2603" y="7481"/>
                      <a:pt x="4307" y="6328"/>
                      <a:pt x="6011" y="5426"/>
                    </a:cubicBezTo>
                    <a:cubicBezTo>
                      <a:pt x="9294" y="3722"/>
                      <a:pt x="13029" y="2794"/>
                      <a:pt x="16613" y="1992"/>
                    </a:cubicBezTo>
                    <a:cubicBezTo>
                      <a:pt x="20864" y="1046"/>
                      <a:pt x="25202" y="397"/>
                      <a:pt x="29538" y="397"/>
                    </a:cubicBezTo>
                    <a:close/>
                    <a:moveTo>
                      <a:pt x="29540" y="0"/>
                    </a:moveTo>
                    <a:cubicBezTo>
                      <a:pt x="25376" y="0"/>
                      <a:pt x="21207" y="582"/>
                      <a:pt x="17064" y="1466"/>
                    </a:cubicBezTo>
                    <a:cubicBezTo>
                      <a:pt x="12954" y="2343"/>
                      <a:pt x="8568" y="3396"/>
                      <a:pt x="4933" y="5551"/>
                    </a:cubicBezTo>
                    <a:cubicBezTo>
                      <a:pt x="3279" y="6529"/>
                      <a:pt x="1600" y="7832"/>
                      <a:pt x="748" y="9586"/>
                    </a:cubicBezTo>
                    <a:cubicBezTo>
                      <a:pt x="0" y="11082"/>
                      <a:pt x="46" y="12702"/>
                      <a:pt x="416" y="14273"/>
                    </a:cubicBezTo>
                    <a:lnTo>
                      <a:pt x="416" y="14273"/>
                    </a:lnTo>
                    <a:cubicBezTo>
                      <a:pt x="417" y="14281"/>
                      <a:pt x="419" y="14290"/>
                      <a:pt x="422" y="14298"/>
                    </a:cubicBezTo>
                    <a:cubicBezTo>
                      <a:pt x="848" y="15977"/>
                      <a:pt x="1525" y="17607"/>
                      <a:pt x="1976" y="19261"/>
                    </a:cubicBezTo>
                    <a:cubicBezTo>
                      <a:pt x="2477" y="21015"/>
                      <a:pt x="2828" y="22795"/>
                      <a:pt x="3079" y="24574"/>
                    </a:cubicBezTo>
                    <a:cubicBezTo>
                      <a:pt x="3655" y="28559"/>
                      <a:pt x="3655" y="32619"/>
                      <a:pt x="3079" y="36604"/>
                    </a:cubicBezTo>
                    <a:cubicBezTo>
                      <a:pt x="2603" y="39988"/>
                      <a:pt x="1525" y="43396"/>
                      <a:pt x="1725" y="46855"/>
                    </a:cubicBezTo>
                    <a:cubicBezTo>
                      <a:pt x="1901" y="49662"/>
                      <a:pt x="3079" y="52268"/>
                      <a:pt x="5134" y="54198"/>
                    </a:cubicBezTo>
                    <a:cubicBezTo>
                      <a:pt x="7014" y="55953"/>
                      <a:pt x="9395" y="57055"/>
                      <a:pt x="11801" y="57857"/>
                    </a:cubicBezTo>
                    <a:cubicBezTo>
                      <a:pt x="14933" y="58935"/>
                      <a:pt x="18192" y="59637"/>
                      <a:pt x="21475" y="60063"/>
                    </a:cubicBezTo>
                    <a:cubicBezTo>
                      <a:pt x="23901" y="60370"/>
                      <a:pt x="26403" y="60545"/>
                      <a:pt x="28915" y="60545"/>
                    </a:cubicBezTo>
                    <a:cubicBezTo>
                      <a:pt x="33177" y="60545"/>
                      <a:pt x="37470" y="60040"/>
                      <a:pt x="41475" y="58810"/>
                    </a:cubicBezTo>
                    <a:cubicBezTo>
                      <a:pt x="44482" y="57882"/>
                      <a:pt x="47390" y="56454"/>
                      <a:pt x="49696" y="54273"/>
                    </a:cubicBezTo>
                    <a:cubicBezTo>
                      <a:pt x="52265" y="51875"/>
                      <a:pt x="53831" y="48736"/>
                      <a:pt x="54557" y="45322"/>
                    </a:cubicBezTo>
                    <a:lnTo>
                      <a:pt x="54557" y="45322"/>
                    </a:lnTo>
                    <a:cubicBezTo>
                      <a:pt x="55863" y="45937"/>
                      <a:pt x="57343" y="46300"/>
                      <a:pt x="58787" y="46300"/>
                    </a:cubicBezTo>
                    <a:cubicBezTo>
                      <a:pt x="60832" y="46300"/>
                      <a:pt x="62804" y="45572"/>
                      <a:pt x="64107" y="43797"/>
                    </a:cubicBezTo>
                    <a:cubicBezTo>
                      <a:pt x="65209" y="42268"/>
                      <a:pt x="65711" y="40389"/>
                      <a:pt x="65936" y="38534"/>
                    </a:cubicBezTo>
                    <a:cubicBezTo>
                      <a:pt x="66162" y="36930"/>
                      <a:pt x="66187" y="35226"/>
                      <a:pt x="65661" y="33672"/>
                    </a:cubicBezTo>
                    <a:cubicBezTo>
                      <a:pt x="64909" y="31416"/>
                      <a:pt x="63004" y="30038"/>
                      <a:pt x="60673" y="29862"/>
                    </a:cubicBezTo>
                    <a:cubicBezTo>
                      <a:pt x="60443" y="29842"/>
                      <a:pt x="60204" y="29831"/>
                      <a:pt x="59959" y="29831"/>
                    </a:cubicBezTo>
                    <a:cubicBezTo>
                      <a:pt x="58352" y="29831"/>
                      <a:pt x="56486" y="30285"/>
                      <a:pt x="55288" y="31341"/>
                    </a:cubicBezTo>
                    <a:lnTo>
                      <a:pt x="55288" y="31341"/>
                    </a:lnTo>
                    <a:cubicBezTo>
                      <a:pt x="55870" y="28082"/>
                      <a:pt x="56277" y="24763"/>
                      <a:pt x="56488" y="21466"/>
                    </a:cubicBezTo>
                    <a:cubicBezTo>
                      <a:pt x="56763" y="17281"/>
                      <a:pt x="57265" y="11792"/>
                      <a:pt x="54132" y="8484"/>
                    </a:cubicBezTo>
                    <a:cubicBezTo>
                      <a:pt x="52327" y="6579"/>
                      <a:pt x="49896" y="5200"/>
                      <a:pt x="47515" y="4098"/>
                    </a:cubicBezTo>
                    <a:cubicBezTo>
                      <a:pt x="44683" y="2769"/>
                      <a:pt x="41675" y="1767"/>
                      <a:pt x="38643" y="1040"/>
                    </a:cubicBezTo>
                    <a:cubicBezTo>
                      <a:pt x="35618" y="310"/>
                      <a:pt x="32580" y="0"/>
                      <a:pt x="2954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19"/>
              <p:cNvSpPr/>
              <p:nvPr/>
            </p:nvSpPr>
            <p:spPr>
              <a:xfrm>
                <a:off x="4567200" y="2213525"/>
                <a:ext cx="114050" cy="316300"/>
              </a:xfrm>
              <a:custGeom>
                <a:avLst/>
                <a:gdLst/>
                <a:ahLst/>
                <a:cxnLst/>
                <a:rect l="l" t="t" r="r" b="b"/>
                <a:pathLst>
                  <a:path w="4562" h="12652" extrusionOk="0">
                    <a:moveTo>
                      <a:pt x="3898" y="1"/>
                    </a:moveTo>
                    <a:cubicBezTo>
                      <a:pt x="3791" y="1"/>
                      <a:pt x="3685" y="70"/>
                      <a:pt x="3685" y="207"/>
                    </a:cubicBezTo>
                    <a:cubicBezTo>
                      <a:pt x="3710" y="1260"/>
                      <a:pt x="3710" y="2288"/>
                      <a:pt x="3735" y="3315"/>
                    </a:cubicBezTo>
                    <a:cubicBezTo>
                      <a:pt x="3735" y="4268"/>
                      <a:pt x="3960" y="5471"/>
                      <a:pt x="3660" y="6398"/>
                    </a:cubicBezTo>
                    <a:cubicBezTo>
                      <a:pt x="3208" y="7877"/>
                      <a:pt x="1254" y="7576"/>
                      <a:pt x="477" y="8804"/>
                    </a:cubicBezTo>
                    <a:cubicBezTo>
                      <a:pt x="0" y="9581"/>
                      <a:pt x="176" y="10634"/>
                      <a:pt x="702" y="11360"/>
                    </a:cubicBezTo>
                    <a:cubicBezTo>
                      <a:pt x="1414" y="12362"/>
                      <a:pt x="2679" y="12652"/>
                      <a:pt x="3848" y="12652"/>
                    </a:cubicBezTo>
                    <a:cubicBezTo>
                      <a:pt x="3996" y="12652"/>
                      <a:pt x="4142" y="12647"/>
                      <a:pt x="4286" y="12639"/>
                    </a:cubicBezTo>
                    <a:cubicBezTo>
                      <a:pt x="4562" y="12639"/>
                      <a:pt x="4562" y="12213"/>
                      <a:pt x="4286" y="12213"/>
                    </a:cubicBezTo>
                    <a:cubicBezTo>
                      <a:pt x="4197" y="12217"/>
                      <a:pt x="4104" y="12219"/>
                      <a:pt x="4010" y="12219"/>
                    </a:cubicBezTo>
                    <a:cubicBezTo>
                      <a:pt x="2472" y="12219"/>
                      <a:pt x="416" y="11618"/>
                      <a:pt x="652" y="9681"/>
                    </a:cubicBezTo>
                    <a:cubicBezTo>
                      <a:pt x="827" y="8228"/>
                      <a:pt x="2457" y="8278"/>
                      <a:pt x="3384" y="7551"/>
                    </a:cubicBezTo>
                    <a:cubicBezTo>
                      <a:pt x="4136" y="6949"/>
                      <a:pt x="4186" y="6072"/>
                      <a:pt x="4186" y="5195"/>
                    </a:cubicBezTo>
                    <a:cubicBezTo>
                      <a:pt x="4186" y="3541"/>
                      <a:pt x="4136" y="1862"/>
                      <a:pt x="4111" y="207"/>
                    </a:cubicBezTo>
                    <a:cubicBezTo>
                      <a:pt x="4111" y="70"/>
                      <a:pt x="4004" y="1"/>
                      <a:pt x="389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19"/>
              <p:cNvSpPr/>
              <p:nvPr/>
            </p:nvSpPr>
            <p:spPr>
              <a:xfrm>
                <a:off x="4601575" y="2626775"/>
                <a:ext cx="270900" cy="83750"/>
              </a:xfrm>
              <a:custGeom>
                <a:avLst/>
                <a:gdLst/>
                <a:ahLst/>
                <a:cxnLst/>
                <a:rect l="l" t="t" r="r" b="b"/>
                <a:pathLst>
                  <a:path w="10836" h="3350" extrusionOk="0">
                    <a:moveTo>
                      <a:pt x="5325" y="1"/>
                    </a:moveTo>
                    <a:cubicBezTo>
                      <a:pt x="3356" y="1"/>
                      <a:pt x="1383" y="910"/>
                      <a:pt x="104" y="2750"/>
                    </a:cubicBezTo>
                    <a:cubicBezTo>
                      <a:pt x="0" y="2906"/>
                      <a:pt x="135" y="3050"/>
                      <a:pt x="278" y="3050"/>
                    </a:cubicBezTo>
                    <a:cubicBezTo>
                      <a:pt x="343" y="3050"/>
                      <a:pt x="408" y="3021"/>
                      <a:pt x="455" y="2951"/>
                    </a:cubicBezTo>
                    <a:cubicBezTo>
                      <a:pt x="1654" y="1255"/>
                      <a:pt x="3480" y="420"/>
                      <a:pt x="5301" y="420"/>
                    </a:cubicBezTo>
                    <a:cubicBezTo>
                      <a:pt x="7248" y="420"/>
                      <a:pt x="9189" y="1374"/>
                      <a:pt x="10355" y="3252"/>
                    </a:cubicBezTo>
                    <a:cubicBezTo>
                      <a:pt x="10401" y="3321"/>
                      <a:pt x="10468" y="3350"/>
                      <a:pt x="10535" y="3350"/>
                    </a:cubicBezTo>
                    <a:cubicBezTo>
                      <a:pt x="10686" y="3350"/>
                      <a:pt x="10835" y="3200"/>
                      <a:pt x="10731" y="3026"/>
                    </a:cubicBezTo>
                    <a:cubicBezTo>
                      <a:pt x="9482" y="1017"/>
                      <a:pt x="7405" y="1"/>
                      <a:pt x="532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p19"/>
              <p:cNvSpPr/>
              <p:nvPr/>
            </p:nvSpPr>
            <p:spPr>
              <a:xfrm>
                <a:off x="4965700" y="2146025"/>
                <a:ext cx="305150" cy="330450"/>
              </a:xfrm>
              <a:custGeom>
                <a:avLst/>
                <a:gdLst/>
                <a:ahLst/>
                <a:cxnLst/>
                <a:rect l="l" t="t" r="r" b="b"/>
                <a:pathLst>
                  <a:path w="12206" h="13218" extrusionOk="0">
                    <a:moveTo>
                      <a:pt x="1554" y="0"/>
                    </a:moveTo>
                    <a:cubicBezTo>
                      <a:pt x="928" y="1679"/>
                      <a:pt x="351" y="3384"/>
                      <a:pt x="176" y="5163"/>
                    </a:cubicBezTo>
                    <a:cubicBezTo>
                      <a:pt x="0" y="6943"/>
                      <a:pt x="226" y="8797"/>
                      <a:pt x="1128" y="10351"/>
                    </a:cubicBezTo>
                    <a:cubicBezTo>
                      <a:pt x="2005" y="11905"/>
                      <a:pt x="3609" y="13108"/>
                      <a:pt x="5389" y="13208"/>
                    </a:cubicBezTo>
                    <a:cubicBezTo>
                      <a:pt x="5484" y="13214"/>
                      <a:pt x="5580" y="13217"/>
                      <a:pt x="5674" y="13217"/>
                    </a:cubicBezTo>
                    <a:cubicBezTo>
                      <a:pt x="7941" y="13217"/>
                      <a:pt x="9967" y="11519"/>
                      <a:pt x="10978" y="9474"/>
                    </a:cubicBezTo>
                    <a:cubicBezTo>
                      <a:pt x="12030" y="7344"/>
                      <a:pt x="12056" y="6216"/>
                      <a:pt x="12206" y="3860"/>
                    </a:cubicBezTo>
                    <a:lnTo>
                      <a:pt x="155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19"/>
              <p:cNvSpPr/>
              <p:nvPr/>
            </p:nvSpPr>
            <p:spPr>
              <a:xfrm>
                <a:off x="4952550" y="2140675"/>
                <a:ext cx="323600" cy="341000"/>
              </a:xfrm>
              <a:custGeom>
                <a:avLst/>
                <a:gdLst/>
                <a:ahLst/>
                <a:cxnLst/>
                <a:rect l="l" t="t" r="r" b="b"/>
                <a:pathLst>
                  <a:path w="12944" h="13640" extrusionOk="0">
                    <a:moveTo>
                      <a:pt x="2200" y="485"/>
                    </a:moveTo>
                    <a:lnTo>
                      <a:pt x="2200" y="485"/>
                    </a:lnTo>
                    <a:cubicBezTo>
                      <a:pt x="5641" y="1722"/>
                      <a:pt x="9082" y="2981"/>
                      <a:pt x="12499" y="4217"/>
                    </a:cubicBezTo>
                    <a:lnTo>
                      <a:pt x="12499" y="4217"/>
                    </a:lnTo>
                    <a:cubicBezTo>
                      <a:pt x="12395" y="6267"/>
                      <a:pt x="12156" y="8152"/>
                      <a:pt x="11103" y="9989"/>
                    </a:cubicBezTo>
                    <a:cubicBezTo>
                      <a:pt x="10086" y="11741"/>
                      <a:pt x="8248" y="13213"/>
                      <a:pt x="6201" y="13213"/>
                    </a:cubicBezTo>
                    <a:cubicBezTo>
                      <a:pt x="5876" y="13213"/>
                      <a:pt x="5546" y="13175"/>
                      <a:pt x="5213" y="13096"/>
                    </a:cubicBezTo>
                    <a:cubicBezTo>
                      <a:pt x="2657" y="12495"/>
                      <a:pt x="1178" y="9989"/>
                      <a:pt x="927" y="7533"/>
                    </a:cubicBezTo>
                    <a:cubicBezTo>
                      <a:pt x="660" y="5105"/>
                      <a:pt x="1381" y="2748"/>
                      <a:pt x="2200" y="485"/>
                    </a:cubicBezTo>
                    <a:close/>
                    <a:moveTo>
                      <a:pt x="2064" y="0"/>
                    </a:moveTo>
                    <a:cubicBezTo>
                      <a:pt x="1970" y="0"/>
                      <a:pt x="1896" y="82"/>
                      <a:pt x="1855" y="164"/>
                    </a:cubicBezTo>
                    <a:cubicBezTo>
                      <a:pt x="877" y="2846"/>
                      <a:pt x="0" y="5753"/>
                      <a:pt x="677" y="8635"/>
                    </a:cubicBezTo>
                    <a:cubicBezTo>
                      <a:pt x="1228" y="10966"/>
                      <a:pt x="2932" y="13147"/>
                      <a:pt x="5389" y="13573"/>
                    </a:cubicBezTo>
                    <a:cubicBezTo>
                      <a:pt x="5655" y="13618"/>
                      <a:pt x="5919" y="13640"/>
                      <a:pt x="6180" y="13640"/>
                    </a:cubicBezTo>
                    <a:cubicBezTo>
                      <a:pt x="8084" y="13640"/>
                      <a:pt x="9828" y="12490"/>
                      <a:pt x="10952" y="10991"/>
                    </a:cubicBezTo>
                    <a:cubicBezTo>
                      <a:pt x="12506" y="8936"/>
                      <a:pt x="12807" y="6555"/>
                      <a:pt x="12932" y="4074"/>
                    </a:cubicBezTo>
                    <a:cubicBezTo>
                      <a:pt x="12944" y="3950"/>
                      <a:pt x="12864" y="3882"/>
                      <a:pt x="12771" y="3869"/>
                    </a:cubicBezTo>
                    <a:lnTo>
                      <a:pt x="12771" y="3869"/>
                    </a:lnTo>
                    <a:cubicBezTo>
                      <a:pt x="9216" y="2567"/>
                      <a:pt x="5686" y="1291"/>
                      <a:pt x="2130" y="14"/>
                    </a:cubicBezTo>
                    <a:cubicBezTo>
                      <a:pt x="2107" y="5"/>
                      <a:pt x="2085" y="0"/>
                      <a:pt x="206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19"/>
              <p:cNvSpPr/>
              <p:nvPr/>
            </p:nvSpPr>
            <p:spPr>
              <a:xfrm>
                <a:off x="4975100" y="2299575"/>
                <a:ext cx="129100" cy="137775"/>
              </a:xfrm>
              <a:custGeom>
                <a:avLst/>
                <a:gdLst/>
                <a:ahLst/>
                <a:cxnLst/>
                <a:rect l="l" t="t" r="r" b="b"/>
                <a:pathLst>
                  <a:path w="5164" h="5511" extrusionOk="0">
                    <a:moveTo>
                      <a:pt x="2149" y="0"/>
                    </a:moveTo>
                    <a:cubicBezTo>
                      <a:pt x="1930" y="0"/>
                      <a:pt x="1713" y="40"/>
                      <a:pt x="1504" y="124"/>
                    </a:cubicBezTo>
                    <a:cubicBezTo>
                      <a:pt x="401" y="575"/>
                      <a:pt x="0" y="2104"/>
                      <a:pt x="577" y="3558"/>
                    </a:cubicBezTo>
                    <a:cubicBezTo>
                      <a:pt x="1046" y="4742"/>
                      <a:pt x="2049" y="5510"/>
                      <a:pt x="3000" y="5510"/>
                    </a:cubicBezTo>
                    <a:cubicBezTo>
                      <a:pt x="3216" y="5510"/>
                      <a:pt x="3430" y="5471"/>
                      <a:pt x="3634" y="5387"/>
                    </a:cubicBezTo>
                    <a:cubicBezTo>
                      <a:pt x="4762" y="4936"/>
                      <a:pt x="5163" y="3382"/>
                      <a:pt x="4587" y="1928"/>
                    </a:cubicBezTo>
                    <a:cubicBezTo>
                      <a:pt x="4097" y="765"/>
                      <a:pt x="3108" y="0"/>
                      <a:pt x="21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19"/>
              <p:cNvSpPr/>
              <p:nvPr/>
            </p:nvSpPr>
            <p:spPr>
              <a:xfrm>
                <a:off x="4948775" y="2092750"/>
                <a:ext cx="380975" cy="163000"/>
              </a:xfrm>
              <a:custGeom>
                <a:avLst/>
                <a:gdLst/>
                <a:ahLst/>
                <a:cxnLst/>
                <a:rect l="l" t="t" r="r" b="b"/>
                <a:pathLst>
                  <a:path w="15239" h="6520" extrusionOk="0">
                    <a:moveTo>
                      <a:pt x="1" y="1"/>
                    </a:moveTo>
                    <a:lnTo>
                      <a:pt x="1" y="1"/>
                    </a:lnTo>
                    <a:cubicBezTo>
                      <a:pt x="2062" y="3472"/>
                      <a:pt x="7603" y="6519"/>
                      <a:pt x="12516" y="6519"/>
                    </a:cubicBezTo>
                    <a:cubicBezTo>
                      <a:pt x="13456" y="6519"/>
                      <a:pt x="14373" y="6408"/>
                      <a:pt x="15239" y="6166"/>
                    </a:cubicBezTo>
                    <a:lnTo>
                      <a:pt x="1" y="1"/>
                    </a:ln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19"/>
              <p:cNvSpPr/>
              <p:nvPr/>
            </p:nvSpPr>
            <p:spPr>
              <a:xfrm>
                <a:off x="4941775" y="2087800"/>
                <a:ext cx="395550" cy="173250"/>
              </a:xfrm>
              <a:custGeom>
                <a:avLst/>
                <a:gdLst/>
                <a:ahLst/>
                <a:cxnLst/>
                <a:rect l="l" t="t" r="r" b="b"/>
                <a:pathLst>
                  <a:path w="15822" h="6930" extrusionOk="0">
                    <a:moveTo>
                      <a:pt x="293" y="0"/>
                    </a:moveTo>
                    <a:cubicBezTo>
                      <a:pt x="150" y="0"/>
                      <a:pt x="1" y="150"/>
                      <a:pt x="105" y="324"/>
                    </a:cubicBezTo>
                    <a:cubicBezTo>
                      <a:pt x="2550" y="4261"/>
                      <a:pt x="7821" y="6930"/>
                      <a:pt x="12633" y="6930"/>
                    </a:cubicBezTo>
                    <a:cubicBezTo>
                      <a:pt x="13642" y="6930"/>
                      <a:pt x="14631" y="6812"/>
                      <a:pt x="15569" y="6565"/>
                    </a:cubicBezTo>
                    <a:cubicBezTo>
                      <a:pt x="15821" y="6496"/>
                      <a:pt x="15738" y="6154"/>
                      <a:pt x="15530" y="6154"/>
                    </a:cubicBezTo>
                    <a:cubicBezTo>
                      <a:pt x="15510" y="6154"/>
                      <a:pt x="15490" y="6157"/>
                      <a:pt x="15469" y="6164"/>
                    </a:cubicBezTo>
                    <a:cubicBezTo>
                      <a:pt x="14562" y="6402"/>
                      <a:pt x="13605" y="6516"/>
                      <a:pt x="12627" y="6516"/>
                    </a:cubicBezTo>
                    <a:cubicBezTo>
                      <a:pt x="7957" y="6516"/>
                      <a:pt x="2819" y="3933"/>
                      <a:pt x="456" y="99"/>
                    </a:cubicBezTo>
                    <a:cubicBezTo>
                      <a:pt x="418" y="30"/>
                      <a:pt x="356" y="0"/>
                      <a:pt x="29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p19"/>
              <p:cNvSpPr/>
              <p:nvPr/>
            </p:nvSpPr>
            <p:spPr>
              <a:xfrm>
                <a:off x="4254550" y="2152275"/>
                <a:ext cx="273200" cy="296025"/>
              </a:xfrm>
              <a:custGeom>
                <a:avLst/>
                <a:gdLst/>
                <a:ahLst/>
                <a:cxnLst/>
                <a:rect l="l" t="t" r="r" b="b"/>
                <a:pathLst>
                  <a:path w="10928" h="11841" extrusionOk="0">
                    <a:moveTo>
                      <a:pt x="9549" y="1"/>
                    </a:moveTo>
                    <a:lnTo>
                      <a:pt x="0" y="3459"/>
                    </a:lnTo>
                    <a:cubicBezTo>
                      <a:pt x="125" y="5590"/>
                      <a:pt x="150" y="6592"/>
                      <a:pt x="1103" y="8497"/>
                    </a:cubicBezTo>
                    <a:cubicBezTo>
                      <a:pt x="1989" y="10318"/>
                      <a:pt x="3814" y="11840"/>
                      <a:pt x="5834" y="11840"/>
                    </a:cubicBezTo>
                    <a:cubicBezTo>
                      <a:pt x="5927" y="11840"/>
                      <a:pt x="6021" y="11837"/>
                      <a:pt x="6115" y="11830"/>
                    </a:cubicBezTo>
                    <a:cubicBezTo>
                      <a:pt x="7694" y="11730"/>
                      <a:pt x="9148" y="10678"/>
                      <a:pt x="9950" y="9274"/>
                    </a:cubicBezTo>
                    <a:cubicBezTo>
                      <a:pt x="10727" y="7896"/>
                      <a:pt x="10927" y="6216"/>
                      <a:pt x="10777" y="4637"/>
                    </a:cubicBezTo>
                    <a:cubicBezTo>
                      <a:pt x="10627" y="3033"/>
                      <a:pt x="10100" y="1505"/>
                      <a:pt x="95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p19"/>
              <p:cNvSpPr/>
              <p:nvPr/>
            </p:nvSpPr>
            <p:spPr>
              <a:xfrm>
                <a:off x="4249250" y="2146925"/>
                <a:ext cx="292275" cy="306725"/>
              </a:xfrm>
              <a:custGeom>
                <a:avLst/>
                <a:gdLst/>
                <a:ahLst/>
                <a:cxnLst/>
                <a:rect l="l" t="t" r="r" b="b"/>
                <a:pathLst>
                  <a:path w="11691" h="12269" extrusionOk="0">
                    <a:moveTo>
                      <a:pt x="9639" y="487"/>
                    </a:moveTo>
                    <a:cubicBezTo>
                      <a:pt x="10335" y="2448"/>
                      <a:pt x="10958" y="4479"/>
                      <a:pt x="10789" y="6556"/>
                    </a:cubicBezTo>
                    <a:cubicBezTo>
                      <a:pt x="10613" y="8761"/>
                      <a:pt x="9385" y="11042"/>
                      <a:pt x="7129" y="11694"/>
                    </a:cubicBezTo>
                    <a:cubicBezTo>
                      <a:pt x="6774" y="11795"/>
                      <a:pt x="6420" y="11842"/>
                      <a:pt x="6073" y="11842"/>
                    </a:cubicBezTo>
                    <a:cubicBezTo>
                      <a:pt x="4364" y="11842"/>
                      <a:pt x="2803" y="10700"/>
                      <a:pt x="1866" y="9262"/>
                    </a:cubicBezTo>
                    <a:cubicBezTo>
                      <a:pt x="766" y="7599"/>
                      <a:pt x="548" y="5745"/>
                      <a:pt x="445" y="3817"/>
                    </a:cubicBezTo>
                    <a:lnTo>
                      <a:pt x="445" y="3817"/>
                    </a:lnTo>
                    <a:cubicBezTo>
                      <a:pt x="3510" y="2707"/>
                      <a:pt x="6575" y="1597"/>
                      <a:pt x="9639" y="487"/>
                    </a:cubicBezTo>
                    <a:close/>
                    <a:moveTo>
                      <a:pt x="9777" y="1"/>
                    </a:moveTo>
                    <a:cubicBezTo>
                      <a:pt x="9756" y="1"/>
                      <a:pt x="9734" y="5"/>
                      <a:pt x="9711" y="14"/>
                    </a:cubicBezTo>
                    <a:cubicBezTo>
                      <a:pt x="6532" y="1166"/>
                      <a:pt x="3352" y="2317"/>
                      <a:pt x="173" y="3469"/>
                    </a:cubicBezTo>
                    <a:lnTo>
                      <a:pt x="173" y="3469"/>
                    </a:lnTo>
                    <a:cubicBezTo>
                      <a:pt x="80" y="3482"/>
                      <a:pt x="0" y="3550"/>
                      <a:pt x="12" y="3673"/>
                    </a:cubicBezTo>
                    <a:cubicBezTo>
                      <a:pt x="137" y="5879"/>
                      <a:pt x="413" y="8034"/>
                      <a:pt x="1791" y="9889"/>
                    </a:cubicBezTo>
                    <a:cubicBezTo>
                      <a:pt x="2794" y="11233"/>
                      <a:pt x="4359" y="12269"/>
                      <a:pt x="6055" y="12269"/>
                    </a:cubicBezTo>
                    <a:cubicBezTo>
                      <a:pt x="6352" y="12269"/>
                      <a:pt x="6652" y="12237"/>
                      <a:pt x="6954" y="12170"/>
                    </a:cubicBezTo>
                    <a:cubicBezTo>
                      <a:pt x="9009" y="11744"/>
                      <a:pt x="10488" y="9939"/>
                      <a:pt x="10989" y="7984"/>
                    </a:cubicBezTo>
                    <a:cubicBezTo>
                      <a:pt x="11691" y="5328"/>
                      <a:pt x="10889" y="2646"/>
                      <a:pt x="9961" y="165"/>
                    </a:cubicBezTo>
                    <a:cubicBezTo>
                      <a:pt x="9941" y="83"/>
                      <a:pt x="9870" y="1"/>
                      <a:pt x="977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19"/>
              <p:cNvSpPr/>
              <p:nvPr/>
            </p:nvSpPr>
            <p:spPr>
              <a:xfrm>
                <a:off x="4297150" y="2311175"/>
                <a:ext cx="116550" cy="123350"/>
              </a:xfrm>
              <a:custGeom>
                <a:avLst/>
                <a:gdLst/>
                <a:ahLst/>
                <a:cxnLst/>
                <a:rect l="l" t="t" r="r" b="b"/>
                <a:pathLst>
                  <a:path w="4662" h="4934" extrusionOk="0">
                    <a:moveTo>
                      <a:pt x="1956" y="1"/>
                    </a:moveTo>
                    <a:cubicBezTo>
                      <a:pt x="1760" y="1"/>
                      <a:pt x="1566" y="36"/>
                      <a:pt x="1379" y="111"/>
                    </a:cubicBezTo>
                    <a:cubicBezTo>
                      <a:pt x="376" y="512"/>
                      <a:pt x="0" y="1890"/>
                      <a:pt x="527" y="3194"/>
                    </a:cubicBezTo>
                    <a:cubicBezTo>
                      <a:pt x="955" y="4254"/>
                      <a:pt x="1865" y="4933"/>
                      <a:pt x="2715" y="4933"/>
                    </a:cubicBezTo>
                    <a:cubicBezTo>
                      <a:pt x="2910" y="4933"/>
                      <a:pt x="3101" y="4898"/>
                      <a:pt x="3284" y="4823"/>
                    </a:cubicBezTo>
                    <a:cubicBezTo>
                      <a:pt x="4286" y="4422"/>
                      <a:pt x="4662" y="3043"/>
                      <a:pt x="4136" y="1740"/>
                    </a:cubicBezTo>
                    <a:cubicBezTo>
                      <a:pt x="3707" y="680"/>
                      <a:pt x="2814" y="1"/>
                      <a:pt x="195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19"/>
              <p:cNvSpPr/>
              <p:nvPr/>
            </p:nvSpPr>
            <p:spPr>
              <a:xfrm>
                <a:off x="4201900" y="2104675"/>
                <a:ext cx="340875" cy="145850"/>
              </a:xfrm>
              <a:custGeom>
                <a:avLst/>
                <a:gdLst/>
                <a:ahLst/>
                <a:cxnLst/>
                <a:rect l="l" t="t" r="r" b="b"/>
                <a:pathLst>
                  <a:path w="13635" h="5834" extrusionOk="0">
                    <a:moveTo>
                      <a:pt x="13635" y="0"/>
                    </a:moveTo>
                    <a:lnTo>
                      <a:pt x="1" y="5514"/>
                    </a:lnTo>
                    <a:cubicBezTo>
                      <a:pt x="782" y="5732"/>
                      <a:pt x="1609" y="5833"/>
                      <a:pt x="2456" y="5833"/>
                    </a:cubicBezTo>
                    <a:cubicBezTo>
                      <a:pt x="6859" y="5833"/>
                      <a:pt x="11806" y="3111"/>
                      <a:pt x="13635" y="0"/>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19"/>
              <p:cNvSpPr/>
              <p:nvPr/>
            </p:nvSpPr>
            <p:spPr>
              <a:xfrm>
                <a:off x="4194125" y="2099675"/>
                <a:ext cx="355825" cy="156075"/>
              </a:xfrm>
              <a:custGeom>
                <a:avLst/>
                <a:gdLst/>
                <a:ahLst/>
                <a:cxnLst/>
                <a:rect l="l" t="t" r="r" b="b"/>
                <a:pathLst>
                  <a:path w="14233" h="6243" extrusionOk="0">
                    <a:moveTo>
                      <a:pt x="13948" y="1"/>
                    </a:moveTo>
                    <a:cubicBezTo>
                      <a:pt x="13883" y="1"/>
                      <a:pt x="13817" y="30"/>
                      <a:pt x="13771" y="100"/>
                    </a:cubicBezTo>
                    <a:cubicBezTo>
                      <a:pt x="11656" y="3520"/>
                      <a:pt x="7072" y="5826"/>
                      <a:pt x="2899" y="5826"/>
                    </a:cubicBezTo>
                    <a:cubicBezTo>
                      <a:pt x="2026" y="5826"/>
                      <a:pt x="1172" y="5726"/>
                      <a:pt x="362" y="5513"/>
                    </a:cubicBezTo>
                    <a:cubicBezTo>
                      <a:pt x="346" y="5510"/>
                      <a:pt x="330" y="5509"/>
                      <a:pt x="315" y="5509"/>
                    </a:cubicBezTo>
                    <a:cubicBezTo>
                      <a:pt x="76" y="5509"/>
                      <a:pt x="1" y="5867"/>
                      <a:pt x="237" y="5914"/>
                    </a:cubicBezTo>
                    <a:cubicBezTo>
                      <a:pt x="1087" y="6137"/>
                      <a:pt x="1981" y="6242"/>
                      <a:pt x="2894" y="6242"/>
                    </a:cubicBezTo>
                    <a:cubicBezTo>
                      <a:pt x="7226" y="6242"/>
                      <a:pt x="11952" y="3861"/>
                      <a:pt x="14146" y="300"/>
                    </a:cubicBezTo>
                    <a:cubicBezTo>
                      <a:pt x="14233" y="145"/>
                      <a:pt x="14093" y="1"/>
                      <a:pt x="1394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19"/>
              <p:cNvSpPr/>
              <p:nvPr/>
            </p:nvSpPr>
            <p:spPr>
              <a:xfrm>
                <a:off x="4195025" y="2482275"/>
                <a:ext cx="273825" cy="247650"/>
              </a:xfrm>
              <a:custGeom>
                <a:avLst/>
                <a:gdLst/>
                <a:ahLst/>
                <a:cxnLst/>
                <a:rect l="l" t="t" r="r" b="b"/>
                <a:pathLst>
                  <a:path w="10953" h="9906" extrusionOk="0">
                    <a:moveTo>
                      <a:pt x="5362" y="1"/>
                    </a:moveTo>
                    <a:cubicBezTo>
                      <a:pt x="3068" y="1"/>
                      <a:pt x="871" y="1776"/>
                      <a:pt x="451" y="4044"/>
                    </a:cubicBezTo>
                    <a:cubicBezTo>
                      <a:pt x="0" y="6450"/>
                      <a:pt x="1604" y="9057"/>
                      <a:pt x="3960" y="9733"/>
                    </a:cubicBezTo>
                    <a:cubicBezTo>
                      <a:pt x="4368" y="9850"/>
                      <a:pt x="4787" y="9906"/>
                      <a:pt x="5207" y="9906"/>
                    </a:cubicBezTo>
                    <a:cubicBezTo>
                      <a:pt x="7214" y="9906"/>
                      <a:pt x="9225" y="8637"/>
                      <a:pt x="9950" y="6751"/>
                    </a:cubicBezTo>
                    <a:cubicBezTo>
                      <a:pt x="10953" y="4194"/>
                      <a:pt x="9424" y="886"/>
                      <a:pt x="6692" y="209"/>
                    </a:cubicBezTo>
                    <a:cubicBezTo>
                      <a:pt x="6253" y="67"/>
                      <a:pt x="5806" y="1"/>
                      <a:pt x="536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19"/>
              <p:cNvSpPr/>
              <p:nvPr/>
            </p:nvSpPr>
            <p:spPr>
              <a:xfrm>
                <a:off x="4192525" y="2478975"/>
                <a:ext cx="273200" cy="255725"/>
              </a:xfrm>
              <a:custGeom>
                <a:avLst/>
                <a:gdLst/>
                <a:ahLst/>
                <a:cxnLst/>
                <a:rect l="l" t="t" r="r" b="b"/>
                <a:pathLst>
                  <a:path w="10928" h="10229" extrusionOk="0">
                    <a:moveTo>
                      <a:pt x="5540" y="368"/>
                    </a:moveTo>
                    <a:cubicBezTo>
                      <a:pt x="5984" y="368"/>
                      <a:pt x="6431" y="432"/>
                      <a:pt x="6867" y="567"/>
                    </a:cubicBezTo>
                    <a:cubicBezTo>
                      <a:pt x="9148" y="1294"/>
                      <a:pt x="10576" y="3850"/>
                      <a:pt x="10050" y="6206"/>
                    </a:cubicBezTo>
                    <a:cubicBezTo>
                      <a:pt x="9540" y="8393"/>
                      <a:pt x="7430" y="9807"/>
                      <a:pt x="5273" y="9807"/>
                    </a:cubicBezTo>
                    <a:cubicBezTo>
                      <a:pt x="4884" y="9807"/>
                      <a:pt x="4493" y="9761"/>
                      <a:pt x="4110" y="9665"/>
                    </a:cubicBezTo>
                    <a:lnTo>
                      <a:pt x="4110" y="9665"/>
                    </a:lnTo>
                    <a:cubicBezTo>
                      <a:pt x="4110" y="9665"/>
                      <a:pt x="4110" y="9665"/>
                      <a:pt x="4110" y="9665"/>
                    </a:cubicBezTo>
                    <a:cubicBezTo>
                      <a:pt x="1729" y="8888"/>
                      <a:pt x="100" y="6181"/>
                      <a:pt x="902" y="3700"/>
                    </a:cubicBezTo>
                    <a:cubicBezTo>
                      <a:pt x="1540" y="1705"/>
                      <a:pt x="3510" y="368"/>
                      <a:pt x="5540" y="368"/>
                    </a:cubicBezTo>
                    <a:close/>
                    <a:moveTo>
                      <a:pt x="5532" y="0"/>
                    </a:moveTo>
                    <a:cubicBezTo>
                      <a:pt x="3100" y="0"/>
                      <a:pt x="653" y="1650"/>
                      <a:pt x="301" y="4427"/>
                    </a:cubicBezTo>
                    <a:cubicBezTo>
                      <a:pt x="1" y="6899"/>
                      <a:pt x="1643" y="9298"/>
                      <a:pt x="3986" y="10058"/>
                    </a:cubicBezTo>
                    <a:lnTo>
                      <a:pt x="3986" y="10058"/>
                    </a:lnTo>
                    <a:cubicBezTo>
                      <a:pt x="3994" y="10061"/>
                      <a:pt x="4002" y="10064"/>
                      <a:pt x="4010" y="10066"/>
                    </a:cubicBezTo>
                    <a:cubicBezTo>
                      <a:pt x="4010" y="10066"/>
                      <a:pt x="4010" y="10066"/>
                      <a:pt x="4010" y="10066"/>
                    </a:cubicBezTo>
                    <a:lnTo>
                      <a:pt x="4010" y="10066"/>
                    </a:lnTo>
                    <a:cubicBezTo>
                      <a:pt x="4017" y="10068"/>
                      <a:pt x="4024" y="10070"/>
                      <a:pt x="4031" y="10071"/>
                    </a:cubicBezTo>
                    <a:lnTo>
                      <a:pt x="4031" y="10071"/>
                    </a:lnTo>
                    <a:cubicBezTo>
                      <a:pt x="4456" y="10177"/>
                      <a:pt x="4888" y="10228"/>
                      <a:pt x="5316" y="10228"/>
                    </a:cubicBezTo>
                    <a:cubicBezTo>
                      <a:pt x="6977" y="10228"/>
                      <a:pt x="8591" y="9456"/>
                      <a:pt x="9624" y="8086"/>
                    </a:cubicBezTo>
                    <a:cubicBezTo>
                      <a:pt x="10927" y="6331"/>
                      <a:pt x="10827" y="3900"/>
                      <a:pt x="9599" y="2121"/>
                    </a:cubicBezTo>
                    <a:cubicBezTo>
                      <a:pt x="8607" y="663"/>
                      <a:pt x="7073" y="0"/>
                      <a:pt x="55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19"/>
              <p:cNvSpPr/>
              <p:nvPr/>
            </p:nvSpPr>
            <p:spPr>
              <a:xfrm>
                <a:off x="5012700" y="2522625"/>
                <a:ext cx="273825" cy="247450"/>
              </a:xfrm>
              <a:custGeom>
                <a:avLst/>
                <a:gdLst/>
                <a:ahLst/>
                <a:cxnLst/>
                <a:rect l="l" t="t" r="r" b="b"/>
                <a:pathLst>
                  <a:path w="10953" h="9898" extrusionOk="0">
                    <a:moveTo>
                      <a:pt x="5400" y="1"/>
                    </a:moveTo>
                    <a:cubicBezTo>
                      <a:pt x="3110" y="1"/>
                      <a:pt x="894" y="1778"/>
                      <a:pt x="451" y="4034"/>
                    </a:cubicBezTo>
                    <a:cubicBezTo>
                      <a:pt x="0" y="6440"/>
                      <a:pt x="1629" y="9072"/>
                      <a:pt x="3985" y="9723"/>
                    </a:cubicBezTo>
                    <a:cubicBezTo>
                      <a:pt x="4393" y="9842"/>
                      <a:pt x="4814" y="9898"/>
                      <a:pt x="5236" y="9898"/>
                    </a:cubicBezTo>
                    <a:cubicBezTo>
                      <a:pt x="7224" y="9898"/>
                      <a:pt x="9231" y="8648"/>
                      <a:pt x="9975" y="6766"/>
                    </a:cubicBezTo>
                    <a:cubicBezTo>
                      <a:pt x="10952" y="4209"/>
                      <a:pt x="9449" y="901"/>
                      <a:pt x="6692" y="199"/>
                    </a:cubicBezTo>
                    <a:cubicBezTo>
                      <a:pt x="6266" y="64"/>
                      <a:pt x="5832" y="1"/>
                      <a:pt x="54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19"/>
              <p:cNvSpPr/>
              <p:nvPr/>
            </p:nvSpPr>
            <p:spPr>
              <a:xfrm>
                <a:off x="5010200" y="2519225"/>
                <a:ext cx="273825" cy="255900"/>
              </a:xfrm>
              <a:custGeom>
                <a:avLst/>
                <a:gdLst/>
                <a:ahLst/>
                <a:cxnLst/>
                <a:rect l="l" t="t" r="r" b="b"/>
                <a:pathLst>
                  <a:path w="10953" h="10236" extrusionOk="0">
                    <a:moveTo>
                      <a:pt x="5509" y="376"/>
                    </a:moveTo>
                    <a:cubicBezTo>
                      <a:pt x="5963" y="376"/>
                      <a:pt x="6421" y="443"/>
                      <a:pt x="6867" y="586"/>
                    </a:cubicBezTo>
                    <a:cubicBezTo>
                      <a:pt x="9173" y="1288"/>
                      <a:pt x="10576" y="3869"/>
                      <a:pt x="10050" y="6200"/>
                    </a:cubicBezTo>
                    <a:cubicBezTo>
                      <a:pt x="9540" y="8387"/>
                      <a:pt x="7448" y="9801"/>
                      <a:pt x="5296" y="9801"/>
                    </a:cubicBezTo>
                    <a:cubicBezTo>
                      <a:pt x="4908" y="9801"/>
                      <a:pt x="4518" y="9755"/>
                      <a:pt x="4135" y="9659"/>
                    </a:cubicBezTo>
                    <a:lnTo>
                      <a:pt x="4135" y="9659"/>
                    </a:lnTo>
                    <a:cubicBezTo>
                      <a:pt x="4135" y="9659"/>
                      <a:pt x="4135" y="9659"/>
                      <a:pt x="4135" y="9659"/>
                    </a:cubicBezTo>
                    <a:cubicBezTo>
                      <a:pt x="1729" y="8882"/>
                      <a:pt x="100" y="6175"/>
                      <a:pt x="902" y="3694"/>
                    </a:cubicBezTo>
                    <a:cubicBezTo>
                      <a:pt x="1536" y="1709"/>
                      <a:pt x="3490" y="376"/>
                      <a:pt x="5509" y="376"/>
                    </a:cubicBezTo>
                    <a:close/>
                    <a:moveTo>
                      <a:pt x="5549" y="1"/>
                    </a:moveTo>
                    <a:cubicBezTo>
                      <a:pt x="3108" y="1"/>
                      <a:pt x="654" y="1655"/>
                      <a:pt x="301" y="4421"/>
                    </a:cubicBezTo>
                    <a:cubicBezTo>
                      <a:pt x="0" y="6923"/>
                      <a:pt x="1674" y="9326"/>
                      <a:pt x="4000" y="10082"/>
                    </a:cubicBezTo>
                    <a:lnTo>
                      <a:pt x="4000" y="10082"/>
                    </a:lnTo>
                    <a:cubicBezTo>
                      <a:pt x="4003" y="10083"/>
                      <a:pt x="4006" y="10084"/>
                      <a:pt x="4010" y="10085"/>
                    </a:cubicBezTo>
                    <a:cubicBezTo>
                      <a:pt x="4010" y="10085"/>
                      <a:pt x="4010" y="10085"/>
                      <a:pt x="4010" y="10085"/>
                    </a:cubicBezTo>
                    <a:lnTo>
                      <a:pt x="4010" y="10085"/>
                    </a:lnTo>
                    <a:cubicBezTo>
                      <a:pt x="4016" y="10086"/>
                      <a:pt x="4022" y="10088"/>
                      <a:pt x="4027" y="10089"/>
                    </a:cubicBezTo>
                    <a:lnTo>
                      <a:pt x="4027" y="10089"/>
                    </a:lnTo>
                    <a:cubicBezTo>
                      <a:pt x="4441" y="10187"/>
                      <a:pt x="4862" y="10235"/>
                      <a:pt x="5280" y="10235"/>
                    </a:cubicBezTo>
                    <a:cubicBezTo>
                      <a:pt x="6960" y="10235"/>
                      <a:pt x="8603" y="9465"/>
                      <a:pt x="9624" y="8105"/>
                    </a:cubicBezTo>
                    <a:cubicBezTo>
                      <a:pt x="10952" y="6351"/>
                      <a:pt x="10827" y="3894"/>
                      <a:pt x="9624" y="2115"/>
                    </a:cubicBezTo>
                    <a:cubicBezTo>
                      <a:pt x="8625" y="660"/>
                      <a:pt x="7089" y="1"/>
                      <a:pt x="55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19"/>
              <p:cNvSpPr/>
              <p:nvPr/>
            </p:nvSpPr>
            <p:spPr>
              <a:xfrm>
                <a:off x="5498675" y="2239750"/>
                <a:ext cx="175050" cy="152375"/>
              </a:xfrm>
              <a:custGeom>
                <a:avLst/>
                <a:gdLst/>
                <a:ahLst/>
                <a:cxnLst/>
                <a:rect l="l" t="t" r="r" b="b"/>
                <a:pathLst>
                  <a:path w="7002" h="6095" extrusionOk="0">
                    <a:moveTo>
                      <a:pt x="1545" y="0"/>
                    </a:moveTo>
                    <a:cubicBezTo>
                      <a:pt x="1126" y="0"/>
                      <a:pt x="696" y="52"/>
                      <a:pt x="260" y="161"/>
                    </a:cubicBezTo>
                    <a:cubicBezTo>
                      <a:pt x="1" y="208"/>
                      <a:pt x="97" y="566"/>
                      <a:pt x="318" y="566"/>
                    </a:cubicBezTo>
                    <a:cubicBezTo>
                      <a:pt x="332" y="566"/>
                      <a:pt x="346" y="565"/>
                      <a:pt x="361" y="562"/>
                    </a:cubicBezTo>
                    <a:cubicBezTo>
                      <a:pt x="760" y="461"/>
                      <a:pt x="1155" y="414"/>
                      <a:pt x="1539" y="414"/>
                    </a:cubicBezTo>
                    <a:cubicBezTo>
                      <a:pt x="4317" y="414"/>
                      <a:pt x="6556" y="2897"/>
                      <a:pt x="6050" y="5825"/>
                    </a:cubicBezTo>
                    <a:cubicBezTo>
                      <a:pt x="6020" y="5992"/>
                      <a:pt x="6154" y="6094"/>
                      <a:pt x="6276" y="6094"/>
                    </a:cubicBezTo>
                    <a:cubicBezTo>
                      <a:pt x="6356" y="6094"/>
                      <a:pt x="6431" y="6050"/>
                      <a:pt x="6451" y="5951"/>
                    </a:cubicBezTo>
                    <a:cubicBezTo>
                      <a:pt x="7002" y="2733"/>
                      <a:pt x="4588" y="0"/>
                      <a:pt x="154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19"/>
              <p:cNvSpPr/>
              <p:nvPr/>
            </p:nvSpPr>
            <p:spPr>
              <a:xfrm>
                <a:off x="5457300" y="2264900"/>
                <a:ext cx="164450" cy="210200"/>
              </a:xfrm>
              <a:custGeom>
                <a:avLst/>
                <a:gdLst/>
                <a:ahLst/>
                <a:cxnLst/>
                <a:rect l="l" t="t" r="r" b="b"/>
                <a:pathLst>
                  <a:path w="6578" h="8408" extrusionOk="0">
                    <a:moveTo>
                      <a:pt x="6214" y="1"/>
                    </a:moveTo>
                    <a:cubicBezTo>
                      <a:pt x="6107" y="1"/>
                      <a:pt x="6001" y="70"/>
                      <a:pt x="6001" y="208"/>
                    </a:cubicBezTo>
                    <a:cubicBezTo>
                      <a:pt x="6151" y="3892"/>
                      <a:pt x="3795" y="7050"/>
                      <a:pt x="236" y="8002"/>
                    </a:cubicBezTo>
                    <a:cubicBezTo>
                      <a:pt x="0" y="8049"/>
                      <a:pt x="75" y="8407"/>
                      <a:pt x="315" y="8407"/>
                    </a:cubicBezTo>
                    <a:cubicBezTo>
                      <a:pt x="330" y="8407"/>
                      <a:pt x="345" y="8406"/>
                      <a:pt x="361" y="8403"/>
                    </a:cubicBezTo>
                    <a:cubicBezTo>
                      <a:pt x="4096" y="7426"/>
                      <a:pt x="6577" y="4067"/>
                      <a:pt x="6427" y="208"/>
                    </a:cubicBezTo>
                    <a:cubicBezTo>
                      <a:pt x="6427" y="70"/>
                      <a:pt x="6320" y="1"/>
                      <a:pt x="621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19"/>
              <p:cNvSpPr/>
              <p:nvPr/>
            </p:nvSpPr>
            <p:spPr>
              <a:xfrm>
                <a:off x="5558800" y="2510725"/>
                <a:ext cx="56750" cy="28875"/>
              </a:xfrm>
              <a:custGeom>
                <a:avLst/>
                <a:gdLst/>
                <a:ahLst/>
                <a:cxnLst/>
                <a:rect l="l" t="t" r="r" b="b"/>
                <a:pathLst>
                  <a:path w="2270" h="1155" extrusionOk="0">
                    <a:moveTo>
                      <a:pt x="1992" y="0"/>
                    </a:moveTo>
                    <a:cubicBezTo>
                      <a:pt x="1928" y="0"/>
                      <a:pt x="1862" y="29"/>
                      <a:pt x="1815" y="99"/>
                    </a:cubicBezTo>
                    <a:cubicBezTo>
                      <a:pt x="1537" y="505"/>
                      <a:pt x="1077" y="747"/>
                      <a:pt x="605" y="747"/>
                    </a:cubicBezTo>
                    <a:cubicBezTo>
                      <a:pt x="524" y="747"/>
                      <a:pt x="443" y="740"/>
                      <a:pt x="362" y="726"/>
                    </a:cubicBezTo>
                    <a:cubicBezTo>
                      <a:pt x="346" y="723"/>
                      <a:pt x="330" y="721"/>
                      <a:pt x="315" y="721"/>
                    </a:cubicBezTo>
                    <a:cubicBezTo>
                      <a:pt x="75" y="721"/>
                      <a:pt x="0" y="1079"/>
                      <a:pt x="236" y="1127"/>
                    </a:cubicBezTo>
                    <a:cubicBezTo>
                      <a:pt x="352" y="1145"/>
                      <a:pt x="467" y="1154"/>
                      <a:pt x="580" y="1154"/>
                    </a:cubicBezTo>
                    <a:cubicBezTo>
                      <a:pt x="1223" y="1154"/>
                      <a:pt x="1804" y="854"/>
                      <a:pt x="2166" y="300"/>
                    </a:cubicBezTo>
                    <a:cubicBezTo>
                      <a:pt x="2270" y="144"/>
                      <a:pt x="2135" y="0"/>
                      <a:pt x="199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19"/>
              <p:cNvSpPr/>
              <p:nvPr/>
            </p:nvSpPr>
            <p:spPr>
              <a:xfrm>
                <a:off x="5637375" y="2431725"/>
                <a:ext cx="13175" cy="10050"/>
              </a:xfrm>
              <a:custGeom>
                <a:avLst/>
                <a:gdLst/>
                <a:ahLst/>
                <a:cxnLst/>
                <a:rect l="l" t="t" r="r" b="b"/>
                <a:pathLst>
                  <a:path w="527" h="402" extrusionOk="0">
                    <a:moveTo>
                      <a:pt x="251" y="1"/>
                    </a:moveTo>
                    <a:cubicBezTo>
                      <a:pt x="1" y="1"/>
                      <a:pt x="1" y="402"/>
                      <a:pt x="251" y="402"/>
                    </a:cubicBezTo>
                    <a:cubicBezTo>
                      <a:pt x="527" y="402"/>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19"/>
              <p:cNvSpPr/>
              <p:nvPr/>
            </p:nvSpPr>
            <p:spPr>
              <a:xfrm>
                <a:off x="5470700" y="2463400"/>
                <a:ext cx="279475" cy="280450"/>
              </a:xfrm>
              <a:custGeom>
                <a:avLst/>
                <a:gdLst/>
                <a:ahLst/>
                <a:cxnLst/>
                <a:rect l="l" t="t" r="r" b="b"/>
                <a:pathLst>
                  <a:path w="11179" h="11218" extrusionOk="0">
                    <a:moveTo>
                      <a:pt x="7324" y="1"/>
                    </a:moveTo>
                    <a:cubicBezTo>
                      <a:pt x="7038" y="1"/>
                      <a:pt x="6760" y="146"/>
                      <a:pt x="6592" y="413"/>
                    </a:cubicBezTo>
                    <a:lnTo>
                      <a:pt x="6567" y="438"/>
                    </a:lnTo>
                    <a:cubicBezTo>
                      <a:pt x="6342" y="789"/>
                      <a:pt x="6442" y="1240"/>
                      <a:pt x="6793" y="1466"/>
                    </a:cubicBezTo>
                    <a:cubicBezTo>
                      <a:pt x="7821" y="2167"/>
                      <a:pt x="8673" y="3145"/>
                      <a:pt x="9024" y="4323"/>
                    </a:cubicBezTo>
                    <a:cubicBezTo>
                      <a:pt x="9450" y="5751"/>
                      <a:pt x="9074" y="7431"/>
                      <a:pt x="7921" y="8358"/>
                    </a:cubicBezTo>
                    <a:cubicBezTo>
                      <a:pt x="7328" y="8845"/>
                      <a:pt x="6570" y="9083"/>
                      <a:pt x="5809" y="9083"/>
                    </a:cubicBezTo>
                    <a:cubicBezTo>
                      <a:pt x="5121" y="9083"/>
                      <a:pt x="4432" y="8889"/>
                      <a:pt x="3861" y="8508"/>
                    </a:cubicBezTo>
                    <a:cubicBezTo>
                      <a:pt x="2658" y="7706"/>
                      <a:pt x="2006" y="6177"/>
                      <a:pt x="2181" y="4724"/>
                    </a:cubicBezTo>
                    <a:cubicBezTo>
                      <a:pt x="2257" y="4172"/>
                      <a:pt x="2432" y="3646"/>
                      <a:pt x="2633" y="3120"/>
                    </a:cubicBezTo>
                    <a:cubicBezTo>
                      <a:pt x="2833" y="2669"/>
                      <a:pt x="2582" y="2142"/>
                      <a:pt x="2081" y="2042"/>
                    </a:cubicBezTo>
                    <a:cubicBezTo>
                      <a:pt x="1987" y="2019"/>
                      <a:pt x="1893" y="2007"/>
                      <a:pt x="1801" y="2007"/>
                    </a:cubicBezTo>
                    <a:cubicBezTo>
                      <a:pt x="1301" y="2007"/>
                      <a:pt x="843" y="2337"/>
                      <a:pt x="653" y="2844"/>
                    </a:cubicBezTo>
                    <a:cubicBezTo>
                      <a:pt x="252" y="3997"/>
                      <a:pt x="1" y="5225"/>
                      <a:pt x="176" y="6428"/>
                    </a:cubicBezTo>
                    <a:cubicBezTo>
                      <a:pt x="402" y="8258"/>
                      <a:pt x="1655" y="9937"/>
                      <a:pt x="3334" y="10714"/>
                    </a:cubicBezTo>
                    <a:cubicBezTo>
                      <a:pt x="4062" y="11050"/>
                      <a:pt x="4860" y="11218"/>
                      <a:pt x="5659" y="11218"/>
                    </a:cubicBezTo>
                    <a:cubicBezTo>
                      <a:pt x="6705" y="11218"/>
                      <a:pt x="7753" y="10931"/>
                      <a:pt x="8648" y="10363"/>
                    </a:cubicBezTo>
                    <a:cubicBezTo>
                      <a:pt x="10201" y="9360"/>
                      <a:pt x="11179" y="7531"/>
                      <a:pt x="11179" y="5676"/>
                    </a:cubicBezTo>
                    <a:cubicBezTo>
                      <a:pt x="11154" y="4398"/>
                      <a:pt x="10703" y="3145"/>
                      <a:pt x="9951" y="2117"/>
                    </a:cubicBezTo>
                    <a:cubicBezTo>
                      <a:pt x="9349" y="1315"/>
                      <a:pt x="8597" y="639"/>
                      <a:pt x="7745" y="112"/>
                    </a:cubicBezTo>
                    <a:cubicBezTo>
                      <a:pt x="7612" y="37"/>
                      <a:pt x="7467" y="1"/>
                      <a:pt x="7324" y="1"/>
                    </a:cubicBezTo>
                    <a:close/>
                  </a:path>
                </a:pathLst>
              </a:custGeom>
              <a:solidFill>
                <a:srgbClr val="B28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19"/>
              <p:cNvSpPr/>
              <p:nvPr/>
            </p:nvSpPr>
            <p:spPr>
              <a:xfrm>
                <a:off x="5465700" y="2459250"/>
                <a:ext cx="298275" cy="289725"/>
              </a:xfrm>
              <a:custGeom>
                <a:avLst/>
                <a:gdLst/>
                <a:ahLst/>
                <a:cxnLst/>
                <a:rect l="l" t="t" r="r" b="b"/>
                <a:pathLst>
                  <a:path w="11931" h="11589" extrusionOk="0">
                    <a:moveTo>
                      <a:pt x="7357" y="605"/>
                    </a:moveTo>
                    <a:cubicBezTo>
                      <a:pt x="7733" y="605"/>
                      <a:pt x="8228" y="746"/>
                      <a:pt x="8396" y="830"/>
                    </a:cubicBezTo>
                    <a:cubicBezTo>
                      <a:pt x="8622" y="955"/>
                      <a:pt x="8823" y="1155"/>
                      <a:pt x="8998" y="1331"/>
                    </a:cubicBezTo>
                    <a:cubicBezTo>
                      <a:pt x="9349" y="1632"/>
                      <a:pt x="9675" y="2008"/>
                      <a:pt x="9975" y="2384"/>
                    </a:cubicBezTo>
                    <a:cubicBezTo>
                      <a:pt x="10577" y="3211"/>
                      <a:pt x="10978" y="4163"/>
                      <a:pt x="11103" y="5166"/>
                    </a:cubicBezTo>
                    <a:cubicBezTo>
                      <a:pt x="11354" y="6970"/>
                      <a:pt x="10602" y="8850"/>
                      <a:pt x="9198" y="10003"/>
                    </a:cubicBezTo>
                    <a:cubicBezTo>
                      <a:pt x="8222" y="10803"/>
                      <a:pt x="7082" y="11164"/>
                      <a:pt x="5956" y="11164"/>
                    </a:cubicBezTo>
                    <a:cubicBezTo>
                      <a:pt x="3413" y="11164"/>
                      <a:pt x="942" y="9323"/>
                      <a:pt x="577" y="6544"/>
                    </a:cubicBezTo>
                    <a:cubicBezTo>
                      <a:pt x="452" y="5541"/>
                      <a:pt x="602" y="4539"/>
                      <a:pt x="903" y="3587"/>
                    </a:cubicBezTo>
                    <a:cubicBezTo>
                      <a:pt x="1053" y="3035"/>
                      <a:pt x="1103" y="2910"/>
                      <a:pt x="1579" y="2634"/>
                    </a:cubicBezTo>
                    <a:cubicBezTo>
                      <a:pt x="1730" y="2534"/>
                      <a:pt x="1880" y="2459"/>
                      <a:pt x="2031" y="2384"/>
                    </a:cubicBezTo>
                    <a:cubicBezTo>
                      <a:pt x="2231" y="2659"/>
                      <a:pt x="2432" y="2960"/>
                      <a:pt x="2632" y="3236"/>
                    </a:cubicBezTo>
                    <a:cubicBezTo>
                      <a:pt x="2682" y="3536"/>
                      <a:pt x="2306" y="4163"/>
                      <a:pt x="2231" y="4514"/>
                    </a:cubicBezTo>
                    <a:cubicBezTo>
                      <a:pt x="2005" y="5667"/>
                      <a:pt x="2256" y="6920"/>
                      <a:pt x="2958" y="7872"/>
                    </a:cubicBezTo>
                    <a:cubicBezTo>
                      <a:pt x="3677" y="8882"/>
                      <a:pt x="4876" y="9441"/>
                      <a:pt x="6064" y="9441"/>
                    </a:cubicBezTo>
                    <a:cubicBezTo>
                      <a:pt x="7029" y="9441"/>
                      <a:pt x="7987" y="9071"/>
                      <a:pt x="8672" y="8273"/>
                    </a:cubicBezTo>
                    <a:cubicBezTo>
                      <a:pt x="9524" y="7271"/>
                      <a:pt x="9775" y="5842"/>
                      <a:pt x="9449" y="4589"/>
                    </a:cubicBezTo>
                    <a:cubicBezTo>
                      <a:pt x="9274" y="3912"/>
                      <a:pt x="8948" y="3286"/>
                      <a:pt x="8522" y="2760"/>
                    </a:cubicBezTo>
                    <a:cubicBezTo>
                      <a:pt x="8255" y="2420"/>
                      <a:pt x="6744" y="1259"/>
                      <a:pt x="6942" y="730"/>
                    </a:cubicBezTo>
                    <a:lnTo>
                      <a:pt x="6942" y="730"/>
                    </a:lnTo>
                    <a:cubicBezTo>
                      <a:pt x="6942" y="730"/>
                      <a:pt x="6943" y="730"/>
                      <a:pt x="6943" y="729"/>
                    </a:cubicBezTo>
                    <a:cubicBezTo>
                      <a:pt x="7017" y="639"/>
                      <a:pt x="7172" y="605"/>
                      <a:pt x="7357" y="605"/>
                    </a:cubicBezTo>
                    <a:close/>
                    <a:moveTo>
                      <a:pt x="7518" y="0"/>
                    </a:moveTo>
                    <a:cubicBezTo>
                      <a:pt x="7210" y="0"/>
                      <a:pt x="6915" y="122"/>
                      <a:pt x="6653" y="416"/>
                    </a:cubicBezTo>
                    <a:lnTo>
                      <a:pt x="6653" y="416"/>
                    </a:lnTo>
                    <a:cubicBezTo>
                      <a:pt x="6630" y="432"/>
                      <a:pt x="6610" y="452"/>
                      <a:pt x="6592" y="479"/>
                    </a:cubicBezTo>
                    <a:cubicBezTo>
                      <a:pt x="6366" y="830"/>
                      <a:pt x="6417" y="1231"/>
                      <a:pt x="6642" y="1582"/>
                    </a:cubicBezTo>
                    <a:cubicBezTo>
                      <a:pt x="6843" y="1907"/>
                      <a:pt x="7294" y="2108"/>
                      <a:pt x="7569" y="2359"/>
                    </a:cubicBezTo>
                    <a:cubicBezTo>
                      <a:pt x="8021" y="2760"/>
                      <a:pt x="8396" y="3236"/>
                      <a:pt x="8672" y="3762"/>
                    </a:cubicBezTo>
                    <a:cubicBezTo>
                      <a:pt x="9872" y="5942"/>
                      <a:pt x="8727" y="9030"/>
                      <a:pt x="6009" y="9030"/>
                    </a:cubicBezTo>
                    <a:cubicBezTo>
                      <a:pt x="5945" y="9030"/>
                      <a:pt x="5880" y="9029"/>
                      <a:pt x="5815" y="9025"/>
                    </a:cubicBezTo>
                    <a:cubicBezTo>
                      <a:pt x="4612" y="8950"/>
                      <a:pt x="3559" y="8248"/>
                      <a:pt x="3008" y="7171"/>
                    </a:cubicBezTo>
                    <a:cubicBezTo>
                      <a:pt x="2406" y="6018"/>
                      <a:pt x="2532" y="4865"/>
                      <a:pt x="2933" y="3662"/>
                    </a:cubicBezTo>
                    <a:cubicBezTo>
                      <a:pt x="3083" y="3161"/>
                      <a:pt x="3234" y="2709"/>
                      <a:pt x="2833" y="2283"/>
                    </a:cubicBezTo>
                    <a:cubicBezTo>
                      <a:pt x="2630" y="2066"/>
                      <a:pt x="2343" y="1974"/>
                      <a:pt x="2050" y="1974"/>
                    </a:cubicBezTo>
                    <a:cubicBezTo>
                      <a:pt x="1837" y="1974"/>
                      <a:pt x="1619" y="2023"/>
                      <a:pt x="1429" y="2108"/>
                    </a:cubicBezTo>
                    <a:cubicBezTo>
                      <a:pt x="76" y="2709"/>
                      <a:pt x="0" y="5416"/>
                      <a:pt x="176" y="6644"/>
                    </a:cubicBezTo>
                    <a:cubicBezTo>
                      <a:pt x="376" y="8248"/>
                      <a:pt x="1304" y="9702"/>
                      <a:pt x="2607" y="10604"/>
                    </a:cubicBezTo>
                    <a:cubicBezTo>
                      <a:pt x="3581" y="11278"/>
                      <a:pt x="4679" y="11589"/>
                      <a:pt x="5764" y="11589"/>
                    </a:cubicBezTo>
                    <a:cubicBezTo>
                      <a:pt x="8029" y="11589"/>
                      <a:pt x="10238" y="10234"/>
                      <a:pt x="11153" y="7998"/>
                    </a:cubicBezTo>
                    <a:cubicBezTo>
                      <a:pt x="11930" y="6093"/>
                      <a:pt x="11579" y="3963"/>
                      <a:pt x="10427" y="2308"/>
                    </a:cubicBezTo>
                    <a:cubicBezTo>
                      <a:pt x="9899" y="1566"/>
                      <a:pt x="8625" y="0"/>
                      <a:pt x="75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19"/>
              <p:cNvSpPr/>
              <p:nvPr/>
            </p:nvSpPr>
            <p:spPr>
              <a:xfrm>
                <a:off x="5140500" y="641900"/>
                <a:ext cx="1084000" cy="1065300"/>
              </a:xfrm>
              <a:custGeom>
                <a:avLst/>
                <a:gdLst/>
                <a:ahLst/>
                <a:cxnLst/>
                <a:rect l="l" t="t" r="r" b="b"/>
                <a:pathLst>
                  <a:path w="43360" h="42612" extrusionOk="0">
                    <a:moveTo>
                      <a:pt x="31068" y="1"/>
                    </a:moveTo>
                    <a:cubicBezTo>
                      <a:pt x="30626" y="1"/>
                      <a:pt x="30184" y="46"/>
                      <a:pt x="29750" y="140"/>
                    </a:cubicBezTo>
                    <a:cubicBezTo>
                      <a:pt x="27194" y="666"/>
                      <a:pt x="25064" y="2847"/>
                      <a:pt x="24587" y="5428"/>
                    </a:cubicBezTo>
                    <a:cubicBezTo>
                      <a:pt x="23109" y="3899"/>
                      <a:pt x="21279" y="2646"/>
                      <a:pt x="19199" y="2245"/>
                    </a:cubicBezTo>
                    <a:cubicBezTo>
                      <a:pt x="18789" y="2165"/>
                      <a:pt x="18367" y="2125"/>
                      <a:pt x="17943" y="2125"/>
                    </a:cubicBezTo>
                    <a:cubicBezTo>
                      <a:pt x="16244" y="2125"/>
                      <a:pt x="14518" y="2771"/>
                      <a:pt x="13435" y="4075"/>
                    </a:cubicBezTo>
                    <a:cubicBezTo>
                      <a:pt x="12106" y="5704"/>
                      <a:pt x="12056" y="8385"/>
                      <a:pt x="13635" y="9814"/>
                    </a:cubicBezTo>
                    <a:cubicBezTo>
                      <a:pt x="13214" y="9467"/>
                      <a:pt x="12675" y="9301"/>
                      <a:pt x="12134" y="9301"/>
                    </a:cubicBezTo>
                    <a:cubicBezTo>
                      <a:pt x="11387" y="9301"/>
                      <a:pt x="10638" y="9619"/>
                      <a:pt x="10201" y="10215"/>
                    </a:cubicBezTo>
                    <a:cubicBezTo>
                      <a:pt x="9450" y="11243"/>
                      <a:pt x="9750" y="12897"/>
                      <a:pt x="10828" y="13599"/>
                    </a:cubicBezTo>
                    <a:cubicBezTo>
                      <a:pt x="9890" y="13061"/>
                      <a:pt x="8829" y="12809"/>
                      <a:pt x="7760" y="12809"/>
                    </a:cubicBezTo>
                    <a:cubicBezTo>
                      <a:pt x="6087" y="12809"/>
                      <a:pt x="4393" y="13425"/>
                      <a:pt x="3109" y="14526"/>
                    </a:cubicBezTo>
                    <a:cubicBezTo>
                      <a:pt x="1003" y="16330"/>
                      <a:pt x="1" y="19213"/>
                      <a:pt x="176" y="21970"/>
                    </a:cubicBezTo>
                    <a:cubicBezTo>
                      <a:pt x="352" y="24726"/>
                      <a:pt x="1605" y="27333"/>
                      <a:pt x="3359" y="29463"/>
                    </a:cubicBezTo>
                    <a:cubicBezTo>
                      <a:pt x="5339" y="31894"/>
                      <a:pt x="7946" y="33749"/>
                      <a:pt x="10602" y="35353"/>
                    </a:cubicBezTo>
                    <a:cubicBezTo>
                      <a:pt x="10828" y="38110"/>
                      <a:pt x="12708" y="40716"/>
                      <a:pt x="15314" y="41744"/>
                    </a:cubicBezTo>
                    <a:cubicBezTo>
                      <a:pt x="16157" y="42077"/>
                      <a:pt x="17062" y="42237"/>
                      <a:pt x="17970" y="42237"/>
                    </a:cubicBezTo>
                    <a:cubicBezTo>
                      <a:pt x="20005" y="42237"/>
                      <a:pt x="22056" y="41430"/>
                      <a:pt x="23460" y="39940"/>
                    </a:cubicBezTo>
                    <a:cubicBezTo>
                      <a:pt x="24136" y="40967"/>
                      <a:pt x="25014" y="41894"/>
                      <a:pt x="26166" y="42346"/>
                    </a:cubicBezTo>
                    <a:cubicBezTo>
                      <a:pt x="26601" y="42519"/>
                      <a:pt x="27077" y="42611"/>
                      <a:pt x="27549" y="42611"/>
                    </a:cubicBezTo>
                    <a:cubicBezTo>
                      <a:pt x="28302" y="42611"/>
                      <a:pt x="29046" y="42378"/>
                      <a:pt x="29600" y="41869"/>
                    </a:cubicBezTo>
                    <a:cubicBezTo>
                      <a:pt x="30527" y="41067"/>
                      <a:pt x="30728" y="39488"/>
                      <a:pt x="29876" y="38611"/>
                    </a:cubicBezTo>
                    <a:lnTo>
                      <a:pt x="29876" y="38611"/>
                    </a:lnTo>
                    <a:cubicBezTo>
                      <a:pt x="30094" y="38631"/>
                      <a:pt x="30314" y="38641"/>
                      <a:pt x="30533" y="38641"/>
                    </a:cubicBezTo>
                    <a:cubicBezTo>
                      <a:pt x="33326" y="38641"/>
                      <a:pt x="36095" y="37040"/>
                      <a:pt x="37420" y="34576"/>
                    </a:cubicBezTo>
                    <a:cubicBezTo>
                      <a:pt x="38873" y="31919"/>
                      <a:pt x="38522" y="28411"/>
                      <a:pt x="36618" y="26055"/>
                    </a:cubicBezTo>
                    <a:cubicBezTo>
                      <a:pt x="37946" y="25754"/>
                      <a:pt x="39249" y="25428"/>
                      <a:pt x="40427" y="24802"/>
                    </a:cubicBezTo>
                    <a:cubicBezTo>
                      <a:pt x="41605" y="24150"/>
                      <a:pt x="42658" y="23147"/>
                      <a:pt x="43009" y="21844"/>
                    </a:cubicBezTo>
                    <a:cubicBezTo>
                      <a:pt x="43359" y="20566"/>
                      <a:pt x="42883" y="18987"/>
                      <a:pt x="41705" y="18360"/>
                    </a:cubicBezTo>
                    <a:cubicBezTo>
                      <a:pt x="42407" y="17884"/>
                      <a:pt x="42608" y="16807"/>
                      <a:pt x="42106" y="16105"/>
                    </a:cubicBezTo>
                    <a:cubicBezTo>
                      <a:pt x="41809" y="15704"/>
                      <a:pt x="41301" y="15488"/>
                      <a:pt x="40795" y="15488"/>
                    </a:cubicBezTo>
                    <a:cubicBezTo>
                      <a:pt x="40495" y="15488"/>
                      <a:pt x="40197" y="15564"/>
                      <a:pt x="39943" y="15722"/>
                    </a:cubicBezTo>
                    <a:lnTo>
                      <a:pt x="39943" y="15722"/>
                    </a:lnTo>
                    <a:cubicBezTo>
                      <a:pt x="41180" y="14810"/>
                      <a:pt x="41582" y="12930"/>
                      <a:pt x="40828" y="11594"/>
                    </a:cubicBezTo>
                    <a:cubicBezTo>
                      <a:pt x="40264" y="10593"/>
                      <a:pt x="39106" y="10002"/>
                      <a:pt x="37968" y="10002"/>
                    </a:cubicBezTo>
                    <a:cubicBezTo>
                      <a:pt x="37537" y="10002"/>
                      <a:pt x="37110" y="10086"/>
                      <a:pt x="36718" y="10265"/>
                    </a:cubicBezTo>
                    <a:cubicBezTo>
                      <a:pt x="37595" y="8887"/>
                      <a:pt x="37921" y="7182"/>
                      <a:pt x="37670" y="5553"/>
                    </a:cubicBezTo>
                    <a:cubicBezTo>
                      <a:pt x="37520" y="4601"/>
                      <a:pt x="37169" y="3674"/>
                      <a:pt x="36618" y="2872"/>
                    </a:cubicBezTo>
                    <a:cubicBezTo>
                      <a:pt x="35390" y="1082"/>
                      <a:pt x="33229" y="1"/>
                      <a:pt x="310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19"/>
              <p:cNvSpPr/>
              <p:nvPr/>
            </p:nvSpPr>
            <p:spPr>
              <a:xfrm>
                <a:off x="5126725" y="636500"/>
                <a:ext cx="1105425" cy="1076250"/>
              </a:xfrm>
              <a:custGeom>
                <a:avLst/>
                <a:gdLst/>
                <a:ahLst/>
                <a:cxnLst/>
                <a:rect l="l" t="t" r="r" b="b"/>
                <a:pathLst>
                  <a:path w="44217" h="43050" extrusionOk="0">
                    <a:moveTo>
                      <a:pt x="31606" y="426"/>
                    </a:moveTo>
                    <a:cubicBezTo>
                      <a:pt x="34779" y="426"/>
                      <a:pt x="37435" y="2719"/>
                      <a:pt x="38021" y="5845"/>
                    </a:cubicBezTo>
                    <a:cubicBezTo>
                      <a:pt x="38024" y="5860"/>
                      <a:pt x="38029" y="5875"/>
                      <a:pt x="38034" y="5888"/>
                    </a:cubicBezTo>
                    <a:lnTo>
                      <a:pt x="38034" y="5888"/>
                    </a:lnTo>
                    <a:cubicBezTo>
                      <a:pt x="38208" y="7498"/>
                      <a:pt x="37925" y="9011"/>
                      <a:pt x="37093" y="10381"/>
                    </a:cubicBezTo>
                    <a:cubicBezTo>
                      <a:pt x="37007" y="10511"/>
                      <a:pt x="37107" y="10697"/>
                      <a:pt x="37249" y="10697"/>
                    </a:cubicBezTo>
                    <a:cubicBezTo>
                      <a:pt x="37271" y="10697"/>
                      <a:pt x="37295" y="10692"/>
                      <a:pt x="37319" y="10682"/>
                    </a:cubicBezTo>
                    <a:cubicBezTo>
                      <a:pt x="37719" y="10523"/>
                      <a:pt x="38142" y="10444"/>
                      <a:pt x="38560" y="10444"/>
                    </a:cubicBezTo>
                    <a:cubicBezTo>
                      <a:pt x="39531" y="10444"/>
                      <a:pt x="40475" y="10869"/>
                      <a:pt x="41053" y="11709"/>
                    </a:cubicBezTo>
                    <a:cubicBezTo>
                      <a:pt x="41981" y="13038"/>
                      <a:pt x="41555" y="14892"/>
                      <a:pt x="40276" y="15845"/>
                    </a:cubicBezTo>
                    <a:cubicBezTo>
                      <a:pt x="40110" y="15969"/>
                      <a:pt x="40202" y="16232"/>
                      <a:pt x="40382" y="16232"/>
                    </a:cubicBezTo>
                    <a:cubicBezTo>
                      <a:pt x="40419" y="16232"/>
                      <a:pt x="40459" y="16221"/>
                      <a:pt x="40502" y="16196"/>
                    </a:cubicBezTo>
                    <a:cubicBezTo>
                      <a:pt x="40784" y="16010"/>
                      <a:pt x="41067" y="15930"/>
                      <a:pt x="41331" y="15930"/>
                    </a:cubicBezTo>
                    <a:cubicBezTo>
                      <a:pt x="42494" y="15930"/>
                      <a:pt x="43291" y="17486"/>
                      <a:pt x="42106" y="18426"/>
                    </a:cubicBezTo>
                    <a:cubicBezTo>
                      <a:pt x="42006" y="18526"/>
                      <a:pt x="42056" y="18702"/>
                      <a:pt x="42156" y="18752"/>
                    </a:cubicBezTo>
                    <a:cubicBezTo>
                      <a:pt x="44011" y="19905"/>
                      <a:pt x="43660" y="22361"/>
                      <a:pt x="42332" y="23764"/>
                    </a:cubicBezTo>
                    <a:cubicBezTo>
                      <a:pt x="40978" y="25168"/>
                      <a:pt x="38973" y="25644"/>
                      <a:pt x="37118" y="26070"/>
                    </a:cubicBezTo>
                    <a:cubicBezTo>
                      <a:pt x="36968" y="26120"/>
                      <a:pt x="36943" y="26296"/>
                      <a:pt x="37043" y="26421"/>
                    </a:cubicBezTo>
                    <a:cubicBezTo>
                      <a:pt x="38898" y="28827"/>
                      <a:pt x="39224" y="32311"/>
                      <a:pt x="37645" y="34942"/>
                    </a:cubicBezTo>
                    <a:cubicBezTo>
                      <a:pt x="36271" y="37271"/>
                      <a:pt x="33686" y="38626"/>
                      <a:pt x="31036" y="38626"/>
                    </a:cubicBezTo>
                    <a:cubicBezTo>
                      <a:pt x="30833" y="38626"/>
                      <a:pt x="30630" y="38618"/>
                      <a:pt x="30427" y="38602"/>
                    </a:cubicBezTo>
                    <a:cubicBezTo>
                      <a:pt x="30226" y="38602"/>
                      <a:pt x="30176" y="38827"/>
                      <a:pt x="30276" y="38953"/>
                    </a:cubicBezTo>
                    <a:cubicBezTo>
                      <a:pt x="31671" y="40646"/>
                      <a:pt x="29923" y="42612"/>
                      <a:pt x="28105" y="42612"/>
                    </a:cubicBezTo>
                    <a:cubicBezTo>
                      <a:pt x="28094" y="42612"/>
                      <a:pt x="28082" y="42612"/>
                      <a:pt x="28071" y="42612"/>
                    </a:cubicBezTo>
                    <a:cubicBezTo>
                      <a:pt x="26367" y="42612"/>
                      <a:pt x="25088" y="41359"/>
                      <a:pt x="24211" y="40030"/>
                    </a:cubicBezTo>
                    <a:cubicBezTo>
                      <a:pt x="24169" y="39974"/>
                      <a:pt x="24095" y="39941"/>
                      <a:pt x="24025" y="39941"/>
                    </a:cubicBezTo>
                    <a:cubicBezTo>
                      <a:pt x="23971" y="39941"/>
                      <a:pt x="23918" y="39961"/>
                      <a:pt x="23885" y="40005"/>
                    </a:cubicBezTo>
                    <a:cubicBezTo>
                      <a:pt x="22452" y="41439"/>
                      <a:pt x="20459" y="42237"/>
                      <a:pt x="18473" y="42237"/>
                    </a:cubicBezTo>
                    <a:cubicBezTo>
                      <a:pt x="17229" y="42237"/>
                      <a:pt x="15988" y="41924"/>
                      <a:pt x="14888" y="41258"/>
                    </a:cubicBezTo>
                    <a:cubicBezTo>
                      <a:pt x="13509" y="40406"/>
                      <a:pt x="12407" y="39053"/>
                      <a:pt x="11830" y="37524"/>
                    </a:cubicBezTo>
                    <a:cubicBezTo>
                      <a:pt x="11730" y="37248"/>
                      <a:pt x="11630" y="36973"/>
                      <a:pt x="11554" y="36672"/>
                    </a:cubicBezTo>
                    <a:cubicBezTo>
                      <a:pt x="11479" y="36346"/>
                      <a:pt x="11529" y="35820"/>
                      <a:pt x="11379" y="35544"/>
                    </a:cubicBezTo>
                    <a:cubicBezTo>
                      <a:pt x="11178" y="35168"/>
                      <a:pt x="10552" y="34942"/>
                      <a:pt x="10201" y="34717"/>
                    </a:cubicBezTo>
                    <a:cubicBezTo>
                      <a:pt x="7219" y="32837"/>
                      <a:pt x="4386" y="30556"/>
                      <a:pt x="2607" y="27449"/>
                    </a:cubicBezTo>
                    <a:cubicBezTo>
                      <a:pt x="878" y="24441"/>
                      <a:pt x="276" y="20707"/>
                      <a:pt x="1830" y="17474"/>
                    </a:cubicBezTo>
                    <a:cubicBezTo>
                      <a:pt x="3052" y="14957"/>
                      <a:pt x="5614" y="13250"/>
                      <a:pt x="8290" y="13250"/>
                    </a:cubicBezTo>
                    <a:cubicBezTo>
                      <a:pt x="9291" y="13250"/>
                      <a:pt x="10309" y="13489"/>
                      <a:pt x="11279" y="14015"/>
                    </a:cubicBezTo>
                    <a:cubicBezTo>
                      <a:pt x="11312" y="14033"/>
                      <a:pt x="11344" y="14042"/>
                      <a:pt x="11375" y="14042"/>
                    </a:cubicBezTo>
                    <a:cubicBezTo>
                      <a:pt x="11554" y="14042"/>
                      <a:pt x="11672" y="13767"/>
                      <a:pt x="11479" y="13639"/>
                    </a:cubicBezTo>
                    <a:cubicBezTo>
                      <a:pt x="10502" y="12912"/>
                      <a:pt x="10176" y="11333"/>
                      <a:pt x="11078" y="10381"/>
                    </a:cubicBezTo>
                    <a:cubicBezTo>
                      <a:pt x="11490" y="9943"/>
                      <a:pt x="12056" y="9737"/>
                      <a:pt x="12628" y="9737"/>
                    </a:cubicBezTo>
                    <a:cubicBezTo>
                      <a:pt x="13136" y="9737"/>
                      <a:pt x="13648" y="9899"/>
                      <a:pt x="14061" y="10205"/>
                    </a:cubicBezTo>
                    <a:cubicBezTo>
                      <a:pt x="14094" y="10226"/>
                      <a:pt x="14128" y="10235"/>
                      <a:pt x="14160" y="10235"/>
                    </a:cubicBezTo>
                    <a:cubicBezTo>
                      <a:pt x="14325" y="10235"/>
                      <a:pt x="14458" y="10005"/>
                      <a:pt x="14311" y="9880"/>
                    </a:cubicBezTo>
                    <a:cubicBezTo>
                      <a:pt x="14299" y="9868"/>
                      <a:pt x="14287" y="9856"/>
                      <a:pt x="14275" y="9843"/>
                    </a:cubicBezTo>
                    <a:lnTo>
                      <a:pt x="14275" y="9843"/>
                    </a:lnTo>
                    <a:cubicBezTo>
                      <a:pt x="14279" y="9839"/>
                      <a:pt x="14283" y="9834"/>
                      <a:pt x="14286" y="9830"/>
                    </a:cubicBezTo>
                    <a:cubicBezTo>
                      <a:pt x="14261" y="9811"/>
                      <a:pt x="14235" y="9793"/>
                      <a:pt x="14209" y="9775"/>
                    </a:cubicBezTo>
                    <a:lnTo>
                      <a:pt x="14209" y="9775"/>
                    </a:lnTo>
                    <a:cubicBezTo>
                      <a:pt x="11909" y="7342"/>
                      <a:pt x="13777" y="3677"/>
                      <a:pt x="16667" y="2812"/>
                    </a:cubicBezTo>
                    <a:cubicBezTo>
                      <a:pt x="17261" y="2636"/>
                      <a:pt x="17852" y="2556"/>
                      <a:pt x="18433" y="2556"/>
                    </a:cubicBezTo>
                    <a:cubicBezTo>
                      <a:pt x="20919" y="2556"/>
                      <a:pt x="23241" y="4023"/>
                      <a:pt x="24988" y="5769"/>
                    </a:cubicBezTo>
                    <a:cubicBezTo>
                      <a:pt x="25027" y="5818"/>
                      <a:pt x="25085" y="5840"/>
                      <a:pt x="25143" y="5840"/>
                    </a:cubicBezTo>
                    <a:cubicBezTo>
                      <a:pt x="25234" y="5840"/>
                      <a:pt x="25324" y="5786"/>
                      <a:pt x="25339" y="5694"/>
                    </a:cubicBezTo>
                    <a:cubicBezTo>
                      <a:pt x="25940" y="2837"/>
                      <a:pt x="28397" y="556"/>
                      <a:pt x="31354" y="431"/>
                    </a:cubicBezTo>
                    <a:cubicBezTo>
                      <a:pt x="31438" y="428"/>
                      <a:pt x="31523" y="426"/>
                      <a:pt x="31606" y="426"/>
                    </a:cubicBezTo>
                    <a:close/>
                    <a:moveTo>
                      <a:pt x="31607" y="0"/>
                    </a:moveTo>
                    <a:cubicBezTo>
                      <a:pt x="31523" y="0"/>
                      <a:pt x="31439" y="2"/>
                      <a:pt x="31354" y="5"/>
                    </a:cubicBezTo>
                    <a:cubicBezTo>
                      <a:pt x="28340" y="126"/>
                      <a:pt x="25790" y="2380"/>
                      <a:pt x="25020" y="5230"/>
                    </a:cubicBezTo>
                    <a:lnTo>
                      <a:pt x="25020" y="5230"/>
                    </a:lnTo>
                    <a:cubicBezTo>
                      <a:pt x="23220" y="3503"/>
                      <a:pt x="20850" y="2137"/>
                      <a:pt x="18408" y="2137"/>
                    </a:cubicBezTo>
                    <a:cubicBezTo>
                      <a:pt x="17495" y="2137"/>
                      <a:pt x="16572" y="2328"/>
                      <a:pt x="15665" y="2762"/>
                    </a:cubicBezTo>
                    <a:cubicBezTo>
                      <a:pt x="13167" y="3932"/>
                      <a:pt x="11942" y="7122"/>
                      <a:pt x="13423" y="9412"/>
                    </a:cubicBezTo>
                    <a:lnTo>
                      <a:pt x="13423" y="9412"/>
                    </a:lnTo>
                    <a:cubicBezTo>
                      <a:pt x="13175" y="9343"/>
                      <a:pt x="12918" y="9308"/>
                      <a:pt x="12662" y="9308"/>
                    </a:cubicBezTo>
                    <a:cubicBezTo>
                      <a:pt x="11864" y="9308"/>
                      <a:pt x="11072" y="9646"/>
                      <a:pt x="10577" y="10331"/>
                    </a:cubicBezTo>
                    <a:cubicBezTo>
                      <a:pt x="9940" y="11211"/>
                      <a:pt x="10017" y="12358"/>
                      <a:pt x="10568" y="13236"/>
                    </a:cubicBezTo>
                    <a:lnTo>
                      <a:pt x="10568" y="13236"/>
                    </a:lnTo>
                    <a:cubicBezTo>
                      <a:pt x="9824" y="12972"/>
                      <a:pt x="9046" y="12845"/>
                      <a:pt x="8270" y="12845"/>
                    </a:cubicBezTo>
                    <a:cubicBezTo>
                      <a:pt x="6246" y="12845"/>
                      <a:pt x="4229" y="13710"/>
                      <a:pt x="2833" y="15268"/>
                    </a:cubicBezTo>
                    <a:cubicBezTo>
                      <a:pt x="477" y="17850"/>
                      <a:pt x="0" y="21659"/>
                      <a:pt x="1028" y="24942"/>
                    </a:cubicBezTo>
                    <a:cubicBezTo>
                      <a:pt x="2206" y="28627"/>
                      <a:pt x="4963" y="31534"/>
                      <a:pt x="8046" y="33765"/>
                    </a:cubicBezTo>
                    <a:cubicBezTo>
                      <a:pt x="8472" y="34090"/>
                      <a:pt x="8923" y="34391"/>
                      <a:pt x="9374" y="34692"/>
                    </a:cubicBezTo>
                    <a:cubicBezTo>
                      <a:pt x="9775" y="34942"/>
                      <a:pt x="10427" y="35218"/>
                      <a:pt x="10752" y="35544"/>
                    </a:cubicBezTo>
                    <a:cubicBezTo>
                      <a:pt x="11254" y="36070"/>
                      <a:pt x="11254" y="37223"/>
                      <a:pt x="11529" y="37925"/>
                    </a:cubicBezTo>
                    <a:cubicBezTo>
                      <a:pt x="12106" y="39253"/>
                      <a:pt x="13008" y="40431"/>
                      <a:pt x="14186" y="41283"/>
                    </a:cubicBezTo>
                    <a:cubicBezTo>
                      <a:pt x="15476" y="42214"/>
                      <a:pt x="16993" y="42654"/>
                      <a:pt x="18510" y="42654"/>
                    </a:cubicBezTo>
                    <a:cubicBezTo>
                      <a:pt x="20510" y="42654"/>
                      <a:pt x="22509" y="41889"/>
                      <a:pt x="23987" y="40478"/>
                    </a:cubicBezTo>
                    <a:lnTo>
                      <a:pt x="23987" y="40478"/>
                    </a:lnTo>
                    <a:cubicBezTo>
                      <a:pt x="24956" y="41844"/>
                      <a:pt x="26422" y="43050"/>
                      <a:pt x="28093" y="43050"/>
                    </a:cubicBezTo>
                    <a:cubicBezTo>
                      <a:pt x="28485" y="43050"/>
                      <a:pt x="28888" y="42983"/>
                      <a:pt x="29299" y="42837"/>
                    </a:cubicBezTo>
                    <a:cubicBezTo>
                      <a:pt x="30861" y="42263"/>
                      <a:pt x="31623" y="40446"/>
                      <a:pt x="30832" y="39047"/>
                    </a:cubicBezTo>
                    <a:lnTo>
                      <a:pt x="30832" y="39047"/>
                    </a:lnTo>
                    <a:cubicBezTo>
                      <a:pt x="30892" y="39048"/>
                      <a:pt x="30952" y="39049"/>
                      <a:pt x="31011" y="39049"/>
                    </a:cubicBezTo>
                    <a:cubicBezTo>
                      <a:pt x="33902" y="39049"/>
                      <a:pt x="36762" y="37499"/>
                      <a:pt x="38171" y="34892"/>
                    </a:cubicBezTo>
                    <a:cubicBezTo>
                      <a:pt x="39618" y="32215"/>
                      <a:pt x="39278" y="28864"/>
                      <a:pt x="37530" y="26405"/>
                    </a:cubicBezTo>
                    <a:lnTo>
                      <a:pt x="37530" y="26405"/>
                    </a:lnTo>
                    <a:cubicBezTo>
                      <a:pt x="39741" y="25884"/>
                      <a:pt x="42207" y="25150"/>
                      <a:pt x="43384" y="23013"/>
                    </a:cubicBezTo>
                    <a:cubicBezTo>
                      <a:pt x="44216" y="21515"/>
                      <a:pt x="43966" y="19590"/>
                      <a:pt x="42591" y="18561"/>
                    </a:cubicBezTo>
                    <a:lnTo>
                      <a:pt x="42591" y="18561"/>
                    </a:lnTo>
                    <a:cubicBezTo>
                      <a:pt x="43803" y="17345"/>
                      <a:pt x="42774" y="15500"/>
                      <a:pt x="41341" y="15500"/>
                    </a:cubicBezTo>
                    <a:cubicBezTo>
                      <a:pt x="41298" y="15500"/>
                      <a:pt x="41254" y="15502"/>
                      <a:pt x="41210" y="15505"/>
                    </a:cubicBezTo>
                    <a:lnTo>
                      <a:pt x="41210" y="15505"/>
                    </a:lnTo>
                    <a:cubicBezTo>
                      <a:pt x="42008" y="14481"/>
                      <a:pt x="42250" y="13054"/>
                      <a:pt x="41630" y="11835"/>
                    </a:cubicBezTo>
                    <a:cubicBezTo>
                      <a:pt x="41042" y="10659"/>
                      <a:pt x="39808" y="10022"/>
                      <a:pt x="38550" y="10022"/>
                    </a:cubicBezTo>
                    <a:cubicBezTo>
                      <a:pt x="38272" y="10022"/>
                      <a:pt x="37992" y="10053"/>
                      <a:pt x="37719" y="10116"/>
                    </a:cubicBezTo>
                    <a:lnTo>
                      <a:pt x="37719" y="10116"/>
                    </a:lnTo>
                    <a:cubicBezTo>
                      <a:pt x="38403" y="8777"/>
                      <a:pt x="38621" y="7324"/>
                      <a:pt x="38425" y="5792"/>
                    </a:cubicBezTo>
                    <a:lnTo>
                      <a:pt x="38425" y="5792"/>
                    </a:lnTo>
                    <a:cubicBezTo>
                      <a:pt x="38427" y="5769"/>
                      <a:pt x="38426" y="5745"/>
                      <a:pt x="38422" y="5719"/>
                    </a:cubicBezTo>
                    <a:cubicBezTo>
                      <a:pt x="37810" y="2419"/>
                      <a:pt x="34957" y="0"/>
                      <a:pt x="3160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19"/>
              <p:cNvSpPr/>
              <p:nvPr/>
            </p:nvSpPr>
            <p:spPr>
              <a:xfrm>
                <a:off x="5191900" y="1124050"/>
                <a:ext cx="74275" cy="29125"/>
              </a:xfrm>
              <a:custGeom>
                <a:avLst/>
                <a:gdLst/>
                <a:ahLst/>
                <a:cxnLst/>
                <a:rect l="l" t="t" r="r" b="b"/>
                <a:pathLst>
                  <a:path w="2971" h="1165" extrusionOk="0">
                    <a:moveTo>
                      <a:pt x="251" y="1"/>
                    </a:moveTo>
                    <a:cubicBezTo>
                      <a:pt x="0" y="1"/>
                      <a:pt x="8" y="379"/>
                      <a:pt x="276" y="428"/>
                    </a:cubicBezTo>
                    <a:cubicBezTo>
                      <a:pt x="1078" y="503"/>
                      <a:pt x="1855" y="754"/>
                      <a:pt x="2556" y="1130"/>
                    </a:cubicBezTo>
                    <a:cubicBezTo>
                      <a:pt x="2597" y="1154"/>
                      <a:pt x="2636" y="1165"/>
                      <a:pt x="2673" y="1165"/>
                    </a:cubicBezTo>
                    <a:cubicBezTo>
                      <a:pt x="2861" y="1165"/>
                      <a:pt x="2971" y="884"/>
                      <a:pt x="2782" y="779"/>
                    </a:cubicBezTo>
                    <a:cubicBezTo>
                      <a:pt x="2005" y="353"/>
                      <a:pt x="1153" y="102"/>
                      <a:pt x="276" y="2"/>
                    </a:cubicBezTo>
                    <a:cubicBezTo>
                      <a:pt x="267" y="1"/>
                      <a:pt x="259"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19"/>
              <p:cNvSpPr/>
              <p:nvPr/>
            </p:nvSpPr>
            <p:spPr>
              <a:xfrm>
                <a:off x="5223225" y="843600"/>
                <a:ext cx="570350" cy="577800"/>
              </a:xfrm>
              <a:custGeom>
                <a:avLst/>
                <a:gdLst/>
                <a:ahLst/>
                <a:cxnLst/>
                <a:rect l="l" t="t" r="r" b="b"/>
                <a:pathLst>
                  <a:path w="22814" h="23112" extrusionOk="0">
                    <a:moveTo>
                      <a:pt x="18885" y="1"/>
                    </a:moveTo>
                    <a:cubicBezTo>
                      <a:pt x="18716" y="1"/>
                      <a:pt x="18544" y="14"/>
                      <a:pt x="18371" y="42"/>
                    </a:cubicBezTo>
                    <a:cubicBezTo>
                      <a:pt x="16401" y="359"/>
                      <a:pt x="15085" y="2313"/>
                      <a:pt x="15257" y="4222"/>
                    </a:cubicBezTo>
                    <a:lnTo>
                      <a:pt x="15257" y="4222"/>
                    </a:lnTo>
                    <a:cubicBezTo>
                      <a:pt x="14574" y="3645"/>
                      <a:pt x="13744" y="3094"/>
                      <a:pt x="12890" y="3094"/>
                    </a:cubicBezTo>
                    <a:cubicBezTo>
                      <a:pt x="12571" y="3094"/>
                      <a:pt x="12249" y="3170"/>
                      <a:pt x="11930" y="3350"/>
                    </a:cubicBezTo>
                    <a:cubicBezTo>
                      <a:pt x="10696" y="4043"/>
                      <a:pt x="10790" y="5502"/>
                      <a:pt x="11080" y="6711"/>
                    </a:cubicBezTo>
                    <a:lnTo>
                      <a:pt x="11080" y="6711"/>
                    </a:lnTo>
                    <a:cubicBezTo>
                      <a:pt x="10745" y="6540"/>
                      <a:pt x="10371" y="6454"/>
                      <a:pt x="10012" y="6454"/>
                    </a:cubicBezTo>
                    <a:cubicBezTo>
                      <a:pt x="9118" y="6454"/>
                      <a:pt x="8314" y="6986"/>
                      <a:pt x="8412" y="8044"/>
                    </a:cubicBezTo>
                    <a:lnTo>
                      <a:pt x="8412" y="8044"/>
                    </a:lnTo>
                    <a:cubicBezTo>
                      <a:pt x="7683" y="7839"/>
                      <a:pt x="6940" y="7737"/>
                      <a:pt x="6214" y="7737"/>
                    </a:cubicBezTo>
                    <a:cubicBezTo>
                      <a:pt x="3222" y="7737"/>
                      <a:pt x="517" y="9470"/>
                      <a:pt x="301" y="12924"/>
                    </a:cubicBezTo>
                    <a:cubicBezTo>
                      <a:pt x="0" y="17611"/>
                      <a:pt x="4060" y="20668"/>
                      <a:pt x="7494" y="23074"/>
                    </a:cubicBezTo>
                    <a:cubicBezTo>
                      <a:pt x="7532" y="23100"/>
                      <a:pt x="7570" y="23111"/>
                      <a:pt x="7605" y="23111"/>
                    </a:cubicBezTo>
                    <a:cubicBezTo>
                      <a:pt x="7775" y="23111"/>
                      <a:pt x="7882" y="22848"/>
                      <a:pt x="7694" y="22724"/>
                    </a:cubicBezTo>
                    <a:cubicBezTo>
                      <a:pt x="4587" y="20543"/>
                      <a:pt x="1003" y="17937"/>
                      <a:pt x="727" y="13801"/>
                    </a:cubicBezTo>
                    <a:cubicBezTo>
                      <a:pt x="602" y="11947"/>
                      <a:pt x="1253" y="10017"/>
                      <a:pt x="2882" y="8964"/>
                    </a:cubicBezTo>
                    <a:cubicBezTo>
                      <a:pt x="3824" y="8355"/>
                      <a:pt x="4903" y="8105"/>
                      <a:pt x="5994" y="8105"/>
                    </a:cubicBezTo>
                    <a:cubicBezTo>
                      <a:pt x="6877" y="8105"/>
                      <a:pt x="7767" y="8269"/>
                      <a:pt x="8597" y="8538"/>
                    </a:cubicBezTo>
                    <a:cubicBezTo>
                      <a:pt x="8618" y="8544"/>
                      <a:pt x="8638" y="8547"/>
                      <a:pt x="8657" y="8547"/>
                    </a:cubicBezTo>
                    <a:cubicBezTo>
                      <a:pt x="8800" y="8547"/>
                      <a:pt x="8894" y="8395"/>
                      <a:pt x="8872" y="8262"/>
                    </a:cubicBezTo>
                    <a:cubicBezTo>
                      <a:pt x="8627" y="7282"/>
                      <a:pt x="9262" y="6863"/>
                      <a:pt x="9987" y="6863"/>
                    </a:cubicBezTo>
                    <a:cubicBezTo>
                      <a:pt x="10449" y="6863"/>
                      <a:pt x="10947" y="7033"/>
                      <a:pt x="11278" y="7335"/>
                    </a:cubicBezTo>
                    <a:cubicBezTo>
                      <a:pt x="11324" y="7380"/>
                      <a:pt x="11378" y="7401"/>
                      <a:pt x="11431" y="7401"/>
                    </a:cubicBezTo>
                    <a:cubicBezTo>
                      <a:pt x="11553" y="7401"/>
                      <a:pt x="11664" y="7292"/>
                      <a:pt x="11629" y="7135"/>
                    </a:cubicBezTo>
                    <a:cubicBezTo>
                      <a:pt x="11303" y="6007"/>
                      <a:pt x="10902" y="4453"/>
                      <a:pt x="12156" y="3751"/>
                    </a:cubicBezTo>
                    <a:cubicBezTo>
                      <a:pt x="12431" y="3599"/>
                      <a:pt x="12704" y="3534"/>
                      <a:pt x="12972" y="3534"/>
                    </a:cubicBezTo>
                    <a:cubicBezTo>
                      <a:pt x="13896" y="3534"/>
                      <a:pt x="14753" y="4307"/>
                      <a:pt x="15414" y="4929"/>
                    </a:cubicBezTo>
                    <a:cubicBezTo>
                      <a:pt x="15455" y="4964"/>
                      <a:pt x="15507" y="4979"/>
                      <a:pt x="15557" y="4979"/>
                    </a:cubicBezTo>
                    <a:cubicBezTo>
                      <a:pt x="15690" y="4979"/>
                      <a:pt x="15819" y="4874"/>
                      <a:pt x="15765" y="4729"/>
                    </a:cubicBezTo>
                    <a:cubicBezTo>
                      <a:pt x="15263" y="2824"/>
                      <a:pt x="16617" y="593"/>
                      <a:pt x="18647" y="418"/>
                    </a:cubicBezTo>
                    <a:cubicBezTo>
                      <a:pt x="18730" y="411"/>
                      <a:pt x="18813" y="407"/>
                      <a:pt x="18895" y="407"/>
                    </a:cubicBezTo>
                    <a:cubicBezTo>
                      <a:pt x="20835" y="407"/>
                      <a:pt x="22373" y="2352"/>
                      <a:pt x="22181" y="4227"/>
                    </a:cubicBezTo>
                    <a:cubicBezTo>
                      <a:pt x="22168" y="4365"/>
                      <a:pt x="22262" y="4434"/>
                      <a:pt x="22362" y="4434"/>
                    </a:cubicBezTo>
                    <a:cubicBezTo>
                      <a:pt x="22463" y="4434"/>
                      <a:pt x="22569" y="4365"/>
                      <a:pt x="22582" y="4227"/>
                    </a:cubicBezTo>
                    <a:cubicBezTo>
                      <a:pt x="22814" y="2114"/>
                      <a:pt x="21024" y="1"/>
                      <a:pt x="1888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19"/>
              <p:cNvSpPr/>
              <p:nvPr/>
            </p:nvSpPr>
            <p:spPr>
              <a:xfrm>
                <a:off x="5829450" y="735375"/>
                <a:ext cx="293550" cy="483925"/>
              </a:xfrm>
              <a:custGeom>
                <a:avLst/>
                <a:gdLst/>
                <a:ahLst/>
                <a:cxnLst/>
                <a:rect l="l" t="t" r="r" b="b"/>
                <a:pathLst>
                  <a:path w="11742" h="19357" extrusionOk="0">
                    <a:moveTo>
                      <a:pt x="3615" y="0"/>
                    </a:moveTo>
                    <a:cubicBezTo>
                      <a:pt x="2208" y="0"/>
                      <a:pt x="823" y="773"/>
                      <a:pt x="87" y="2140"/>
                    </a:cubicBezTo>
                    <a:cubicBezTo>
                      <a:pt x="1" y="2295"/>
                      <a:pt x="140" y="2451"/>
                      <a:pt x="284" y="2451"/>
                    </a:cubicBezTo>
                    <a:cubicBezTo>
                      <a:pt x="350" y="2451"/>
                      <a:pt x="416" y="2419"/>
                      <a:pt x="463" y="2341"/>
                    </a:cubicBezTo>
                    <a:cubicBezTo>
                      <a:pt x="1117" y="1112"/>
                      <a:pt x="2398" y="431"/>
                      <a:pt x="3664" y="431"/>
                    </a:cubicBezTo>
                    <a:cubicBezTo>
                      <a:pt x="4774" y="431"/>
                      <a:pt x="5873" y="954"/>
                      <a:pt x="6528" y="2090"/>
                    </a:cubicBezTo>
                    <a:cubicBezTo>
                      <a:pt x="7806" y="4321"/>
                      <a:pt x="6654" y="6852"/>
                      <a:pt x="5350" y="8757"/>
                    </a:cubicBezTo>
                    <a:cubicBezTo>
                      <a:pt x="5257" y="8907"/>
                      <a:pt x="5401" y="9070"/>
                      <a:pt x="5543" y="9070"/>
                    </a:cubicBezTo>
                    <a:cubicBezTo>
                      <a:pt x="5591" y="9070"/>
                      <a:pt x="5638" y="9052"/>
                      <a:pt x="5676" y="9007"/>
                    </a:cubicBezTo>
                    <a:cubicBezTo>
                      <a:pt x="5689" y="8995"/>
                      <a:pt x="5701" y="8984"/>
                      <a:pt x="5714" y="8973"/>
                    </a:cubicBezTo>
                    <a:lnTo>
                      <a:pt x="5714" y="8973"/>
                    </a:lnTo>
                    <a:cubicBezTo>
                      <a:pt x="5718" y="8976"/>
                      <a:pt x="5722" y="8979"/>
                      <a:pt x="5726" y="8982"/>
                    </a:cubicBezTo>
                    <a:cubicBezTo>
                      <a:pt x="5737" y="8967"/>
                      <a:pt x="5747" y="8952"/>
                      <a:pt x="5757" y="8936"/>
                    </a:cubicBezTo>
                    <a:lnTo>
                      <a:pt x="5757" y="8936"/>
                    </a:lnTo>
                    <a:cubicBezTo>
                      <a:pt x="5961" y="8773"/>
                      <a:pt x="6194" y="8700"/>
                      <a:pt x="6427" y="8700"/>
                    </a:cubicBezTo>
                    <a:cubicBezTo>
                      <a:pt x="6940" y="8700"/>
                      <a:pt x="7449" y="9055"/>
                      <a:pt x="7631" y="9584"/>
                    </a:cubicBezTo>
                    <a:cubicBezTo>
                      <a:pt x="7882" y="10286"/>
                      <a:pt x="7556" y="11012"/>
                      <a:pt x="7180" y="11589"/>
                    </a:cubicBezTo>
                    <a:cubicBezTo>
                      <a:pt x="7068" y="11723"/>
                      <a:pt x="7196" y="11897"/>
                      <a:pt x="7350" y="11897"/>
                    </a:cubicBezTo>
                    <a:cubicBezTo>
                      <a:pt x="7368" y="11897"/>
                      <a:pt x="7387" y="11895"/>
                      <a:pt x="7405" y="11890"/>
                    </a:cubicBezTo>
                    <a:cubicBezTo>
                      <a:pt x="7709" y="11814"/>
                      <a:pt x="8051" y="11763"/>
                      <a:pt x="8383" y="11763"/>
                    </a:cubicBezTo>
                    <a:cubicBezTo>
                      <a:pt x="9258" y="11763"/>
                      <a:pt x="10055" y="12119"/>
                      <a:pt x="9837" y="13318"/>
                    </a:cubicBezTo>
                    <a:cubicBezTo>
                      <a:pt x="9686" y="14246"/>
                      <a:pt x="8884" y="14847"/>
                      <a:pt x="8182" y="15398"/>
                    </a:cubicBezTo>
                    <a:cubicBezTo>
                      <a:pt x="8026" y="15510"/>
                      <a:pt x="8148" y="15761"/>
                      <a:pt x="8319" y="15761"/>
                    </a:cubicBezTo>
                    <a:cubicBezTo>
                      <a:pt x="8340" y="15761"/>
                      <a:pt x="8361" y="15757"/>
                      <a:pt x="8383" y="15749"/>
                    </a:cubicBezTo>
                    <a:cubicBezTo>
                      <a:pt x="8814" y="15584"/>
                      <a:pt x="9376" y="15374"/>
                      <a:pt x="9903" y="15374"/>
                    </a:cubicBezTo>
                    <a:cubicBezTo>
                      <a:pt x="10173" y="15374"/>
                      <a:pt x="10434" y="15429"/>
                      <a:pt x="10664" y="15574"/>
                    </a:cubicBezTo>
                    <a:cubicBezTo>
                      <a:pt x="11415" y="16050"/>
                      <a:pt x="11265" y="17078"/>
                      <a:pt x="10789" y="17604"/>
                    </a:cubicBezTo>
                    <a:cubicBezTo>
                      <a:pt x="10438" y="18005"/>
                      <a:pt x="9887" y="18205"/>
                      <a:pt x="9385" y="18356"/>
                    </a:cubicBezTo>
                    <a:cubicBezTo>
                      <a:pt x="8141" y="18791"/>
                      <a:pt x="6811" y="18952"/>
                      <a:pt x="5495" y="18952"/>
                    </a:cubicBezTo>
                    <a:cubicBezTo>
                      <a:pt x="5220" y="18952"/>
                      <a:pt x="4946" y="18945"/>
                      <a:pt x="4674" y="18932"/>
                    </a:cubicBezTo>
                    <a:cubicBezTo>
                      <a:pt x="4666" y="18932"/>
                      <a:pt x="4658" y="18931"/>
                      <a:pt x="4651" y="18931"/>
                    </a:cubicBezTo>
                    <a:cubicBezTo>
                      <a:pt x="4398" y="18931"/>
                      <a:pt x="4406" y="19333"/>
                      <a:pt x="4674" y="19333"/>
                    </a:cubicBezTo>
                    <a:cubicBezTo>
                      <a:pt x="4964" y="19348"/>
                      <a:pt x="5254" y="19356"/>
                      <a:pt x="5543" y="19356"/>
                    </a:cubicBezTo>
                    <a:cubicBezTo>
                      <a:pt x="6698" y="19356"/>
                      <a:pt x="7837" y="19228"/>
                      <a:pt x="8959" y="18907"/>
                    </a:cubicBezTo>
                    <a:cubicBezTo>
                      <a:pt x="9912" y="18657"/>
                      <a:pt x="11014" y="18331"/>
                      <a:pt x="11441" y="17353"/>
                    </a:cubicBezTo>
                    <a:cubicBezTo>
                      <a:pt x="11741" y="16702"/>
                      <a:pt x="11666" y="15875"/>
                      <a:pt x="11090" y="15373"/>
                    </a:cubicBezTo>
                    <a:cubicBezTo>
                      <a:pt x="10758" y="15074"/>
                      <a:pt x="10354" y="14966"/>
                      <a:pt x="9931" y="14966"/>
                    </a:cubicBezTo>
                    <a:cubicBezTo>
                      <a:pt x="9697" y="14966"/>
                      <a:pt x="9457" y="14999"/>
                      <a:pt x="9220" y="15052"/>
                    </a:cubicBezTo>
                    <a:lnTo>
                      <a:pt x="9220" y="15052"/>
                    </a:lnTo>
                    <a:cubicBezTo>
                      <a:pt x="9989" y="14319"/>
                      <a:pt x="10604" y="13396"/>
                      <a:pt x="10187" y="12316"/>
                    </a:cubicBezTo>
                    <a:cubicBezTo>
                      <a:pt x="9888" y="11544"/>
                      <a:pt x="9232" y="11316"/>
                      <a:pt x="8531" y="11316"/>
                    </a:cubicBezTo>
                    <a:cubicBezTo>
                      <a:pt x="8275" y="11316"/>
                      <a:pt x="8012" y="11347"/>
                      <a:pt x="7759" y="11392"/>
                    </a:cubicBezTo>
                    <a:lnTo>
                      <a:pt x="7759" y="11392"/>
                    </a:lnTo>
                    <a:cubicBezTo>
                      <a:pt x="8187" y="10535"/>
                      <a:pt x="8352" y="9421"/>
                      <a:pt x="7556" y="8732"/>
                    </a:cubicBezTo>
                    <a:cubicBezTo>
                      <a:pt x="7239" y="8440"/>
                      <a:pt x="6839" y="8290"/>
                      <a:pt x="6444" y="8290"/>
                    </a:cubicBezTo>
                    <a:cubicBezTo>
                      <a:pt x="6344" y="8290"/>
                      <a:pt x="6244" y="8300"/>
                      <a:pt x="6145" y="8319"/>
                    </a:cubicBezTo>
                    <a:lnTo>
                      <a:pt x="6145" y="8319"/>
                    </a:lnTo>
                    <a:cubicBezTo>
                      <a:pt x="7449" y="6113"/>
                      <a:pt x="8343" y="3107"/>
                      <a:pt x="6278" y="1088"/>
                    </a:cubicBezTo>
                    <a:cubicBezTo>
                      <a:pt x="5505" y="345"/>
                      <a:pt x="4555" y="0"/>
                      <a:pt x="36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19"/>
              <p:cNvSpPr/>
              <p:nvPr/>
            </p:nvSpPr>
            <p:spPr>
              <a:xfrm>
                <a:off x="5517600" y="1268750"/>
                <a:ext cx="520800" cy="319075"/>
              </a:xfrm>
              <a:custGeom>
                <a:avLst/>
                <a:gdLst/>
                <a:ahLst/>
                <a:cxnLst/>
                <a:rect l="l" t="t" r="r" b="b"/>
                <a:pathLst>
                  <a:path w="20832" h="12763" extrusionOk="0">
                    <a:moveTo>
                      <a:pt x="16560" y="0"/>
                    </a:moveTo>
                    <a:cubicBezTo>
                      <a:pt x="16391" y="0"/>
                      <a:pt x="16244" y="211"/>
                      <a:pt x="16421" y="329"/>
                    </a:cubicBezTo>
                    <a:cubicBezTo>
                      <a:pt x="18150" y="1708"/>
                      <a:pt x="20130" y="4464"/>
                      <a:pt x="19503" y="6845"/>
                    </a:cubicBezTo>
                    <a:cubicBezTo>
                      <a:pt x="18941" y="9035"/>
                      <a:pt x="16192" y="9906"/>
                      <a:pt x="13985" y="9906"/>
                    </a:cubicBezTo>
                    <a:cubicBezTo>
                      <a:pt x="13539" y="9906"/>
                      <a:pt x="13116" y="9870"/>
                      <a:pt x="12737" y="9803"/>
                    </a:cubicBezTo>
                    <a:cubicBezTo>
                      <a:pt x="12721" y="9800"/>
                      <a:pt x="12705" y="9798"/>
                      <a:pt x="12689" y="9798"/>
                    </a:cubicBezTo>
                    <a:cubicBezTo>
                      <a:pt x="12581" y="9798"/>
                      <a:pt x="12486" y="9872"/>
                      <a:pt x="12486" y="10003"/>
                    </a:cubicBezTo>
                    <a:cubicBezTo>
                      <a:pt x="12461" y="10329"/>
                      <a:pt x="12586" y="10555"/>
                      <a:pt x="12636" y="10881"/>
                    </a:cubicBezTo>
                    <a:cubicBezTo>
                      <a:pt x="12962" y="11557"/>
                      <a:pt x="12511" y="12033"/>
                      <a:pt x="11308" y="12284"/>
                    </a:cubicBezTo>
                    <a:cubicBezTo>
                      <a:pt x="10982" y="12209"/>
                      <a:pt x="10681" y="12084"/>
                      <a:pt x="10381" y="11908"/>
                    </a:cubicBezTo>
                    <a:cubicBezTo>
                      <a:pt x="9428" y="11407"/>
                      <a:pt x="8626" y="10680"/>
                      <a:pt x="7975" y="9828"/>
                    </a:cubicBezTo>
                    <a:cubicBezTo>
                      <a:pt x="7930" y="9761"/>
                      <a:pt x="7866" y="9729"/>
                      <a:pt x="7802" y="9729"/>
                    </a:cubicBezTo>
                    <a:cubicBezTo>
                      <a:pt x="7721" y="9729"/>
                      <a:pt x="7641" y="9780"/>
                      <a:pt x="7599" y="9878"/>
                    </a:cubicBezTo>
                    <a:cubicBezTo>
                      <a:pt x="7117" y="11219"/>
                      <a:pt x="5777" y="12087"/>
                      <a:pt x="4384" y="12087"/>
                    </a:cubicBezTo>
                    <a:cubicBezTo>
                      <a:pt x="4111" y="12087"/>
                      <a:pt x="3835" y="12053"/>
                      <a:pt x="3564" y="11983"/>
                    </a:cubicBezTo>
                    <a:cubicBezTo>
                      <a:pt x="1834" y="11557"/>
                      <a:pt x="731" y="9928"/>
                      <a:pt x="431" y="8274"/>
                    </a:cubicBezTo>
                    <a:cubicBezTo>
                      <a:pt x="420" y="8160"/>
                      <a:pt x="342" y="8111"/>
                      <a:pt x="257" y="8111"/>
                    </a:cubicBezTo>
                    <a:cubicBezTo>
                      <a:pt x="135" y="8111"/>
                      <a:pt x="0" y="8212"/>
                      <a:pt x="30" y="8374"/>
                    </a:cubicBezTo>
                    <a:cubicBezTo>
                      <a:pt x="381" y="10304"/>
                      <a:pt x="1759" y="12134"/>
                      <a:pt x="3764" y="12460"/>
                    </a:cubicBezTo>
                    <a:cubicBezTo>
                      <a:pt x="3960" y="12489"/>
                      <a:pt x="4156" y="12504"/>
                      <a:pt x="4351" y="12504"/>
                    </a:cubicBezTo>
                    <a:cubicBezTo>
                      <a:pt x="5827" y="12504"/>
                      <a:pt x="7227" y="11667"/>
                      <a:pt x="7857" y="10328"/>
                    </a:cubicBezTo>
                    <a:lnTo>
                      <a:pt x="7857" y="10328"/>
                    </a:lnTo>
                    <a:cubicBezTo>
                      <a:pt x="8773" y="11460"/>
                      <a:pt x="10159" y="12691"/>
                      <a:pt x="11609" y="12760"/>
                    </a:cubicBezTo>
                    <a:cubicBezTo>
                      <a:pt x="11639" y="12762"/>
                      <a:pt x="11670" y="12762"/>
                      <a:pt x="11700" y="12762"/>
                    </a:cubicBezTo>
                    <a:cubicBezTo>
                      <a:pt x="12220" y="12762"/>
                      <a:pt x="12728" y="12560"/>
                      <a:pt x="13012" y="12134"/>
                    </a:cubicBezTo>
                    <a:cubicBezTo>
                      <a:pt x="13414" y="11486"/>
                      <a:pt x="13000" y="10898"/>
                      <a:pt x="12905" y="10246"/>
                    </a:cubicBezTo>
                    <a:lnTo>
                      <a:pt x="12905" y="10246"/>
                    </a:lnTo>
                    <a:cubicBezTo>
                      <a:pt x="13255" y="10293"/>
                      <a:pt x="13626" y="10318"/>
                      <a:pt x="14008" y="10318"/>
                    </a:cubicBezTo>
                    <a:cubicBezTo>
                      <a:pt x="16277" y="10318"/>
                      <a:pt x="18936" y="9447"/>
                      <a:pt x="19804" y="7297"/>
                    </a:cubicBezTo>
                    <a:cubicBezTo>
                      <a:pt x="20832" y="4740"/>
                      <a:pt x="18601" y="1532"/>
                      <a:pt x="16696" y="53"/>
                    </a:cubicBezTo>
                    <a:cubicBezTo>
                      <a:pt x="16653" y="16"/>
                      <a:pt x="16606" y="0"/>
                      <a:pt x="165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19"/>
              <p:cNvSpPr/>
              <p:nvPr/>
            </p:nvSpPr>
            <p:spPr>
              <a:xfrm>
                <a:off x="5468950" y="1523075"/>
                <a:ext cx="171800" cy="112850"/>
              </a:xfrm>
              <a:custGeom>
                <a:avLst/>
                <a:gdLst/>
                <a:ahLst/>
                <a:cxnLst/>
                <a:rect l="l" t="t" r="r" b="b"/>
                <a:pathLst>
                  <a:path w="6872" h="4514" extrusionOk="0">
                    <a:moveTo>
                      <a:pt x="253" y="0"/>
                    </a:moveTo>
                    <a:cubicBezTo>
                      <a:pt x="128" y="0"/>
                      <a:pt x="1" y="106"/>
                      <a:pt x="46" y="256"/>
                    </a:cubicBezTo>
                    <a:cubicBezTo>
                      <a:pt x="784" y="2875"/>
                      <a:pt x="3041" y="4514"/>
                      <a:pt x="5657" y="4514"/>
                    </a:cubicBezTo>
                    <a:cubicBezTo>
                      <a:pt x="5971" y="4514"/>
                      <a:pt x="6290" y="4490"/>
                      <a:pt x="6612" y="4442"/>
                    </a:cubicBezTo>
                    <a:cubicBezTo>
                      <a:pt x="6872" y="4395"/>
                      <a:pt x="6776" y="4037"/>
                      <a:pt x="6555" y="4037"/>
                    </a:cubicBezTo>
                    <a:cubicBezTo>
                      <a:pt x="6541" y="4037"/>
                      <a:pt x="6527" y="4038"/>
                      <a:pt x="6512" y="4041"/>
                    </a:cubicBezTo>
                    <a:cubicBezTo>
                      <a:pt x="6216" y="4086"/>
                      <a:pt x="5923" y="4108"/>
                      <a:pt x="5634" y="4108"/>
                    </a:cubicBezTo>
                    <a:cubicBezTo>
                      <a:pt x="3211" y="4108"/>
                      <a:pt x="1119" y="2552"/>
                      <a:pt x="447" y="156"/>
                    </a:cubicBezTo>
                    <a:cubicBezTo>
                      <a:pt x="417" y="46"/>
                      <a:pt x="335" y="0"/>
                      <a:pt x="25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19"/>
              <p:cNvSpPr/>
              <p:nvPr/>
            </p:nvSpPr>
            <p:spPr>
              <a:xfrm>
                <a:off x="5686250" y="1587750"/>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19"/>
              <p:cNvSpPr/>
              <p:nvPr/>
            </p:nvSpPr>
            <p:spPr>
              <a:xfrm>
                <a:off x="5538700" y="777325"/>
                <a:ext cx="131550" cy="77675"/>
              </a:xfrm>
              <a:custGeom>
                <a:avLst/>
                <a:gdLst/>
                <a:ahLst/>
                <a:cxnLst/>
                <a:rect l="l" t="t" r="r" b="b"/>
                <a:pathLst>
                  <a:path w="5262" h="3107" extrusionOk="0">
                    <a:moveTo>
                      <a:pt x="4073" y="0"/>
                    </a:moveTo>
                    <a:cubicBezTo>
                      <a:pt x="2283" y="0"/>
                      <a:pt x="203" y="1058"/>
                      <a:pt x="13" y="2918"/>
                    </a:cubicBezTo>
                    <a:cubicBezTo>
                      <a:pt x="0" y="3044"/>
                      <a:pt x="94" y="3106"/>
                      <a:pt x="194" y="3106"/>
                    </a:cubicBezTo>
                    <a:cubicBezTo>
                      <a:pt x="295" y="3106"/>
                      <a:pt x="401" y="3044"/>
                      <a:pt x="414" y="2918"/>
                    </a:cubicBezTo>
                    <a:cubicBezTo>
                      <a:pt x="603" y="1296"/>
                      <a:pt x="2530" y="417"/>
                      <a:pt x="4077" y="417"/>
                    </a:cubicBezTo>
                    <a:cubicBezTo>
                      <a:pt x="4370" y="417"/>
                      <a:pt x="4649" y="449"/>
                      <a:pt x="4900" y="512"/>
                    </a:cubicBezTo>
                    <a:cubicBezTo>
                      <a:pt x="4916" y="515"/>
                      <a:pt x="4932" y="517"/>
                      <a:pt x="4947" y="517"/>
                    </a:cubicBezTo>
                    <a:cubicBezTo>
                      <a:pt x="5186" y="517"/>
                      <a:pt x="5261" y="159"/>
                      <a:pt x="5025" y="111"/>
                    </a:cubicBezTo>
                    <a:cubicBezTo>
                      <a:pt x="4727" y="37"/>
                      <a:pt x="4405" y="0"/>
                      <a:pt x="407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19"/>
              <p:cNvSpPr/>
              <p:nvPr/>
            </p:nvSpPr>
            <p:spPr>
              <a:xfrm>
                <a:off x="5702550" y="798275"/>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19"/>
              <p:cNvSpPr/>
              <p:nvPr/>
            </p:nvSpPr>
            <p:spPr>
              <a:xfrm>
                <a:off x="5881175" y="689075"/>
                <a:ext cx="130600" cy="33700"/>
              </a:xfrm>
              <a:custGeom>
                <a:avLst/>
                <a:gdLst/>
                <a:ahLst/>
                <a:cxnLst/>
                <a:rect l="l" t="t" r="r" b="b"/>
                <a:pathLst>
                  <a:path w="5224" h="1348" extrusionOk="0">
                    <a:moveTo>
                      <a:pt x="2115" y="1"/>
                    </a:moveTo>
                    <a:cubicBezTo>
                      <a:pt x="1483" y="1"/>
                      <a:pt x="844" y="119"/>
                      <a:pt x="224" y="358"/>
                    </a:cubicBezTo>
                    <a:cubicBezTo>
                      <a:pt x="0" y="447"/>
                      <a:pt x="55" y="775"/>
                      <a:pt x="247" y="775"/>
                    </a:cubicBezTo>
                    <a:cubicBezTo>
                      <a:pt x="271" y="775"/>
                      <a:pt x="296" y="770"/>
                      <a:pt x="324" y="759"/>
                    </a:cubicBezTo>
                    <a:cubicBezTo>
                      <a:pt x="904" y="531"/>
                      <a:pt x="1499" y="418"/>
                      <a:pt x="2087" y="418"/>
                    </a:cubicBezTo>
                    <a:cubicBezTo>
                      <a:pt x="3049" y="418"/>
                      <a:pt x="3995" y="720"/>
                      <a:pt x="4835" y="1310"/>
                    </a:cubicBezTo>
                    <a:cubicBezTo>
                      <a:pt x="4873" y="1336"/>
                      <a:pt x="4911" y="1347"/>
                      <a:pt x="4946" y="1347"/>
                    </a:cubicBezTo>
                    <a:cubicBezTo>
                      <a:pt x="5116" y="1347"/>
                      <a:pt x="5223" y="1080"/>
                      <a:pt x="5036" y="935"/>
                    </a:cubicBezTo>
                    <a:cubicBezTo>
                      <a:pt x="4151" y="314"/>
                      <a:pt x="3142" y="1"/>
                      <a:pt x="211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19"/>
              <p:cNvSpPr/>
              <p:nvPr/>
            </p:nvSpPr>
            <p:spPr>
              <a:xfrm>
                <a:off x="5831950" y="884200"/>
                <a:ext cx="82400" cy="63625"/>
              </a:xfrm>
              <a:custGeom>
                <a:avLst/>
                <a:gdLst/>
                <a:ahLst/>
                <a:cxnLst/>
                <a:rect l="l" t="t" r="r" b="b"/>
                <a:pathLst>
                  <a:path w="3296" h="2545" extrusionOk="0">
                    <a:moveTo>
                      <a:pt x="861" y="0"/>
                    </a:moveTo>
                    <a:cubicBezTo>
                      <a:pt x="568" y="0"/>
                      <a:pt x="267" y="146"/>
                      <a:pt x="87" y="498"/>
                    </a:cubicBezTo>
                    <a:cubicBezTo>
                      <a:pt x="0" y="672"/>
                      <a:pt x="155" y="822"/>
                      <a:pt x="299" y="822"/>
                    </a:cubicBezTo>
                    <a:cubicBezTo>
                      <a:pt x="363" y="822"/>
                      <a:pt x="425" y="793"/>
                      <a:pt x="463" y="724"/>
                    </a:cubicBezTo>
                    <a:cubicBezTo>
                      <a:pt x="534" y="559"/>
                      <a:pt x="692" y="395"/>
                      <a:pt x="876" y="395"/>
                    </a:cubicBezTo>
                    <a:cubicBezTo>
                      <a:pt x="889" y="395"/>
                      <a:pt x="901" y="396"/>
                      <a:pt x="914" y="398"/>
                    </a:cubicBezTo>
                    <a:cubicBezTo>
                      <a:pt x="1215" y="398"/>
                      <a:pt x="1340" y="749"/>
                      <a:pt x="1190" y="999"/>
                    </a:cubicBezTo>
                    <a:cubicBezTo>
                      <a:pt x="1094" y="1153"/>
                      <a:pt x="1248" y="1292"/>
                      <a:pt x="1405" y="1292"/>
                    </a:cubicBezTo>
                    <a:cubicBezTo>
                      <a:pt x="1452" y="1292"/>
                      <a:pt x="1500" y="1279"/>
                      <a:pt x="1541" y="1250"/>
                    </a:cubicBezTo>
                    <a:cubicBezTo>
                      <a:pt x="1682" y="1122"/>
                      <a:pt x="1894" y="1040"/>
                      <a:pt x="2101" y="1040"/>
                    </a:cubicBezTo>
                    <a:cubicBezTo>
                      <a:pt x="2301" y="1040"/>
                      <a:pt x="2496" y="1116"/>
                      <a:pt x="2619" y="1300"/>
                    </a:cubicBezTo>
                    <a:cubicBezTo>
                      <a:pt x="2794" y="1576"/>
                      <a:pt x="2694" y="2002"/>
                      <a:pt x="2368" y="2127"/>
                    </a:cubicBezTo>
                    <a:cubicBezTo>
                      <a:pt x="2145" y="2216"/>
                      <a:pt x="2220" y="2544"/>
                      <a:pt x="2416" y="2544"/>
                    </a:cubicBezTo>
                    <a:cubicBezTo>
                      <a:pt x="2440" y="2544"/>
                      <a:pt x="2466" y="2539"/>
                      <a:pt x="2493" y="2528"/>
                    </a:cubicBezTo>
                    <a:cubicBezTo>
                      <a:pt x="3045" y="2303"/>
                      <a:pt x="3295" y="1626"/>
                      <a:pt x="2970" y="1074"/>
                    </a:cubicBezTo>
                    <a:cubicBezTo>
                      <a:pt x="2777" y="754"/>
                      <a:pt x="2460" y="617"/>
                      <a:pt x="2129" y="617"/>
                    </a:cubicBezTo>
                    <a:cubicBezTo>
                      <a:pt x="1985" y="617"/>
                      <a:pt x="1839" y="643"/>
                      <a:pt x="1700" y="690"/>
                    </a:cubicBezTo>
                    <a:lnTo>
                      <a:pt x="1700" y="690"/>
                    </a:lnTo>
                    <a:cubicBezTo>
                      <a:pt x="1663" y="283"/>
                      <a:pt x="1269" y="0"/>
                      <a:pt x="86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19"/>
              <p:cNvSpPr/>
              <p:nvPr/>
            </p:nvSpPr>
            <p:spPr>
              <a:xfrm>
                <a:off x="5922250" y="788125"/>
                <a:ext cx="55375" cy="69425"/>
              </a:xfrm>
              <a:custGeom>
                <a:avLst/>
                <a:gdLst/>
                <a:ahLst/>
                <a:cxnLst/>
                <a:rect l="l" t="t" r="r" b="b"/>
                <a:pathLst>
                  <a:path w="2215" h="2777" extrusionOk="0">
                    <a:moveTo>
                      <a:pt x="317" y="1"/>
                    </a:moveTo>
                    <a:cubicBezTo>
                      <a:pt x="96" y="1"/>
                      <a:pt x="0" y="359"/>
                      <a:pt x="260" y="406"/>
                    </a:cubicBezTo>
                    <a:cubicBezTo>
                      <a:pt x="1212" y="582"/>
                      <a:pt x="1739" y="1559"/>
                      <a:pt x="1312" y="2461"/>
                    </a:cubicBezTo>
                    <a:cubicBezTo>
                      <a:pt x="1245" y="2631"/>
                      <a:pt x="1383" y="2777"/>
                      <a:pt x="1518" y="2777"/>
                    </a:cubicBezTo>
                    <a:cubicBezTo>
                      <a:pt x="1583" y="2777"/>
                      <a:pt x="1648" y="2743"/>
                      <a:pt x="1688" y="2662"/>
                    </a:cubicBezTo>
                    <a:cubicBezTo>
                      <a:pt x="2215" y="1534"/>
                      <a:pt x="1613" y="256"/>
                      <a:pt x="360" y="5"/>
                    </a:cubicBezTo>
                    <a:cubicBezTo>
                      <a:pt x="345" y="2"/>
                      <a:pt x="331" y="1"/>
                      <a:pt x="31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19"/>
              <p:cNvSpPr/>
              <p:nvPr/>
            </p:nvSpPr>
            <p:spPr>
              <a:xfrm>
                <a:off x="5397400" y="1064175"/>
                <a:ext cx="466825" cy="354750"/>
              </a:xfrm>
              <a:custGeom>
                <a:avLst/>
                <a:gdLst/>
                <a:ahLst/>
                <a:cxnLst/>
                <a:rect l="l" t="t" r="r" b="b"/>
                <a:pathLst>
                  <a:path w="18673" h="14190" extrusionOk="0">
                    <a:moveTo>
                      <a:pt x="11121" y="1"/>
                    </a:moveTo>
                    <a:cubicBezTo>
                      <a:pt x="11023" y="1"/>
                      <a:pt x="10925" y="6"/>
                      <a:pt x="10828" y="16"/>
                    </a:cubicBezTo>
                    <a:cubicBezTo>
                      <a:pt x="8754" y="221"/>
                      <a:pt x="6306" y="2354"/>
                      <a:pt x="5880" y="4529"/>
                    </a:cubicBezTo>
                    <a:lnTo>
                      <a:pt x="5880" y="4529"/>
                    </a:lnTo>
                    <a:cubicBezTo>
                      <a:pt x="5317" y="3762"/>
                      <a:pt x="4379" y="3333"/>
                      <a:pt x="3439" y="3333"/>
                    </a:cubicBezTo>
                    <a:cubicBezTo>
                      <a:pt x="2981" y="3333"/>
                      <a:pt x="2522" y="3435"/>
                      <a:pt x="2106" y="3650"/>
                    </a:cubicBezTo>
                    <a:cubicBezTo>
                      <a:pt x="427" y="4527"/>
                      <a:pt x="1" y="6683"/>
                      <a:pt x="602" y="8337"/>
                    </a:cubicBezTo>
                    <a:cubicBezTo>
                      <a:pt x="641" y="8424"/>
                      <a:pt x="724" y="8462"/>
                      <a:pt x="807" y="8462"/>
                    </a:cubicBezTo>
                    <a:cubicBezTo>
                      <a:pt x="937" y="8462"/>
                      <a:pt x="1065" y="8365"/>
                      <a:pt x="1003" y="8211"/>
                    </a:cubicBezTo>
                    <a:cubicBezTo>
                      <a:pt x="502" y="6833"/>
                      <a:pt x="727" y="4978"/>
                      <a:pt x="2081" y="4151"/>
                    </a:cubicBezTo>
                    <a:cubicBezTo>
                      <a:pt x="2510" y="3884"/>
                      <a:pt x="2991" y="3758"/>
                      <a:pt x="3466" y="3758"/>
                    </a:cubicBezTo>
                    <a:cubicBezTo>
                      <a:pt x="4463" y="3758"/>
                      <a:pt x="5433" y="4312"/>
                      <a:pt x="5840" y="5279"/>
                    </a:cubicBezTo>
                    <a:cubicBezTo>
                      <a:pt x="5868" y="5352"/>
                      <a:pt x="5928" y="5382"/>
                      <a:pt x="5994" y="5382"/>
                    </a:cubicBezTo>
                    <a:cubicBezTo>
                      <a:pt x="6109" y="5382"/>
                      <a:pt x="6241" y="5290"/>
                      <a:pt x="6241" y="5179"/>
                    </a:cubicBezTo>
                    <a:cubicBezTo>
                      <a:pt x="6216" y="3349"/>
                      <a:pt x="8121" y="1469"/>
                      <a:pt x="9700" y="768"/>
                    </a:cubicBezTo>
                    <a:cubicBezTo>
                      <a:pt x="10188" y="551"/>
                      <a:pt x="10728" y="415"/>
                      <a:pt x="11259" y="415"/>
                    </a:cubicBezTo>
                    <a:cubicBezTo>
                      <a:pt x="11710" y="415"/>
                      <a:pt x="12154" y="513"/>
                      <a:pt x="12557" y="743"/>
                    </a:cubicBezTo>
                    <a:cubicBezTo>
                      <a:pt x="13484" y="1294"/>
                      <a:pt x="13835" y="2497"/>
                      <a:pt x="13259" y="3424"/>
                    </a:cubicBezTo>
                    <a:cubicBezTo>
                      <a:pt x="13155" y="3580"/>
                      <a:pt x="13290" y="3724"/>
                      <a:pt x="13433" y="3724"/>
                    </a:cubicBezTo>
                    <a:cubicBezTo>
                      <a:pt x="13497" y="3724"/>
                      <a:pt x="13563" y="3695"/>
                      <a:pt x="13610" y="3625"/>
                    </a:cubicBezTo>
                    <a:cubicBezTo>
                      <a:pt x="13859" y="3284"/>
                      <a:pt x="14231" y="3135"/>
                      <a:pt x="14612" y="3135"/>
                    </a:cubicBezTo>
                    <a:cubicBezTo>
                      <a:pt x="14960" y="3135"/>
                      <a:pt x="15315" y="3259"/>
                      <a:pt x="15590" y="3474"/>
                    </a:cubicBezTo>
                    <a:cubicBezTo>
                      <a:pt x="16241" y="4001"/>
                      <a:pt x="16342" y="4928"/>
                      <a:pt x="16216" y="5705"/>
                    </a:cubicBezTo>
                    <a:cubicBezTo>
                      <a:pt x="16016" y="6858"/>
                      <a:pt x="15389" y="7886"/>
                      <a:pt x="14662" y="8738"/>
                    </a:cubicBezTo>
                    <a:cubicBezTo>
                      <a:pt x="14537" y="8863"/>
                      <a:pt x="14612" y="9114"/>
                      <a:pt x="14813" y="9114"/>
                    </a:cubicBezTo>
                    <a:cubicBezTo>
                      <a:pt x="15072" y="9088"/>
                      <a:pt x="15355" y="9068"/>
                      <a:pt x="15644" y="9068"/>
                    </a:cubicBezTo>
                    <a:cubicBezTo>
                      <a:pt x="16498" y="9068"/>
                      <a:pt x="17396" y="9248"/>
                      <a:pt x="17845" y="10016"/>
                    </a:cubicBezTo>
                    <a:cubicBezTo>
                      <a:pt x="18472" y="11069"/>
                      <a:pt x="17895" y="12422"/>
                      <a:pt x="16993" y="13074"/>
                    </a:cubicBezTo>
                    <a:cubicBezTo>
                      <a:pt x="16216" y="13623"/>
                      <a:pt x="15340" y="13804"/>
                      <a:pt x="14433" y="13804"/>
                    </a:cubicBezTo>
                    <a:cubicBezTo>
                      <a:pt x="13146" y="13804"/>
                      <a:pt x="11797" y="13440"/>
                      <a:pt x="10577" y="13249"/>
                    </a:cubicBezTo>
                    <a:cubicBezTo>
                      <a:pt x="10562" y="13246"/>
                      <a:pt x="10548" y="13245"/>
                      <a:pt x="10534" y="13245"/>
                    </a:cubicBezTo>
                    <a:cubicBezTo>
                      <a:pt x="10313" y="13245"/>
                      <a:pt x="10217" y="13603"/>
                      <a:pt x="10477" y="13650"/>
                    </a:cubicBezTo>
                    <a:cubicBezTo>
                      <a:pt x="11638" y="13833"/>
                      <a:pt x="13139" y="14190"/>
                      <a:pt x="14544" y="14190"/>
                    </a:cubicBezTo>
                    <a:cubicBezTo>
                      <a:pt x="16019" y="14190"/>
                      <a:pt x="17388" y="13796"/>
                      <a:pt x="18146" y="12397"/>
                    </a:cubicBezTo>
                    <a:cubicBezTo>
                      <a:pt x="18622" y="11545"/>
                      <a:pt x="18672" y="10392"/>
                      <a:pt x="18071" y="9590"/>
                    </a:cubicBezTo>
                    <a:cubicBezTo>
                      <a:pt x="17482" y="8825"/>
                      <a:pt x="16510" y="8658"/>
                      <a:pt x="15574" y="8658"/>
                    </a:cubicBezTo>
                    <a:cubicBezTo>
                      <a:pt x="15470" y="8658"/>
                      <a:pt x="15366" y="8660"/>
                      <a:pt x="15264" y="8664"/>
                    </a:cubicBezTo>
                    <a:lnTo>
                      <a:pt x="15264" y="8664"/>
                    </a:lnTo>
                    <a:cubicBezTo>
                      <a:pt x="16271" y="7344"/>
                      <a:pt x="17215" y="5398"/>
                      <a:pt x="16417" y="3825"/>
                    </a:cubicBezTo>
                    <a:cubicBezTo>
                      <a:pt x="16053" y="3141"/>
                      <a:pt x="15316" y="2727"/>
                      <a:pt x="14605" y="2727"/>
                    </a:cubicBezTo>
                    <a:cubicBezTo>
                      <a:pt x="14373" y="2727"/>
                      <a:pt x="14144" y="2771"/>
                      <a:pt x="13931" y="2864"/>
                    </a:cubicBezTo>
                    <a:lnTo>
                      <a:pt x="13931" y="2864"/>
                    </a:lnTo>
                    <a:cubicBezTo>
                      <a:pt x="14278" y="1313"/>
                      <a:pt x="12723" y="1"/>
                      <a:pt x="1112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19"/>
              <p:cNvSpPr/>
              <p:nvPr/>
            </p:nvSpPr>
            <p:spPr>
              <a:xfrm>
                <a:off x="5603300" y="1181250"/>
                <a:ext cx="105525" cy="73850"/>
              </a:xfrm>
              <a:custGeom>
                <a:avLst/>
                <a:gdLst/>
                <a:ahLst/>
                <a:cxnLst/>
                <a:rect l="l" t="t" r="r" b="b"/>
                <a:pathLst>
                  <a:path w="4221" h="2954" extrusionOk="0">
                    <a:moveTo>
                      <a:pt x="1551" y="0"/>
                    </a:moveTo>
                    <a:cubicBezTo>
                      <a:pt x="892" y="0"/>
                      <a:pt x="317" y="937"/>
                      <a:pt x="85" y="1423"/>
                    </a:cubicBezTo>
                    <a:cubicBezTo>
                      <a:pt x="1" y="1592"/>
                      <a:pt x="133" y="1739"/>
                      <a:pt x="267" y="1739"/>
                    </a:cubicBezTo>
                    <a:cubicBezTo>
                      <a:pt x="331" y="1739"/>
                      <a:pt x="396" y="1705"/>
                      <a:pt x="436" y="1624"/>
                    </a:cubicBezTo>
                    <a:cubicBezTo>
                      <a:pt x="562" y="1348"/>
                      <a:pt x="787" y="872"/>
                      <a:pt x="1088" y="721"/>
                    </a:cubicBezTo>
                    <a:cubicBezTo>
                      <a:pt x="1128" y="701"/>
                      <a:pt x="1179" y="692"/>
                      <a:pt x="1236" y="692"/>
                    </a:cubicBezTo>
                    <a:cubicBezTo>
                      <a:pt x="1469" y="692"/>
                      <a:pt x="1800" y="841"/>
                      <a:pt x="1840" y="1022"/>
                    </a:cubicBezTo>
                    <a:cubicBezTo>
                      <a:pt x="1915" y="1248"/>
                      <a:pt x="1765" y="1599"/>
                      <a:pt x="1689" y="1774"/>
                    </a:cubicBezTo>
                    <a:cubicBezTo>
                      <a:pt x="1640" y="1938"/>
                      <a:pt x="1774" y="2038"/>
                      <a:pt x="1907" y="2038"/>
                    </a:cubicBezTo>
                    <a:cubicBezTo>
                      <a:pt x="1977" y="2038"/>
                      <a:pt x="2047" y="2010"/>
                      <a:pt x="2090" y="1949"/>
                    </a:cubicBezTo>
                    <a:cubicBezTo>
                      <a:pt x="2288" y="1642"/>
                      <a:pt x="2504" y="1489"/>
                      <a:pt x="2841" y="1489"/>
                    </a:cubicBezTo>
                    <a:cubicBezTo>
                      <a:pt x="2889" y="1489"/>
                      <a:pt x="2939" y="1492"/>
                      <a:pt x="2993" y="1498"/>
                    </a:cubicBezTo>
                    <a:cubicBezTo>
                      <a:pt x="3045" y="1484"/>
                      <a:pt x="3093" y="1477"/>
                      <a:pt x="3136" y="1477"/>
                    </a:cubicBezTo>
                    <a:cubicBezTo>
                      <a:pt x="3321" y="1477"/>
                      <a:pt x="3424" y="1605"/>
                      <a:pt x="3444" y="1849"/>
                    </a:cubicBezTo>
                    <a:cubicBezTo>
                      <a:pt x="3694" y="2125"/>
                      <a:pt x="3644" y="2375"/>
                      <a:pt x="3293" y="2551"/>
                    </a:cubicBezTo>
                    <a:cubicBezTo>
                      <a:pt x="3101" y="2679"/>
                      <a:pt x="3237" y="2953"/>
                      <a:pt x="3421" y="2953"/>
                    </a:cubicBezTo>
                    <a:cubicBezTo>
                      <a:pt x="3453" y="2953"/>
                      <a:pt x="3486" y="2945"/>
                      <a:pt x="3519" y="2927"/>
                    </a:cubicBezTo>
                    <a:cubicBezTo>
                      <a:pt x="4121" y="2576"/>
                      <a:pt x="4221" y="1749"/>
                      <a:pt x="3669" y="1298"/>
                    </a:cubicBezTo>
                    <a:cubicBezTo>
                      <a:pt x="3443" y="1098"/>
                      <a:pt x="3193" y="1012"/>
                      <a:pt x="2944" y="1012"/>
                    </a:cubicBezTo>
                    <a:cubicBezTo>
                      <a:pt x="2709" y="1012"/>
                      <a:pt x="2475" y="1088"/>
                      <a:pt x="2262" y="1216"/>
                    </a:cubicBezTo>
                    <a:lnTo>
                      <a:pt x="2262" y="1216"/>
                    </a:lnTo>
                    <a:cubicBezTo>
                      <a:pt x="2316" y="698"/>
                      <a:pt x="2232" y="136"/>
                      <a:pt x="1715" y="20"/>
                    </a:cubicBezTo>
                    <a:cubicBezTo>
                      <a:pt x="1660" y="6"/>
                      <a:pt x="1605" y="0"/>
                      <a:pt x="15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19"/>
              <p:cNvSpPr/>
              <p:nvPr/>
            </p:nvSpPr>
            <p:spPr>
              <a:xfrm>
                <a:off x="5470700" y="1292975"/>
                <a:ext cx="179500" cy="123750"/>
              </a:xfrm>
              <a:custGeom>
                <a:avLst/>
                <a:gdLst/>
                <a:ahLst/>
                <a:cxnLst/>
                <a:rect l="l" t="t" r="r" b="b"/>
                <a:pathLst>
                  <a:path w="7180" h="4950" extrusionOk="0">
                    <a:moveTo>
                      <a:pt x="5351" y="1"/>
                    </a:moveTo>
                    <a:cubicBezTo>
                      <a:pt x="4518" y="1"/>
                      <a:pt x="3701" y="549"/>
                      <a:pt x="3471" y="1505"/>
                    </a:cubicBezTo>
                    <a:lnTo>
                      <a:pt x="3471" y="1505"/>
                    </a:lnTo>
                    <a:cubicBezTo>
                      <a:pt x="2981" y="1024"/>
                      <a:pt x="2351" y="623"/>
                      <a:pt x="1764" y="623"/>
                    </a:cubicBezTo>
                    <a:cubicBezTo>
                      <a:pt x="1329" y="623"/>
                      <a:pt x="917" y="844"/>
                      <a:pt x="602" y="1415"/>
                    </a:cubicBezTo>
                    <a:cubicBezTo>
                      <a:pt x="126" y="2217"/>
                      <a:pt x="1" y="4598"/>
                      <a:pt x="1129" y="4949"/>
                    </a:cubicBezTo>
                    <a:cubicBezTo>
                      <a:pt x="1204" y="4949"/>
                      <a:pt x="1279" y="4924"/>
                      <a:pt x="1354" y="4874"/>
                    </a:cubicBezTo>
                    <a:cubicBezTo>
                      <a:pt x="1354" y="4849"/>
                      <a:pt x="1379" y="4849"/>
                      <a:pt x="1404" y="4824"/>
                    </a:cubicBezTo>
                    <a:cubicBezTo>
                      <a:pt x="1558" y="4670"/>
                      <a:pt x="1417" y="4457"/>
                      <a:pt x="1252" y="4457"/>
                    </a:cubicBezTo>
                    <a:cubicBezTo>
                      <a:pt x="1202" y="4457"/>
                      <a:pt x="1150" y="4476"/>
                      <a:pt x="1104" y="4523"/>
                    </a:cubicBezTo>
                    <a:cubicBezTo>
                      <a:pt x="1101" y="4526"/>
                      <a:pt x="1097" y="4528"/>
                      <a:pt x="1094" y="4528"/>
                    </a:cubicBezTo>
                    <a:cubicBezTo>
                      <a:pt x="985" y="4528"/>
                      <a:pt x="683" y="3044"/>
                      <a:pt x="678" y="3044"/>
                    </a:cubicBezTo>
                    <a:cubicBezTo>
                      <a:pt x="678" y="3044"/>
                      <a:pt x="678" y="3044"/>
                      <a:pt x="678" y="3044"/>
                    </a:cubicBezTo>
                    <a:cubicBezTo>
                      <a:pt x="678" y="2693"/>
                      <a:pt x="703" y="2292"/>
                      <a:pt x="803" y="1942"/>
                    </a:cubicBezTo>
                    <a:cubicBezTo>
                      <a:pt x="1020" y="1311"/>
                      <a:pt x="1372" y="1079"/>
                      <a:pt x="1761" y="1079"/>
                    </a:cubicBezTo>
                    <a:cubicBezTo>
                      <a:pt x="2362" y="1079"/>
                      <a:pt x="3049" y="1630"/>
                      <a:pt x="3460" y="2117"/>
                    </a:cubicBezTo>
                    <a:cubicBezTo>
                      <a:pt x="3499" y="2164"/>
                      <a:pt x="3548" y="2184"/>
                      <a:pt x="3597" y="2184"/>
                    </a:cubicBezTo>
                    <a:cubicBezTo>
                      <a:pt x="3706" y="2184"/>
                      <a:pt x="3818" y="2087"/>
                      <a:pt x="3836" y="1967"/>
                    </a:cubicBezTo>
                    <a:cubicBezTo>
                      <a:pt x="3865" y="977"/>
                      <a:pt x="4587" y="418"/>
                      <a:pt x="5335" y="418"/>
                    </a:cubicBezTo>
                    <a:cubicBezTo>
                      <a:pt x="5874" y="418"/>
                      <a:pt x="6428" y="710"/>
                      <a:pt x="6743" y="1340"/>
                    </a:cubicBezTo>
                    <a:cubicBezTo>
                      <a:pt x="6782" y="1418"/>
                      <a:pt x="6843" y="1450"/>
                      <a:pt x="6905" y="1450"/>
                    </a:cubicBezTo>
                    <a:cubicBezTo>
                      <a:pt x="7041" y="1450"/>
                      <a:pt x="7180" y="1295"/>
                      <a:pt x="7094" y="1140"/>
                    </a:cubicBezTo>
                    <a:cubicBezTo>
                      <a:pt x="6702" y="356"/>
                      <a:pt x="6022" y="1"/>
                      <a:pt x="53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19"/>
              <p:cNvSpPr/>
              <p:nvPr/>
            </p:nvSpPr>
            <p:spPr>
              <a:xfrm>
                <a:off x="5566975" y="1448900"/>
                <a:ext cx="111675" cy="68125"/>
              </a:xfrm>
              <a:custGeom>
                <a:avLst/>
                <a:gdLst/>
                <a:ahLst/>
                <a:cxnLst/>
                <a:rect l="l" t="t" r="r" b="b"/>
                <a:pathLst>
                  <a:path w="4467" h="2725" extrusionOk="0">
                    <a:moveTo>
                      <a:pt x="266" y="0"/>
                    </a:moveTo>
                    <a:cubicBezTo>
                      <a:pt x="133" y="0"/>
                      <a:pt x="0" y="147"/>
                      <a:pt x="85" y="316"/>
                    </a:cubicBezTo>
                    <a:cubicBezTo>
                      <a:pt x="586" y="1319"/>
                      <a:pt x="1263" y="2472"/>
                      <a:pt x="2491" y="2697"/>
                    </a:cubicBezTo>
                    <a:cubicBezTo>
                      <a:pt x="2596" y="2716"/>
                      <a:pt x="2700" y="2725"/>
                      <a:pt x="2804" y="2725"/>
                    </a:cubicBezTo>
                    <a:cubicBezTo>
                      <a:pt x="3543" y="2725"/>
                      <a:pt x="4223" y="2266"/>
                      <a:pt x="4421" y="1519"/>
                    </a:cubicBezTo>
                    <a:cubicBezTo>
                      <a:pt x="4466" y="1353"/>
                      <a:pt x="4338" y="1250"/>
                      <a:pt x="4213" y="1250"/>
                    </a:cubicBezTo>
                    <a:cubicBezTo>
                      <a:pt x="4130" y="1250"/>
                      <a:pt x="4049" y="1294"/>
                      <a:pt x="4020" y="1394"/>
                    </a:cubicBezTo>
                    <a:cubicBezTo>
                      <a:pt x="3848" y="2023"/>
                      <a:pt x="3375" y="2277"/>
                      <a:pt x="2861" y="2277"/>
                    </a:cubicBezTo>
                    <a:cubicBezTo>
                      <a:pt x="2473" y="2277"/>
                      <a:pt x="2062" y="2132"/>
                      <a:pt x="1739" y="1895"/>
                    </a:cubicBezTo>
                    <a:cubicBezTo>
                      <a:pt x="1137" y="1444"/>
                      <a:pt x="787" y="767"/>
                      <a:pt x="436" y="116"/>
                    </a:cubicBezTo>
                    <a:cubicBezTo>
                      <a:pt x="395" y="34"/>
                      <a:pt x="331" y="0"/>
                      <a:pt x="26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19"/>
              <p:cNvSpPr/>
              <p:nvPr/>
            </p:nvSpPr>
            <p:spPr>
              <a:xfrm>
                <a:off x="5879800" y="1307600"/>
                <a:ext cx="65875" cy="139600"/>
              </a:xfrm>
              <a:custGeom>
                <a:avLst/>
                <a:gdLst/>
                <a:ahLst/>
                <a:cxnLst/>
                <a:rect l="l" t="t" r="r" b="b"/>
                <a:pathLst>
                  <a:path w="2635" h="5584" extrusionOk="0">
                    <a:moveTo>
                      <a:pt x="318" y="0"/>
                    </a:moveTo>
                    <a:cubicBezTo>
                      <a:pt x="149" y="0"/>
                      <a:pt x="1" y="216"/>
                      <a:pt x="178" y="354"/>
                    </a:cubicBezTo>
                    <a:cubicBezTo>
                      <a:pt x="880" y="905"/>
                      <a:pt x="1657" y="1507"/>
                      <a:pt x="1983" y="2384"/>
                    </a:cubicBezTo>
                    <a:cubicBezTo>
                      <a:pt x="2434" y="3562"/>
                      <a:pt x="1833" y="4765"/>
                      <a:pt x="655" y="5166"/>
                    </a:cubicBezTo>
                    <a:cubicBezTo>
                      <a:pt x="431" y="5255"/>
                      <a:pt x="486" y="5583"/>
                      <a:pt x="678" y="5583"/>
                    </a:cubicBezTo>
                    <a:cubicBezTo>
                      <a:pt x="702" y="5583"/>
                      <a:pt x="727" y="5578"/>
                      <a:pt x="755" y="5567"/>
                    </a:cubicBezTo>
                    <a:cubicBezTo>
                      <a:pt x="1757" y="5216"/>
                      <a:pt x="2509" y="4389"/>
                      <a:pt x="2559" y="3286"/>
                    </a:cubicBezTo>
                    <a:cubicBezTo>
                      <a:pt x="2635" y="1883"/>
                      <a:pt x="1482" y="855"/>
                      <a:pt x="454" y="53"/>
                    </a:cubicBezTo>
                    <a:cubicBezTo>
                      <a:pt x="411" y="16"/>
                      <a:pt x="364" y="0"/>
                      <a:pt x="3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19"/>
              <p:cNvSpPr/>
              <p:nvPr/>
            </p:nvSpPr>
            <p:spPr>
              <a:xfrm>
                <a:off x="5827850" y="1455550"/>
                <a:ext cx="13825" cy="10675"/>
              </a:xfrm>
              <a:custGeom>
                <a:avLst/>
                <a:gdLst/>
                <a:ahLst/>
                <a:cxnLst/>
                <a:rect l="l" t="t" r="r" b="b"/>
                <a:pathLst>
                  <a:path w="553"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19"/>
              <p:cNvSpPr/>
              <p:nvPr/>
            </p:nvSpPr>
            <p:spPr>
              <a:xfrm>
                <a:off x="5788200" y="999825"/>
                <a:ext cx="166250" cy="119675"/>
              </a:xfrm>
              <a:custGeom>
                <a:avLst/>
                <a:gdLst/>
                <a:ahLst/>
                <a:cxnLst/>
                <a:rect l="l" t="t" r="r" b="b"/>
                <a:pathLst>
                  <a:path w="6650" h="4787" extrusionOk="0">
                    <a:moveTo>
                      <a:pt x="2148" y="1"/>
                    </a:moveTo>
                    <a:cubicBezTo>
                      <a:pt x="1420" y="1"/>
                      <a:pt x="684" y="564"/>
                      <a:pt x="158" y="1036"/>
                    </a:cubicBezTo>
                    <a:cubicBezTo>
                      <a:pt x="0" y="1174"/>
                      <a:pt x="153" y="1390"/>
                      <a:pt x="323" y="1390"/>
                    </a:cubicBezTo>
                    <a:cubicBezTo>
                      <a:pt x="369" y="1390"/>
                      <a:pt x="416" y="1374"/>
                      <a:pt x="459" y="1337"/>
                    </a:cubicBezTo>
                    <a:cubicBezTo>
                      <a:pt x="815" y="1013"/>
                      <a:pt x="1536" y="377"/>
                      <a:pt x="2164" y="377"/>
                    </a:cubicBezTo>
                    <a:cubicBezTo>
                      <a:pt x="2510" y="377"/>
                      <a:pt x="2827" y="569"/>
                      <a:pt x="3040" y="1111"/>
                    </a:cubicBezTo>
                    <a:cubicBezTo>
                      <a:pt x="3216" y="1562"/>
                      <a:pt x="3090" y="2064"/>
                      <a:pt x="2940" y="2490"/>
                    </a:cubicBezTo>
                    <a:cubicBezTo>
                      <a:pt x="2880" y="2609"/>
                      <a:pt x="3011" y="2745"/>
                      <a:pt x="3142" y="2745"/>
                    </a:cubicBezTo>
                    <a:cubicBezTo>
                      <a:pt x="3176" y="2745"/>
                      <a:pt x="3210" y="2736"/>
                      <a:pt x="3241" y="2715"/>
                    </a:cubicBezTo>
                    <a:cubicBezTo>
                      <a:pt x="3572" y="2466"/>
                      <a:pt x="3948" y="2349"/>
                      <a:pt x="4331" y="2349"/>
                    </a:cubicBezTo>
                    <a:cubicBezTo>
                      <a:pt x="4527" y="2349"/>
                      <a:pt x="4725" y="2380"/>
                      <a:pt x="4920" y="2439"/>
                    </a:cubicBezTo>
                    <a:cubicBezTo>
                      <a:pt x="6073" y="2765"/>
                      <a:pt x="5847" y="3718"/>
                      <a:pt x="5221" y="4419"/>
                    </a:cubicBezTo>
                    <a:cubicBezTo>
                      <a:pt x="5086" y="4573"/>
                      <a:pt x="5217" y="4786"/>
                      <a:pt x="5365" y="4786"/>
                    </a:cubicBezTo>
                    <a:cubicBezTo>
                      <a:pt x="5410" y="4786"/>
                      <a:pt x="5456" y="4767"/>
                      <a:pt x="5497" y="4720"/>
                    </a:cubicBezTo>
                    <a:cubicBezTo>
                      <a:pt x="6098" y="4069"/>
                      <a:pt x="6649" y="3166"/>
                      <a:pt x="5847" y="2439"/>
                    </a:cubicBezTo>
                    <a:cubicBezTo>
                      <a:pt x="5473" y="2091"/>
                      <a:pt x="4940" y="1922"/>
                      <a:pt x="4408" y="1922"/>
                    </a:cubicBezTo>
                    <a:cubicBezTo>
                      <a:pt x="4086" y="1922"/>
                      <a:pt x="3764" y="1984"/>
                      <a:pt x="3479" y="2105"/>
                    </a:cubicBezTo>
                    <a:lnTo>
                      <a:pt x="3479" y="2105"/>
                    </a:lnTo>
                    <a:cubicBezTo>
                      <a:pt x="3605" y="1457"/>
                      <a:pt x="3521" y="721"/>
                      <a:pt x="2965" y="284"/>
                    </a:cubicBezTo>
                    <a:cubicBezTo>
                      <a:pt x="2702" y="83"/>
                      <a:pt x="2425" y="1"/>
                      <a:pt x="214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19"/>
              <p:cNvSpPr/>
              <p:nvPr/>
            </p:nvSpPr>
            <p:spPr>
              <a:xfrm>
                <a:off x="5843275" y="1135575"/>
                <a:ext cx="36600" cy="94250"/>
              </a:xfrm>
              <a:custGeom>
                <a:avLst/>
                <a:gdLst/>
                <a:ahLst/>
                <a:cxnLst/>
                <a:rect l="l" t="t" r="r" b="b"/>
                <a:pathLst>
                  <a:path w="1464" h="3770" extrusionOk="0">
                    <a:moveTo>
                      <a:pt x="301" y="1"/>
                    </a:moveTo>
                    <a:cubicBezTo>
                      <a:pt x="147" y="1"/>
                      <a:pt x="1" y="214"/>
                      <a:pt x="136" y="368"/>
                    </a:cubicBezTo>
                    <a:cubicBezTo>
                      <a:pt x="938" y="1220"/>
                      <a:pt x="1013" y="2498"/>
                      <a:pt x="361" y="3451"/>
                    </a:cubicBezTo>
                    <a:cubicBezTo>
                      <a:pt x="255" y="3610"/>
                      <a:pt x="399" y="3770"/>
                      <a:pt x="546" y="3770"/>
                    </a:cubicBezTo>
                    <a:cubicBezTo>
                      <a:pt x="607" y="3770"/>
                      <a:pt x="668" y="3742"/>
                      <a:pt x="712" y="3676"/>
                    </a:cubicBezTo>
                    <a:cubicBezTo>
                      <a:pt x="1464" y="2548"/>
                      <a:pt x="1339" y="1070"/>
                      <a:pt x="436" y="67"/>
                    </a:cubicBezTo>
                    <a:cubicBezTo>
                      <a:pt x="396" y="21"/>
                      <a:pt x="348" y="1"/>
                      <a:pt x="30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19"/>
              <p:cNvSpPr/>
              <p:nvPr/>
            </p:nvSpPr>
            <p:spPr>
              <a:xfrm>
                <a:off x="5553725" y="1021850"/>
                <a:ext cx="105700" cy="49150"/>
              </a:xfrm>
              <a:custGeom>
                <a:avLst/>
                <a:gdLst/>
                <a:ahLst/>
                <a:cxnLst/>
                <a:rect l="l" t="t" r="r" b="b"/>
                <a:pathLst>
                  <a:path w="4228" h="1966" extrusionOk="0">
                    <a:moveTo>
                      <a:pt x="3003" y="1"/>
                    </a:moveTo>
                    <a:cubicBezTo>
                      <a:pt x="2551" y="1"/>
                      <a:pt x="2121" y="238"/>
                      <a:pt x="1889" y="671"/>
                    </a:cubicBezTo>
                    <a:lnTo>
                      <a:pt x="1889" y="671"/>
                    </a:lnTo>
                    <a:cubicBezTo>
                      <a:pt x="1718" y="487"/>
                      <a:pt x="1473" y="372"/>
                      <a:pt x="1198" y="372"/>
                    </a:cubicBezTo>
                    <a:cubicBezTo>
                      <a:pt x="1154" y="372"/>
                      <a:pt x="1110" y="375"/>
                      <a:pt x="1066" y="380"/>
                    </a:cubicBezTo>
                    <a:cubicBezTo>
                      <a:pt x="389" y="456"/>
                      <a:pt x="63" y="1157"/>
                      <a:pt x="13" y="1759"/>
                    </a:cubicBezTo>
                    <a:cubicBezTo>
                      <a:pt x="1" y="1897"/>
                      <a:pt x="95" y="1966"/>
                      <a:pt x="195" y="1966"/>
                    </a:cubicBezTo>
                    <a:cubicBezTo>
                      <a:pt x="295" y="1966"/>
                      <a:pt x="402" y="1897"/>
                      <a:pt x="414" y="1759"/>
                    </a:cubicBezTo>
                    <a:cubicBezTo>
                      <a:pt x="439" y="1483"/>
                      <a:pt x="540" y="1208"/>
                      <a:pt x="740" y="982"/>
                    </a:cubicBezTo>
                    <a:cubicBezTo>
                      <a:pt x="961" y="881"/>
                      <a:pt x="1144" y="830"/>
                      <a:pt x="1291" y="830"/>
                    </a:cubicBezTo>
                    <a:cubicBezTo>
                      <a:pt x="1543" y="830"/>
                      <a:pt x="1686" y="981"/>
                      <a:pt x="1718" y="1283"/>
                    </a:cubicBezTo>
                    <a:cubicBezTo>
                      <a:pt x="1730" y="1421"/>
                      <a:pt x="1830" y="1490"/>
                      <a:pt x="1931" y="1490"/>
                    </a:cubicBezTo>
                    <a:cubicBezTo>
                      <a:pt x="2031" y="1490"/>
                      <a:pt x="2131" y="1421"/>
                      <a:pt x="2144" y="1283"/>
                    </a:cubicBezTo>
                    <a:cubicBezTo>
                      <a:pt x="2175" y="733"/>
                      <a:pt x="2581" y="389"/>
                      <a:pt x="3016" y="389"/>
                    </a:cubicBezTo>
                    <a:cubicBezTo>
                      <a:pt x="3274" y="389"/>
                      <a:pt x="3542" y="511"/>
                      <a:pt x="3748" y="782"/>
                    </a:cubicBezTo>
                    <a:cubicBezTo>
                      <a:pt x="3802" y="851"/>
                      <a:pt x="3873" y="880"/>
                      <a:pt x="3941" y="880"/>
                    </a:cubicBezTo>
                    <a:cubicBezTo>
                      <a:pt x="4092" y="880"/>
                      <a:pt x="4227" y="737"/>
                      <a:pt x="4124" y="581"/>
                    </a:cubicBezTo>
                    <a:cubicBezTo>
                      <a:pt x="3814" y="185"/>
                      <a:pt x="3400" y="1"/>
                      <a:pt x="300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19"/>
              <p:cNvSpPr/>
              <p:nvPr/>
            </p:nvSpPr>
            <p:spPr>
              <a:xfrm>
                <a:off x="5653250" y="903900"/>
                <a:ext cx="85650" cy="41775"/>
              </a:xfrm>
              <a:custGeom>
                <a:avLst/>
                <a:gdLst/>
                <a:ahLst/>
                <a:cxnLst/>
                <a:rect l="l" t="t" r="r" b="b"/>
                <a:pathLst>
                  <a:path w="3426" h="1671" extrusionOk="0">
                    <a:moveTo>
                      <a:pt x="1920" y="1"/>
                    </a:moveTo>
                    <a:cubicBezTo>
                      <a:pt x="1308" y="1"/>
                      <a:pt x="704" y="342"/>
                      <a:pt x="193" y="637"/>
                    </a:cubicBezTo>
                    <a:cubicBezTo>
                      <a:pt x="0" y="766"/>
                      <a:pt x="118" y="1040"/>
                      <a:pt x="297" y="1040"/>
                    </a:cubicBezTo>
                    <a:cubicBezTo>
                      <a:pt x="327" y="1040"/>
                      <a:pt x="360" y="1032"/>
                      <a:pt x="393" y="1013"/>
                    </a:cubicBezTo>
                    <a:cubicBezTo>
                      <a:pt x="794" y="763"/>
                      <a:pt x="1220" y="512"/>
                      <a:pt x="1696" y="437"/>
                    </a:cubicBezTo>
                    <a:cubicBezTo>
                      <a:pt x="1748" y="430"/>
                      <a:pt x="1801" y="427"/>
                      <a:pt x="1854" y="427"/>
                    </a:cubicBezTo>
                    <a:cubicBezTo>
                      <a:pt x="2404" y="427"/>
                      <a:pt x="3034" y="775"/>
                      <a:pt x="2874" y="1414"/>
                    </a:cubicBezTo>
                    <a:cubicBezTo>
                      <a:pt x="2844" y="1565"/>
                      <a:pt x="2977" y="1671"/>
                      <a:pt x="3099" y="1671"/>
                    </a:cubicBezTo>
                    <a:cubicBezTo>
                      <a:pt x="3180" y="1671"/>
                      <a:pt x="3255" y="1624"/>
                      <a:pt x="3275" y="1515"/>
                    </a:cubicBezTo>
                    <a:cubicBezTo>
                      <a:pt x="3426" y="888"/>
                      <a:pt x="3050" y="312"/>
                      <a:pt x="2423" y="86"/>
                    </a:cubicBezTo>
                    <a:cubicBezTo>
                      <a:pt x="2256" y="27"/>
                      <a:pt x="2088" y="1"/>
                      <a:pt x="192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19"/>
              <p:cNvSpPr/>
              <p:nvPr/>
            </p:nvSpPr>
            <p:spPr>
              <a:xfrm>
                <a:off x="5310925" y="1077075"/>
                <a:ext cx="94025" cy="228500"/>
              </a:xfrm>
              <a:custGeom>
                <a:avLst/>
                <a:gdLst/>
                <a:ahLst/>
                <a:cxnLst/>
                <a:rect l="l" t="t" r="r" b="b"/>
                <a:pathLst>
                  <a:path w="3761" h="9140" extrusionOk="0">
                    <a:moveTo>
                      <a:pt x="3508" y="0"/>
                    </a:moveTo>
                    <a:cubicBezTo>
                      <a:pt x="3500" y="0"/>
                      <a:pt x="3493" y="0"/>
                      <a:pt x="3485" y="1"/>
                    </a:cubicBezTo>
                    <a:cubicBezTo>
                      <a:pt x="1580" y="76"/>
                      <a:pt x="527" y="1730"/>
                      <a:pt x="277" y="3485"/>
                    </a:cubicBezTo>
                    <a:cubicBezTo>
                      <a:pt x="1" y="5515"/>
                      <a:pt x="703" y="7545"/>
                      <a:pt x="2081" y="9074"/>
                    </a:cubicBezTo>
                    <a:cubicBezTo>
                      <a:pt x="2122" y="9120"/>
                      <a:pt x="2168" y="9140"/>
                      <a:pt x="2213" y="9140"/>
                    </a:cubicBezTo>
                    <a:cubicBezTo>
                      <a:pt x="2360" y="9140"/>
                      <a:pt x="2491" y="8927"/>
                      <a:pt x="2357" y="8773"/>
                    </a:cubicBezTo>
                    <a:cubicBezTo>
                      <a:pt x="1279" y="7570"/>
                      <a:pt x="653" y="6066"/>
                      <a:pt x="627" y="4462"/>
                    </a:cubicBezTo>
                    <a:cubicBezTo>
                      <a:pt x="602" y="2658"/>
                      <a:pt x="1430" y="502"/>
                      <a:pt x="3485" y="402"/>
                    </a:cubicBezTo>
                    <a:cubicBezTo>
                      <a:pt x="3752" y="402"/>
                      <a:pt x="3760" y="0"/>
                      <a:pt x="350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19"/>
              <p:cNvSpPr/>
              <p:nvPr/>
            </p:nvSpPr>
            <p:spPr>
              <a:xfrm>
                <a:off x="5379850" y="1325200"/>
                <a:ext cx="13200" cy="10700"/>
              </a:xfrm>
              <a:custGeom>
                <a:avLst/>
                <a:gdLst/>
                <a:ahLst/>
                <a:cxnLst/>
                <a:rect l="l" t="t" r="r" b="b"/>
                <a:pathLst>
                  <a:path w="528" h="428" extrusionOk="0">
                    <a:moveTo>
                      <a:pt x="277" y="1"/>
                    </a:moveTo>
                    <a:cubicBezTo>
                      <a:pt x="1" y="1"/>
                      <a:pt x="1" y="427"/>
                      <a:pt x="277" y="427"/>
                    </a:cubicBezTo>
                    <a:cubicBezTo>
                      <a:pt x="527" y="427"/>
                      <a:pt x="527" y="1"/>
                      <a:pt x="27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19"/>
              <p:cNvSpPr/>
              <p:nvPr/>
            </p:nvSpPr>
            <p:spPr>
              <a:xfrm>
                <a:off x="5194400" y="1066875"/>
                <a:ext cx="40050" cy="122525"/>
              </a:xfrm>
              <a:custGeom>
                <a:avLst/>
                <a:gdLst/>
                <a:ahLst/>
                <a:cxnLst/>
                <a:rect l="l" t="t" r="r" b="b"/>
                <a:pathLst>
                  <a:path w="1602" h="4901" extrusionOk="0">
                    <a:moveTo>
                      <a:pt x="1219" y="0"/>
                    </a:moveTo>
                    <a:cubicBezTo>
                      <a:pt x="704" y="0"/>
                      <a:pt x="465" y="1072"/>
                      <a:pt x="351" y="1437"/>
                    </a:cubicBezTo>
                    <a:cubicBezTo>
                      <a:pt x="25" y="2514"/>
                      <a:pt x="0" y="3642"/>
                      <a:pt x="201" y="4745"/>
                    </a:cubicBezTo>
                    <a:cubicBezTo>
                      <a:pt x="211" y="4855"/>
                      <a:pt x="280" y="4901"/>
                      <a:pt x="359" y="4901"/>
                    </a:cubicBezTo>
                    <a:cubicBezTo>
                      <a:pt x="478" y="4901"/>
                      <a:pt x="617" y="4796"/>
                      <a:pt x="602" y="4645"/>
                    </a:cubicBezTo>
                    <a:cubicBezTo>
                      <a:pt x="476" y="3893"/>
                      <a:pt x="451" y="3141"/>
                      <a:pt x="552" y="2389"/>
                    </a:cubicBezTo>
                    <a:cubicBezTo>
                      <a:pt x="600" y="2194"/>
                      <a:pt x="1006" y="430"/>
                      <a:pt x="1258" y="430"/>
                    </a:cubicBezTo>
                    <a:cubicBezTo>
                      <a:pt x="1265" y="430"/>
                      <a:pt x="1272" y="432"/>
                      <a:pt x="1278" y="434"/>
                    </a:cubicBezTo>
                    <a:cubicBezTo>
                      <a:pt x="1306" y="445"/>
                      <a:pt x="1332" y="450"/>
                      <a:pt x="1355" y="450"/>
                    </a:cubicBezTo>
                    <a:cubicBezTo>
                      <a:pt x="1547" y="450"/>
                      <a:pt x="1602" y="122"/>
                      <a:pt x="1379" y="33"/>
                    </a:cubicBezTo>
                    <a:cubicBezTo>
                      <a:pt x="1323" y="11"/>
                      <a:pt x="1269" y="0"/>
                      <a:pt x="121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19"/>
              <p:cNvSpPr/>
              <p:nvPr/>
            </p:nvSpPr>
            <p:spPr>
              <a:xfrm>
                <a:off x="5189375" y="1255650"/>
                <a:ext cx="13200" cy="10700"/>
              </a:xfrm>
              <a:custGeom>
                <a:avLst/>
                <a:gdLst/>
                <a:ahLst/>
                <a:cxnLst/>
                <a:rect l="l" t="t" r="r" b="b"/>
                <a:pathLst>
                  <a:path w="528" h="428" extrusionOk="0">
                    <a:moveTo>
                      <a:pt x="276" y="1"/>
                    </a:moveTo>
                    <a:cubicBezTo>
                      <a:pt x="1" y="1"/>
                      <a:pt x="1" y="427"/>
                      <a:pt x="276" y="427"/>
                    </a:cubicBezTo>
                    <a:cubicBezTo>
                      <a:pt x="527" y="427"/>
                      <a:pt x="527"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19"/>
              <p:cNvSpPr/>
              <p:nvPr/>
            </p:nvSpPr>
            <p:spPr>
              <a:xfrm>
                <a:off x="6037450" y="1364725"/>
                <a:ext cx="28525" cy="98575"/>
              </a:xfrm>
              <a:custGeom>
                <a:avLst/>
                <a:gdLst/>
                <a:ahLst/>
                <a:cxnLst/>
                <a:rect l="l" t="t" r="r" b="b"/>
                <a:pathLst>
                  <a:path w="1141" h="3943" extrusionOk="0">
                    <a:moveTo>
                      <a:pt x="289" y="1"/>
                    </a:moveTo>
                    <a:cubicBezTo>
                      <a:pt x="143" y="1"/>
                      <a:pt x="1" y="151"/>
                      <a:pt x="88" y="325"/>
                    </a:cubicBezTo>
                    <a:cubicBezTo>
                      <a:pt x="664" y="1352"/>
                      <a:pt x="715" y="2555"/>
                      <a:pt x="213" y="3608"/>
                    </a:cubicBezTo>
                    <a:cubicBezTo>
                      <a:pt x="127" y="3781"/>
                      <a:pt x="280" y="3943"/>
                      <a:pt x="416" y="3943"/>
                    </a:cubicBezTo>
                    <a:cubicBezTo>
                      <a:pt x="476" y="3943"/>
                      <a:pt x="533" y="3911"/>
                      <a:pt x="564" y="3834"/>
                    </a:cubicBezTo>
                    <a:cubicBezTo>
                      <a:pt x="1141" y="2605"/>
                      <a:pt x="1090" y="1277"/>
                      <a:pt x="464" y="99"/>
                    </a:cubicBezTo>
                    <a:cubicBezTo>
                      <a:pt x="418" y="30"/>
                      <a:pt x="353" y="1"/>
                      <a:pt x="28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19"/>
              <p:cNvSpPr/>
              <p:nvPr/>
            </p:nvSpPr>
            <p:spPr>
              <a:xfrm>
                <a:off x="5999525" y="1497525"/>
                <a:ext cx="13825" cy="10050"/>
              </a:xfrm>
              <a:custGeom>
                <a:avLst/>
                <a:gdLst/>
                <a:ahLst/>
                <a:cxnLst/>
                <a:rect l="l" t="t" r="r" b="b"/>
                <a:pathLst>
                  <a:path w="553" h="402" extrusionOk="0">
                    <a:moveTo>
                      <a:pt x="277" y="0"/>
                    </a:moveTo>
                    <a:cubicBezTo>
                      <a:pt x="1" y="0"/>
                      <a:pt x="1" y="401"/>
                      <a:pt x="277" y="401"/>
                    </a:cubicBezTo>
                    <a:cubicBezTo>
                      <a:pt x="552" y="401"/>
                      <a:pt x="552" y="0"/>
                      <a:pt x="2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19"/>
              <p:cNvSpPr/>
              <p:nvPr/>
            </p:nvSpPr>
            <p:spPr>
              <a:xfrm>
                <a:off x="6145550" y="1137650"/>
                <a:ext cx="31950" cy="84375"/>
              </a:xfrm>
              <a:custGeom>
                <a:avLst/>
                <a:gdLst/>
                <a:ahLst/>
                <a:cxnLst/>
                <a:rect l="l" t="t" r="r" b="b"/>
                <a:pathLst>
                  <a:path w="1278" h="3375" extrusionOk="0">
                    <a:moveTo>
                      <a:pt x="653" y="0"/>
                    </a:moveTo>
                    <a:cubicBezTo>
                      <a:pt x="517" y="0"/>
                      <a:pt x="364" y="162"/>
                      <a:pt x="451" y="335"/>
                    </a:cubicBezTo>
                    <a:cubicBezTo>
                      <a:pt x="852" y="1237"/>
                      <a:pt x="726" y="2265"/>
                      <a:pt x="125" y="3067"/>
                    </a:cubicBezTo>
                    <a:cubicBezTo>
                      <a:pt x="0" y="3227"/>
                      <a:pt x="154" y="3375"/>
                      <a:pt x="307" y="3375"/>
                    </a:cubicBezTo>
                    <a:cubicBezTo>
                      <a:pt x="370" y="3375"/>
                      <a:pt x="432" y="3350"/>
                      <a:pt x="476" y="3292"/>
                    </a:cubicBezTo>
                    <a:cubicBezTo>
                      <a:pt x="1178" y="2365"/>
                      <a:pt x="1278" y="1162"/>
                      <a:pt x="802" y="109"/>
                    </a:cubicBezTo>
                    <a:cubicBezTo>
                      <a:pt x="771" y="32"/>
                      <a:pt x="714" y="0"/>
                      <a:pt x="65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19"/>
              <p:cNvSpPr/>
              <p:nvPr/>
            </p:nvSpPr>
            <p:spPr>
              <a:xfrm>
                <a:off x="3500150" y="631525"/>
                <a:ext cx="1084000" cy="1065050"/>
              </a:xfrm>
              <a:custGeom>
                <a:avLst/>
                <a:gdLst/>
                <a:ahLst/>
                <a:cxnLst/>
                <a:rect l="l" t="t" r="r" b="b"/>
                <a:pathLst>
                  <a:path w="43360" h="42602" extrusionOk="0">
                    <a:moveTo>
                      <a:pt x="12335" y="1"/>
                    </a:moveTo>
                    <a:cubicBezTo>
                      <a:pt x="10160" y="1"/>
                      <a:pt x="7978" y="1084"/>
                      <a:pt x="6742" y="2886"/>
                    </a:cubicBezTo>
                    <a:cubicBezTo>
                      <a:pt x="6191" y="3688"/>
                      <a:pt x="5840" y="4615"/>
                      <a:pt x="5690" y="5567"/>
                    </a:cubicBezTo>
                    <a:cubicBezTo>
                      <a:pt x="5439" y="7171"/>
                      <a:pt x="5765" y="8901"/>
                      <a:pt x="6667" y="10279"/>
                    </a:cubicBezTo>
                    <a:cubicBezTo>
                      <a:pt x="6260" y="10090"/>
                      <a:pt x="5817" y="10000"/>
                      <a:pt x="5374" y="10000"/>
                    </a:cubicBezTo>
                    <a:cubicBezTo>
                      <a:pt x="4235" y="10000"/>
                      <a:pt x="3091" y="10590"/>
                      <a:pt x="2532" y="11582"/>
                    </a:cubicBezTo>
                    <a:cubicBezTo>
                      <a:pt x="1776" y="12923"/>
                      <a:pt x="2206" y="14810"/>
                      <a:pt x="3430" y="15719"/>
                    </a:cubicBezTo>
                    <a:lnTo>
                      <a:pt x="3430" y="15719"/>
                    </a:lnTo>
                    <a:cubicBezTo>
                      <a:pt x="3174" y="15555"/>
                      <a:pt x="2874" y="15477"/>
                      <a:pt x="2572" y="15477"/>
                    </a:cubicBezTo>
                    <a:cubicBezTo>
                      <a:pt x="2071" y="15477"/>
                      <a:pt x="1566" y="15693"/>
                      <a:pt x="1254" y="16094"/>
                    </a:cubicBezTo>
                    <a:cubicBezTo>
                      <a:pt x="752" y="16796"/>
                      <a:pt x="953" y="17873"/>
                      <a:pt x="1655" y="18349"/>
                    </a:cubicBezTo>
                    <a:cubicBezTo>
                      <a:pt x="477" y="19001"/>
                      <a:pt x="0" y="20555"/>
                      <a:pt x="376" y="21858"/>
                    </a:cubicBezTo>
                    <a:cubicBezTo>
                      <a:pt x="727" y="23136"/>
                      <a:pt x="1755" y="24164"/>
                      <a:pt x="2933" y="24791"/>
                    </a:cubicBezTo>
                    <a:cubicBezTo>
                      <a:pt x="4111" y="25442"/>
                      <a:pt x="5439" y="25743"/>
                      <a:pt x="6742" y="26044"/>
                    </a:cubicBezTo>
                    <a:cubicBezTo>
                      <a:pt x="4838" y="28400"/>
                      <a:pt x="4512" y="31908"/>
                      <a:pt x="5940" y="34565"/>
                    </a:cubicBezTo>
                    <a:cubicBezTo>
                      <a:pt x="7257" y="37037"/>
                      <a:pt x="10000" y="38635"/>
                      <a:pt x="12796" y="38635"/>
                    </a:cubicBezTo>
                    <a:cubicBezTo>
                      <a:pt x="13033" y="38635"/>
                      <a:pt x="13272" y="38624"/>
                      <a:pt x="13509" y="38600"/>
                    </a:cubicBezTo>
                    <a:lnTo>
                      <a:pt x="13509" y="38600"/>
                    </a:lnTo>
                    <a:cubicBezTo>
                      <a:pt x="12657" y="39477"/>
                      <a:pt x="12858" y="41056"/>
                      <a:pt x="13760" y="41883"/>
                    </a:cubicBezTo>
                    <a:cubicBezTo>
                      <a:pt x="14312" y="42374"/>
                      <a:pt x="15051" y="42602"/>
                      <a:pt x="15805" y="42602"/>
                    </a:cubicBezTo>
                    <a:cubicBezTo>
                      <a:pt x="16285" y="42602"/>
                      <a:pt x="16771" y="42510"/>
                      <a:pt x="17219" y="42334"/>
                    </a:cubicBezTo>
                    <a:cubicBezTo>
                      <a:pt x="18346" y="41883"/>
                      <a:pt x="19249" y="40956"/>
                      <a:pt x="19900" y="39928"/>
                    </a:cubicBezTo>
                    <a:cubicBezTo>
                      <a:pt x="21303" y="41418"/>
                      <a:pt x="23353" y="42237"/>
                      <a:pt x="25395" y="42237"/>
                    </a:cubicBezTo>
                    <a:cubicBezTo>
                      <a:pt x="26308" y="42237"/>
                      <a:pt x="27219" y="42074"/>
                      <a:pt x="28071" y="41733"/>
                    </a:cubicBezTo>
                    <a:cubicBezTo>
                      <a:pt x="30652" y="40705"/>
                      <a:pt x="32532" y="38124"/>
                      <a:pt x="32758" y="35342"/>
                    </a:cubicBezTo>
                    <a:cubicBezTo>
                      <a:pt x="35439" y="33738"/>
                      <a:pt x="38021" y="31883"/>
                      <a:pt x="40026" y="29477"/>
                    </a:cubicBezTo>
                    <a:cubicBezTo>
                      <a:pt x="41780" y="27347"/>
                      <a:pt x="43008" y="24715"/>
                      <a:pt x="43184" y="21958"/>
                    </a:cubicBezTo>
                    <a:cubicBezTo>
                      <a:pt x="43359" y="19202"/>
                      <a:pt x="42357" y="16319"/>
                      <a:pt x="40276" y="14515"/>
                    </a:cubicBezTo>
                    <a:cubicBezTo>
                      <a:pt x="38995" y="13431"/>
                      <a:pt x="37295" y="12822"/>
                      <a:pt x="35618" y="12822"/>
                    </a:cubicBezTo>
                    <a:cubicBezTo>
                      <a:pt x="34541" y="12822"/>
                      <a:pt x="33473" y="13073"/>
                      <a:pt x="32532" y="13613"/>
                    </a:cubicBezTo>
                    <a:cubicBezTo>
                      <a:pt x="33635" y="12911"/>
                      <a:pt x="33935" y="11257"/>
                      <a:pt x="33159" y="10204"/>
                    </a:cubicBezTo>
                    <a:cubicBezTo>
                      <a:pt x="32722" y="9608"/>
                      <a:pt x="31973" y="9290"/>
                      <a:pt x="31231" y="9290"/>
                    </a:cubicBezTo>
                    <a:cubicBezTo>
                      <a:pt x="30694" y="9290"/>
                      <a:pt x="30160" y="9456"/>
                      <a:pt x="29750" y="9803"/>
                    </a:cubicBezTo>
                    <a:cubicBezTo>
                      <a:pt x="31304" y="8374"/>
                      <a:pt x="31279" y="5693"/>
                      <a:pt x="29925" y="4064"/>
                    </a:cubicBezTo>
                    <a:cubicBezTo>
                      <a:pt x="28848" y="2766"/>
                      <a:pt x="27150" y="2136"/>
                      <a:pt x="25452" y="2136"/>
                    </a:cubicBezTo>
                    <a:cubicBezTo>
                      <a:pt x="25018" y="2136"/>
                      <a:pt x="24584" y="2177"/>
                      <a:pt x="24161" y="2259"/>
                    </a:cubicBezTo>
                    <a:cubicBezTo>
                      <a:pt x="22081" y="2635"/>
                      <a:pt x="20251" y="3913"/>
                      <a:pt x="18772" y="5417"/>
                    </a:cubicBezTo>
                    <a:cubicBezTo>
                      <a:pt x="18296" y="2836"/>
                      <a:pt x="16166" y="680"/>
                      <a:pt x="13610" y="129"/>
                    </a:cubicBezTo>
                    <a:cubicBezTo>
                      <a:pt x="13190" y="42"/>
                      <a:pt x="12763" y="1"/>
                      <a:pt x="12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19"/>
              <p:cNvSpPr/>
              <p:nvPr/>
            </p:nvSpPr>
            <p:spPr>
              <a:xfrm>
                <a:off x="3493025" y="626425"/>
                <a:ext cx="1103650" cy="1075900"/>
              </a:xfrm>
              <a:custGeom>
                <a:avLst/>
                <a:gdLst/>
                <a:ahLst/>
                <a:cxnLst/>
                <a:rect l="l" t="t" r="r" b="b"/>
                <a:pathLst>
                  <a:path w="44146" h="43036" extrusionOk="0">
                    <a:moveTo>
                      <a:pt x="12590" y="403"/>
                    </a:moveTo>
                    <a:cubicBezTo>
                      <a:pt x="12673" y="403"/>
                      <a:pt x="12757" y="405"/>
                      <a:pt x="12842" y="408"/>
                    </a:cubicBezTo>
                    <a:cubicBezTo>
                      <a:pt x="15799" y="533"/>
                      <a:pt x="18255" y="2839"/>
                      <a:pt x="18857" y="5671"/>
                    </a:cubicBezTo>
                    <a:cubicBezTo>
                      <a:pt x="18889" y="5768"/>
                      <a:pt x="18984" y="5824"/>
                      <a:pt x="19075" y="5824"/>
                    </a:cubicBezTo>
                    <a:cubicBezTo>
                      <a:pt x="19124" y="5824"/>
                      <a:pt x="19172" y="5807"/>
                      <a:pt x="19208" y="5771"/>
                    </a:cubicBezTo>
                    <a:cubicBezTo>
                      <a:pt x="20967" y="4012"/>
                      <a:pt x="23265" y="2546"/>
                      <a:pt x="25746" y="2546"/>
                    </a:cubicBezTo>
                    <a:cubicBezTo>
                      <a:pt x="26340" y="2546"/>
                      <a:pt x="26944" y="2630"/>
                      <a:pt x="27554" y="2814"/>
                    </a:cubicBezTo>
                    <a:cubicBezTo>
                      <a:pt x="30486" y="3666"/>
                      <a:pt x="32341" y="7426"/>
                      <a:pt x="29885" y="9857"/>
                    </a:cubicBezTo>
                    <a:cubicBezTo>
                      <a:pt x="29741" y="9980"/>
                      <a:pt x="29867" y="10221"/>
                      <a:pt x="30027" y="10221"/>
                    </a:cubicBezTo>
                    <a:cubicBezTo>
                      <a:pt x="30062" y="10221"/>
                      <a:pt x="30099" y="10210"/>
                      <a:pt x="30135" y="10182"/>
                    </a:cubicBezTo>
                    <a:cubicBezTo>
                      <a:pt x="30150" y="10172"/>
                      <a:pt x="30165" y="10161"/>
                      <a:pt x="30180" y="10150"/>
                    </a:cubicBezTo>
                    <a:lnTo>
                      <a:pt x="30180" y="10150"/>
                    </a:lnTo>
                    <a:cubicBezTo>
                      <a:pt x="30182" y="10153"/>
                      <a:pt x="30183" y="10155"/>
                      <a:pt x="30185" y="10157"/>
                    </a:cubicBezTo>
                    <a:cubicBezTo>
                      <a:pt x="30197" y="10146"/>
                      <a:pt x="30209" y="10134"/>
                      <a:pt x="30221" y="10122"/>
                    </a:cubicBezTo>
                    <a:lnTo>
                      <a:pt x="30221" y="10122"/>
                    </a:lnTo>
                    <a:cubicBezTo>
                      <a:pt x="30614" y="9857"/>
                      <a:pt x="31087" y="9716"/>
                      <a:pt x="31558" y="9716"/>
                    </a:cubicBezTo>
                    <a:cubicBezTo>
                      <a:pt x="32137" y="9716"/>
                      <a:pt x="32715" y="9928"/>
                      <a:pt x="33143" y="10383"/>
                    </a:cubicBezTo>
                    <a:cubicBezTo>
                      <a:pt x="34020" y="11310"/>
                      <a:pt x="33719" y="12889"/>
                      <a:pt x="32717" y="13616"/>
                    </a:cubicBezTo>
                    <a:cubicBezTo>
                      <a:pt x="32547" y="13764"/>
                      <a:pt x="32646" y="14020"/>
                      <a:pt x="32832" y="14020"/>
                    </a:cubicBezTo>
                    <a:cubicBezTo>
                      <a:pt x="32866" y="14020"/>
                      <a:pt x="32903" y="14011"/>
                      <a:pt x="32942" y="13992"/>
                    </a:cubicBezTo>
                    <a:cubicBezTo>
                      <a:pt x="33884" y="13483"/>
                      <a:pt x="34898" y="13248"/>
                      <a:pt x="35905" y="13248"/>
                    </a:cubicBezTo>
                    <a:cubicBezTo>
                      <a:pt x="38221" y="13248"/>
                      <a:pt x="40505" y="14490"/>
                      <a:pt x="41815" y="16498"/>
                    </a:cubicBezTo>
                    <a:cubicBezTo>
                      <a:pt x="43744" y="19406"/>
                      <a:pt x="43619" y="23115"/>
                      <a:pt x="42241" y="26198"/>
                    </a:cubicBezTo>
                    <a:cubicBezTo>
                      <a:pt x="40787" y="29456"/>
                      <a:pt x="38105" y="31937"/>
                      <a:pt x="35223" y="33917"/>
                    </a:cubicBezTo>
                    <a:cubicBezTo>
                      <a:pt x="34571" y="34343"/>
                      <a:pt x="33895" y="34769"/>
                      <a:pt x="33243" y="35170"/>
                    </a:cubicBezTo>
                    <a:cubicBezTo>
                      <a:pt x="32667" y="35546"/>
                      <a:pt x="32842" y="35797"/>
                      <a:pt x="32692" y="36523"/>
                    </a:cubicBezTo>
                    <a:cubicBezTo>
                      <a:pt x="32341" y="38027"/>
                      <a:pt x="31514" y="39431"/>
                      <a:pt x="30336" y="40458"/>
                    </a:cubicBezTo>
                    <a:cubicBezTo>
                      <a:pt x="29004" y="41639"/>
                      <a:pt x="27341" y="42205"/>
                      <a:pt x="25672" y="42205"/>
                    </a:cubicBezTo>
                    <a:cubicBezTo>
                      <a:pt x="23729" y="42205"/>
                      <a:pt x="21778" y="41438"/>
                      <a:pt x="20336" y="39982"/>
                    </a:cubicBezTo>
                    <a:cubicBezTo>
                      <a:pt x="20294" y="39940"/>
                      <a:pt x="20243" y="39920"/>
                      <a:pt x="20193" y="39920"/>
                    </a:cubicBezTo>
                    <a:cubicBezTo>
                      <a:pt x="20123" y="39920"/>
                      <a:pt x="20054" y="39959"/>
                      <a:pt x="20010" y="40032"/>
                    </a:cubicBezTo>
                    <a:cubicBezTo>
                      <a:pt x="19133" y="41361"/>
                      <a:pt x="17854" y="42589"/>
                      <a:pt x="16150" y="42614"/>
                    </a:cubicBezTo>
                    <a:cubicBezTo>
                      <a:pt x="14321" y="42614"/>
                      <a:pt x="12516" y="40634"/>
                      <a:pt x="13920" y="38955"/>
                    </a:cubicBezTo>
                    <a:cubicBezTo>
                      <a:pt x="14039" y="38835"/>
                      <a:pt x="13976" y="38602"/>
                      <a:pt x="13818" y="38602"/>
                    </a:cubicBezTo>
                    <a:cubicBezTo>
                      <a:pt x="13811" y="38602"/>
                      <a:pt x="13803" y="38602"/>
                      <a:pt x="13794" y="38604"/>
                    </a:cubicBezTo>
                    <a:cubicBezTo>
                      <a:pt x="13611" y="38616"/>
                      <a:pt x="13428" y="38623"/>
                      <a:pt x="13245" y="38623"/>
                    </a:cubicBezTo>
                    <a:cubicBezTo>
                      <a:pt x="10570" y="38623"/>
                      <a:pt x="7935" y="37267"/>
                      <a:pt x="6551" y="34944"/>
                    </a:cubicBezTo>
                    <a:cubicBezTo>
                      <a:pt x="4972" y="32288"/>
                      <a:pt x="5298" y="28829"/>
                      <a:pt x="7178" y="26398"/>
                    </a:cubicBezTo>
                    <a:cubicBezTo>
                      <a:pt x="7253" y="26298"/>
                      <a:pt x="7253" y="26097"/>
                      <a:pt x="7077" y="26047"/>
                    </a:cubicBezTo>
                    <a:cubicBezTo>
                      <a:pt x="5223" y="25621"/>
                      <a:pt x="3243" y="25170"/>
                      <a:pt x="1889" y="23741"/>
                    </a:cubicBezTo>
                    <a:cubicBezTo>
                      <a:pt x="536" y="22338"/>
                      <a:pt x="185" y="19882"/>
                      <a:pt x="2065" y="18754"/>
                    </a:cubicBezTo>
                    <a:cubicBezTo>
                      <a:pt x="2165" y="18679"/>
                      <a:pt x="2215" y="18503"/>
                      <a:pt x="2090" y="18403"/>
                    </a:cubicBezTo>
                    <a:cubicBezTo>
                      <a:pt x="930" y="17467"/>
                      <a:pt x="1703" y="15921"/>
                      <a:pt x="2866" y="15921"/>
                    </a:cubicBezTo>
                    <a:cubicBezTo>
                      <a:pt x="3135" y="15921"/>
                      <a:pt x="3426" y="16004"/>
                      <a:pt x="3719" y="16197"/>
                    </a:cubicBezTo>
                    <a:cubicBezTo>
                      <a:pt x="3755" y="16222"/>
                      <a:pt x="3791" y="16232"/>
                      <a:pt x="3825" y="16232"/>
                    </a:cubicBezTo>
                    <a:cubicBezTo>
                      <a:pt x="3998" y="16232"/>
                      <a:pt x="4109" y="15948"/>
                      <a:pt x="3920" y="15822"/>
                    </a:cubicBezTo>
                    <a:cubicBezTo>
                      <a:pt x="2666" y="14894"/>
                      <a:pt x="2215" y="13040"/>
                      <a:pt x="3143" y="11686"/>
                    </a:cubicBezTo>
                    <a:cubicBezTo>
                      <a:pt x="3715" y="10854"/>
                      <a:pt x="4659" y="10430"/>
                      <a:pt x="5618" y="10430"/>
                    </a:cubicBezTo>
                    <a:cubicBezTo>
                      <a:pt x="6045" y="10430"/>
                      <a:pt x="6475" y="10514"/>
                      <a:pt x="6877" y="10684"/>
                    </a:cubicBezTo>
                    <a:cubicBezTo>
                      <a:pt x="6899" y="10693"/>
                      <a:pt x="6921" y="10697"/>
                      <a:pt x="6942" y="10697"/>
                    </a:cubicBezTo>
                    <a:cubicBezTo>
                      <a:pt x="7087" y="10697"/>
                      <a:pt x="7193" y="10492"/>
                      <a:pt x="7128" y="10383"/>
                    </a:cubicBezTo>
                    <a:cubicBezTo>
                      <a:pt x="6250" y="8954"/>
                      <a:pt x="5975" y="7400"/>
                      <a:pt x="6200" y="5771"/>
                    </a:cubicBezTo>
                    <a:cubicBezTo>
                      <a:pt x="6202" y="5748"/>
                      <a:pt x="6201" y="5727"/>
                      <a:pt x="6198" y="5708"/>
                    </a:cubicBezTo>
                    <a:lnTo>
                      <a:pt x="6198" y="5708"/>
                    </a:lnTo>
                    <a:cubicBezTo>
                      <a:pt x="6826" y="2640"/>
                      <a:pt x="9456" y="403"/>
                      <a:pt x="12590" y="403"/>
                    </a:cubicBezTo>
                    <a:close/>
                    <a:moveTo>
                      <a:pt x="12544" y="0"/>
                    </a:moveTo>
                    <a:cubicBezTo>
                      <a:pt x="9213" y="0"/>
                      <a:pt x="6383" y="2435"/>
                      <a:pt x="5774" y="5721"/>
                    </a:cubicBezTo>
                    <a:cubicBezTo>
                      <a:pt x="5769" y="5745"/>
                      <a:pt x="5769" y="5767"/>
                      <a:pt x="5772" y="5788"/>
                    </a:cubicBezTo>
                    <a:lnTo>
                      <a:pt x="5772" y="5788"/>
                    </a:lnTo>
                    <a:cubicBezTo>
                      <a:pt x="5574" y="7311"/>
                      <a:pt x="5816" y="8773"/>
                      <a:pt x="6498" y="10121"/>
                    </a:cubicBezTo>
                    <a:lnTo>
                      <a:pt x="6498" y="10121"/>
                    </a:lnTo>
                    <a:cubicBezTo>
                      <a:pt x="6222" y="10056"/>
                      <a:pt x="5939" y="10023"/>
                      <a:pt x="5658" y="10023"/>
                    </a:cubicBezTo>
                    <a:cubicBezTo>
                      <a:pt x="4410" y="10023"/>
                      <a:pt x="3178" y="10656"/>
                      <a:pt x="2591" y="11812"/>
                    </a:cubicBezTo>
                    <a:cubicBezTo>
                      <a:pt x="1972" y="13030"/>
                      <a:pt x="2213" y="14456"/>
                      <a:pt x="3009" y="15492"/>
                    </a:cubicBezTo>
                    <a:lnTo>
                      <a:pt x="3009" y="15492"/>
                    </a:lnTo>
                    <a:cubicBezTo>
                      <a:pt x="2961" y="15488"/>
                      <a:pt x="2913" y="15486"/>
                      <a:pt x="2866" y="15486"/>
                    </a:cubicBezTo>
                    <a:cubicBezTo>
                      <a:pt x="1438" y="15486"/>
                      <a:pt x="420" y="17311"/>
                      <a:pt x="1619" y="18527"/>
                    </a:cubicBezTo>
                    <a:lnTo>
                      <a:pt x="1619" y="18527"/>
                    </a:lnTo>
                    <a:cubicBezTo>
                      <a:pt x="234" y="19556"/>
                      <a:pt x="1" y="21512"/>
                      <a:pt x="812" y="23015"/>
                    </a:cubicBezTo>
                    <a:cubicBezTo>
                      <a:pt x="1985" y="25146"/>
                      <a:pt x="4441" y="25859"/>
                      <a:pt x="6669" y="26377"/>
                    </a:cubicBezTo>
                    <a:lnTo>
                      <a:pt x="6669" y="26377"/>
                    </a:lnTo>
                    <a:cubicBezTo>
                      <a:pt x="4920" y="28838"/>
                      <a:pt x="4602" y="32191"/>
                      <a:pt x="6050" y="34894"/>
                    </a:cubicBezTo>
                    <a:cubicBezTo>
                      <a:pt x="7427" y="37463"/>
                      <a:pt x="10262" y="39030"/>
                      <a:pt x="13156" y="39030"/>
                    </a:cubicBezTo>
                    <a:cubicBezTo>
                      <a:pt x="13231" y="39030"/>
                      <a:pt x="13306" y="39029"/>
                      <a:pt x="13381" y="39027"/>
                    </a:cubicBezTo>
                    <a:lnTo>
                      <a:pt x="13381" y="39027"/>
                    </a:lnTo>
                    <a:cubicBezTo>
                      <a:pt x="12574" y="40426"/>
                      <a:pt x="13336" y="42240"/>
                      <a:pt x="14897" y="42814"/>
                    </a:cubicBezTo>
                    <a:cubicBezTo>
                      <a:pt x="15313" y="42967"/>
                      <a:pt x="15721" y="43036"/>
                      <a:pt x="16117" y="43036"/>
                    </a:cubicBezTo>
                    <a:cubicBezTo>
                      <a:pt x="17783" y="43036"/>
                      <a:pt x="19244" y="41818"/>
                      <a:pt x="20209" y="40454"/>
                    </a:cubicBezTo>
                    <a:lnTo>
                      <a:pt x="20209" y="40454"/>
                    </a:lnTo>
                    <a:cubicBezTo>
                      <a:pt x="21691" y="41861"/>
                      <a:pt x="23696" y="42656"/>
                      <a:pt x="25710" y="42656"/>
                    </a:cubicBezTo>
                    <a:cubicBezTo>
                      <a:pt x="26737" y="42656"/>
                      <a:pt x="27767" y="42449"/>
                      <a:pt x="28732" y="42012"/>
                    </a:cubicBezTo>
                    <a:cubicBezTo>
                      <a:pt x="30210" y="41335"/>
                      <a:pt x="31464" y="40158"/>
                      <a:pt x="32241" y="38754"/>
                    </a:cubicBezTo>
                    <a:cubicBezTo>
                      <a:pt x="32616" y="38127"/>
                      <a:pt x="32867" y="37476"/>
                      <a:pt x="33043" y="36774"/>
                    </a:cubicBezTo>
                    <a:cubicBezTo>
                      <a:pt x="33118" y="36523"/>
                      <a:pt x="33118" y="36072"/>
                      <a:pt x="33218" y="35847"/>
                    </a:cubicBezTo>
                    <a:cubicBezTo>
                      <a:pt x="33444" y="35371"/>
                      <a:pt x="34246" y="35045"/>
                      <a:pt x="34672" y="34769"/>
                    </a:cubicBezTo>
                    <a:cubicBezTo>
                      <a:pt x="37955" y="32639"/>
                      <a:pt x="41063" y="29932"/>
                      <a:pt x="42667" y="26273"/>
                    </a:cubicBezTo>
                    <a:cubicBezTo>
                      <a:pt x="44045" y="23065"/>
                      <a:pt x="44145" y="19280"/>
                      <a:pt x="42190" y="16298"/>
                    </a:cubicBezTo>
                    <a:cubicBezTo>
                      <a:pt x="40778" y="14136"/>
                      <a:pt x="38360" y="12823"/>
                      <a:pt x="35896" y="12823"/>
                    </a:cubicBezTo>
                    <a:cubicBezTo>
                      <a:pt x="35145" y="12823"/>
                      <a:pt x="34390" y="12945"/>
                      <a:pt x="33658" y="13202"/>
                    </a:cubicBezTo>
                    <a:lnTo>
                      <a:pt x="33658" y="13202"/>
                    </a:lnTo>
                    <a:cubicBezTo>
                      <a:pt x="34190" y="12336"/>
                      <a:pt x="34268" y="11198"/>
                      <a:pt x="33619" y="10308"/>
                    </a:cubicBezTo>
                    <a:cubicBezTo>
                      <a:pt x="33129" y="9630"/>
                      <a:pt x="32357" y="9301"/>
                      <a:pt x="31574" y="9301"/>
                    </a:cubicBezTo>
                    <a:cubicBezTo>
                      <a:pt x="31310" y="9301"/>
                      <a:pt x="31044" y="9338"/>
                      <a:pt x="30788" y="9413"/>
                    </a:cubicBezTo>
                    <a:lnTo>
                      <a:pt x="30788" y="9413"/>
                    </a:lnTo>
                    <a:cubicBezTo>
                      <a:pt x="32256" y="7104"/>
                      <a:pt x="31033" y="3910"/>
                      <a:pt x="28556" y="2739"/>
                    </a:cubicBezTo>
                    <a:cubicBezTo>
                      <a:pt x="27650" y="2315"/>
                      <a:pt x="26732" y="2129"/>
                      <a:pt x="25825" y="2129"/>
                    </a:cubicBezTo>
                    <a:cubicBezTo>
                      <a:pt x="23368" y="2129"/>
                      <a:pt x="20996" y="3496"/>
                      <a:pt x="19174" y="5213"/>
                    </a:cubicBezTo>
                    <a:lnTo>
                      <a:pt x="19174" y="5213"/>
                    </a:lnTo>
                    <a:cubicBezTo>
                      <a:pt x="18422" y="2351"/>
                      <a:pt x="15874" y="127"/>
                      <a:pt x="12842" y="7"/>
                    </a:cubicBezTo>
                    <a:cubicBezTo>
                      <a:pt x="12742" y="3"/>
                      <a:pt x="12643" y="0"/>
                      <a:pt x="125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19"/>
              <p:cNvSpPr/>
              <p:nvPr/>
            </p:nvSpPr>
            <p:spPr>
              <a:xfrm>
                <a:off x="3956400" y="809950"/>
                <a:ext cx="526225" cy="316800"/>
              </a:xfrm>
              <a:custGeom>
                <a:avLst/>
                <a:gdLst/>
                <a:ahLst/>
                <a:cxnLst/>
                <a:rect l="l" t="t" r="r" b="b"/>
                <a:pathLst>
                  <a:path w="21049" h="12672" extrusionOk="0">
                    <a:moveTo>
                      <a:pt x="4522" y="1"/>
                    </a:moveTo>
                    <a:cubicBezTo>
                      <a:pt x="2494" y="1"/>
                      <a:pt x="458" y="2018"/>
                      <a:pt x="46" y="3869"/>
                    </a:cubicBezTo>
                    <a:cubicBezTo>
                      <a:pt x="1" y="4035"/>
                      <a:pt x="138" y="4138"/>
                      <a:pt x="265" y="4138"/>
                    </a:cubicBezTo>
                    <a:cubicBezTo>
                      <a:pt x="348" y="4138"/>
                      <a:pt x="427" y="4094"/>
                      <a:pt x="447" y="3994"/>
                    </a:cubicBezTo>
                    <a:cubicBezTo>
                      <a:pt x="834" y="2280"/>
                      <a:pt x="2661" y="427"/>
                      <a:pt x="4520" y="427"/>
                    </a:cubicBezTo>
                    <a:cubicBezTo>
                      <a:pt x="4591" y="427"/>
                      <a:pt x="4662" y="430"/>
                      <a:pt x="4733" y="435"/>
                    </a:cubicBezTo>
                    <a:cubicBezTo>
                      <a:pt x="7139" y="586"/>
                      <a:pt x="7415" y="3418"/>
                      <a:pt x="6813" y="5197"/>
                    </a:cubicBezTo>
                    <a:cubicBezTo>
                      <a:pt x="6769" y="5308"/>
                      <a:pt x="6880" y="5457"/>
                      <a:pt x="7010" y="5457"/>
                    </a:cubicBezTo>
                    <a:cubicBezTo>
                      <a:pt x="7028" y="5457"/>
                      <a:pt x="7046" y="5454"/>
                      <a:pt x="7064" y="5448"/>
                    </a:cubicBezTo>
                    <a:cubicBezTo>
                      <a:pt x="7704" y="5235"/>
                      <a:pt x="8446" y="4984"/>
                      <a:pt x="9161" y="4984"/>
                    </a:cubicBezTo>
                    <a:cubicBezTo>
                      <a:pt x="9621" y="4984"/>
                      <a:pt x="10070" y="5088"/>
                      <a:pt x="10472" y="5373"/>
                    </a:cubicBezTo>
                    <a:cubicBezTo>
                      <a:pt x="11851" y="6325"/>
                      <a:pt x="10898" y="8004"/>
                      <a:pt x="10247" y="9057"/>
                    </a:cubicBezTo>
                    <a:cubicBezTo>
                      <a:pt x="10151" y="9210"/>
                      <a:pt x="10304" y="9392"/>
                      <a:pt x="10448" y="9392"/>
                    </a:cubicBezTo>
                    <a:cubicBezTo>
                      <a:pt x="10493" y="9392"/>
                      <a:pt x="10537" y="9374"/>
                      <a:pt x="10573" y="9333"/>
                    </a:cubicBezTo>
                    <a:cubicBezTo>
                      <a:pt x="11037" y="8820"/>
                      <a:pt x="11620" y="8354"/>
                      <a:pt x="12345" y="8354"/>
                    </a:cubicBezTo>
                    <a:cubicBezTo>
                      <a:pt x="12364" y="8354"/>
                      <a:pt x="12383" y="8355"/>
                      <a:pt x="12402" y="8355"/>
                    </a:cubicBezTo>
                    <a:cubicBezTo>
                      <a:pt x="13305" y="8405"/>
                      <a:pt x="13956" y="9232"/>
                      <a:pt x="13630" y="10110"/>
                    </a:cubicBezTo>
                    <a:cubicBezTo>
                      <a:pt x="13576" y="10255"/>
                      <a:pt x="13705" y="10360"/>
                      <a:pt x="13838" y="10360"/>
                    </a:cubicBezTo>
                    <a:cubicBezTo>
                      <a:pt x="13888" y="10360"/>
                      <a:pt x="13940" y="10345"/>
                      <a:pt x="13981" y="10310"/>
                    </a:cubicBezTo>
                    <a:cubicBezTo>
                      <a:pt x="14827" y="9464"/>
                      <a:pt x="15967" y="8865"/>
                      <a:pt x="17158" y="8865"/>
                    </a:cubicBezTo>
                    <a:cubicBezTo>
                      <a:pt x="17483" y="8865"/>
                      <a:pt x="17813" y="8910"/>
                      <a:pt x="18142" y="9007"/>
                    </a:cubicBezTo>
                    <a:cubicBezTo>
                      <a:pt x="19595" y="9408"/>
                      <a:pt x="20623" y="10912"/>
                      <a:pt x="20372" y="12415"/>
                    </a:cubicBezTo>
                    <a:cubicBezTo>
                      <a:pt x="20357" y="12566"/>
                      <a:pt x="20496" y="12672"/>
                      <a:pt x="20615" y="12672"/>
                    </a:cubicBezTo>
                    <a:cubicBezTo>
                      <a:pt x="20694" y="12672"/>
                      <a:pt x="20763" y="12625"/>
                      <a:pt x="20773" y="12516"/>
                    </a:cubicBezTo>
                    <a:cubicBezTo>
                      <a:pt x="21049" y="10912"/>
                      <a:pt x="20097" y="9308"/>
                      <a:pt x="18568" y="8706"/>
                    </a:cubicBezTo>
                    <a:cubicBezTo>
                      <a:pt x="18114" y="8528"/>
                      <a:pt x="17649" y="8447"/>
                      <a:pt x="17188" y="8447"/>
                    </a:cubicBezTo>
                    <a:cubicBezTo>
                      <a:pt x="16092" y="8447"/>
                      <a:pt x="15014" y="8904"/>
                      <a:pt x="14138" y="9605"/>
                    </a:cubicBezTo>
                    <a:lnTo>
                      <a:pt x="14138" y="9605"/>
                    </a:lnTo>
                    <a:cubicBezTo>
                      <a:pt x="14124" y="8953"/>
                      <a:pt x="13711" y="8348"/>
                      <a:pt x="13079" y="8080"/>
                    </a:cubicBezTo>
                    <a:cubicBezTo>
                      <a:pt x="12848" y="7984"/>
                      <a:pt x="12615" y="7941"/>
                      <a:pt x="12384" y="7941"/>
                    </a:cubicBezTo>
                    <a:cubicBezTo>
                      <a:pt x="11953" y="7941"/>
                      <a:pt x="11531" y="8089"/>
                      <a:pt x="11148" y="8317"/>
                    </a:cubicBezTo>
                    <a:lnTo>
                      <a:pt x="11148" y="8317"/>
                    </a:lnTo>
                    <a:cubicBezTo>
                      <a:pt x="11610" y="7366"/>
                      <a:pt x="11860" y="6281"/>
                      <a:pt x="11124" y="5398"/>
                    </a:cubicBezTo>
                    <a:cubicBezTo>
                      <a:pt x="10625" y="4789"/>
                      <a:pt x="9937" y="4583"/>
                      <a:pt x="9212" y="4583"/>
                    </a:cubicBezTo>
                    <a:cubicBezTo>
                      <a:pt x="8578" y="4583"/>
                      <a:pt x="7916" y="4741"/>
                      <a:pt x="7328" y="4926"/>
                    </a:cubicBezTo>
                    <a:lnTo>
                      <a:pt x="7328" y="4926"/>
                    </a:lnTo>
                    <a:cubicBezTo>
                      <a:pt x="7840" y="3005"/>
                      <a:pt x="7390" y="506"/>
                      <a:pt x="5109" y="59"/>
                    </a:cubicBezTo>
                    <a:cubicBezTo>
                      <a:pt x="4914" y="20"/>
                      <a:pt x="4718" y="1"/>
                      <a:pt x="45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19"/>
              <p:cNvSpPr/>
              <p:nvPr/>
            </p:nvSpPr>
            <p:spPr>
              <a:xfrm>
                <a:off x="3610175" y="732300"/>
                <a:ext cx="300875" cy="732350"/>
              </a:xfrm>
              <a:custGeom>
                <a:avLst/>
                <a:gdLst/>
                <a:ahLst/>
                <a:cxnLst/>
                <a:rect l="l" t="t" r="r" b="b"/>
                <a:pathLst>
                  <a:path w="12035" h="29294" extrusionOk="0">
                    <a:moveTo>
                      <a:pt x="8133" y="0"/>
                    </a:moveTo>
                    <a:cubicBezTo>
                      <a:pt x="7607" y="0"/>
                      <a:pt x="7065" y="201"/>
                      <a:pt x="6527" y="684"/>
                    </a:cubicBezTo>
                    <a:cubicBezTo>
                      <a:pt x="4535" y="2486"/>
                      <a:pt x="5774" y="5163"/>
                      <a:pt x="7101" y="6932"/>
                    </a:cubicBezTo>
                    <a:lnTo>
                      <a:pt x="7101" y="6932"/>
                    </a:lnTo>
                    <a:cubicBezTo>
                      <a:pt x="6234" y="7104"/>
                      <a:pt x="5373" y="7518"/>
                      <a:pt x="4998" y="8379"/>
                    </a:cubicBezTo>
                    <a:cubicBezTo>
                      <a:pt x="4686" y="9064"/>
                      <a:pt x="4754" y="9819"/>
                      <a:pt x="5186" y="10386"/>
                    </a:cubicBezTo>
                    <a:lnTo>
                      <a:pt x="5186" y="10386"/>
                    </a:lnTo>
                    <a:cubicBezTo>
                      <a:pt x="2845" y="10752"/>
                      <a:pt x="524" y="12520"/>
                      <a:pt x="311" y="15020"/>
                    </a:cubicBezTo>
                    <a:cubicBezTo>
                      <a:pt x="1" y="18412"/>
                      <a:pt x="3879" y="18366"/>
                      <a:pt x="6240" y="18637"/>
                    </a:cubicBezTo>
                    <a:lnTo>
                      <a:pt x="6240" y="18637"/>
                    </a:lnTo>
                    <a:cubicBezTo>
                      <a:pt x="4835" y="20519"/>
                      <a:pt x="3846" y="22871"/>
                      <a:pt x="3870" y="25246"/>
                    </a:cubicBezTo>
                    <a:cubicBezTo>
                      <a:pt x="3918" y="27212"/>
                      <a:pt x="5091" y="29294"/>
                      <a:pt x="7212" y="29294"/>
                    </a:cubicBezTo>
                    <a:cubicBezTo>
                      <a:pt x="7308" y="29294"/>
                      <a:pt x="7405" y="29290"/>
                      <a:pt x="7504" y="29281"/>
                    </a:cubicBezTo>
                    <a:cubicBezTo>
                      <a:pt x="7772" y="29257"/>
                      <a:pt x="7780" y="28854"/>
                      <a:pt x="7527" y="28854"/>
                    </a:cubicBezTo>
                    <a:cubicBezTo>
                      <a:pt x="7520" y="28854"/>
                      <a:pt x="7512" y="28854"/>
                      <a:pt x="7504" y="28855"/>
                    </a:cubicBezTo>
                    <a:cubicBezTo>
                      <a:pt x="7406" y="28863"/>
                      <a:pt x="7311" y="28867"/>
                      <a:pt x="7218" y="28867"/>
                    </a:cubicBezTo>
                    <a:cubicBezTo>
                      <a:pt x="4794" y="28867"/>
                      <a:pt x="4106" y="26096"/>
                      <a:pt x="4371" y="24093"/>
                    </a:cubicBezTo>
                    <a:cubicBezTo>
                      <a:pt x="4647" y="22088"/>
                      <a:pt x="5524" y="20208"/>
                      <a:pt x="6777" y="18629"/>
                    </a:cubicBezTo>
                    <a:cubicBezTo>
                      <a:pt x="6878" y="18529"/>
                      <a:pt x="6878" y="18303"/>
                      <a:pt x="6702" y="18278"/>
                    </a:cubicBezTo>
                    <a:cubicBezTo>
                      <a:pt x="4697" y="18003"/>
                      <a:pt x="687" y="18354"/>
                      <a:pt x="712" y="15346"/>
                    </a:cubicBezTo>
                    <a:cubicBezTo>
                      <a:pt x="712" y="12790"/>
                      <a:pt x="3269" y="10935"/>
                      <a:pt x="5625" y="10759"/>
                    </a:cubicBezTo>
                    <a:cubicBezTo>
                      <a:pt x="5800" y="10759"/>
                      <a:pt x="5925" y="10534"/>
                      <a:pt x="5775" y="10409"/>
                    </a:cubicBezTo>
                    <a:cubicBezTo>
                      <a:pt x="4196" y="9080"/>
                      <a:pt x="6076" y="7476"/>
                      <a:pt x="7454" y="7276"/>
                    </a:cubicBezTo>
                    <a:cubicBezTo>
                      <a:pt x="7655" y="7276"/>
                      <a:pt x="7730" y="7075"/>
                      <a:pt x="7605" y="6925"/>
                    </a:cubicBezTo>
                    <a:cubicBezTo>
                      <a:pt x="6376" y="5371"/>
                      <a:pt x="4998" y="2965"/>
                      <a:pt x="6627" y="1185"/>
                    </a:cubicBezTo>
                    <a:cubicBezTo>
                      <a:pt x="7128" y="634"/>
                      <a:pt x="7644" y="409"/>
                      <a:pt x="8147" y="409"/>
                    </a:cubicBezTo>
                    <a:cubicBezTo>
                      <a:pt x="9632" y="409"/>
                      <a:pt x="11009" y="2362"/>
                      <a:pt x="11590" y="3617"/>
                    </a:cubicBezTo>
                    <a:cubicBezTo>
                      <a:pt x="11629" y="3695"/>
                      <a:pt x="11690" y="3727"/>
                      <a:pt x="11752" y="3727"/>
                    </a:cubicBezTo>
                    <a:cubicBezTo>
                      <a:pt x="11890" y="3727"/>
                      <a:pt x="12034" y="3571"/>
                      <a:pt x="11965" y="3416"/>
                    </a:cubicBezTo>
                    <a:cubicBezTo>
                      <a:pt x="11281" y="1990"/>
                      <a:pt x="9788" y="0"/>
                      <a:pt x="813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19"/>
              <p:cNvSpPr/>
              <p:nvPr/>
            </p:nvSpPr>
            <p:spPr>
              <a:xfrm>
                <a:off x="3857400" y="1411275"/>
                <a:ext cx="82000" cy="135800"/>
              </a:xfrm>
              <a:custGeom>
                <a:avLst/>
                <a:gdLst/>
                <a:ahLst/>
                <a:cxnLst/>
                <a:rect l="l" t="t" r="r" b="b"/>
                <a:pathLst>
                  <a:path w="3280" h="5432" extrusionOk="0">
                    <a:moveTo>
                      <a:pt x="1055" y="1"/>
                    </a:moveTo>
                    <a:cubicBezTo>
                      <a:pt x="1011" y="1"/>
                      <a:pt x="964" y="20"/>
                      <a:pt x="924" y="67"/>
                    </a:cubicBezTo>
                    <a:cubicBezTo>
                      <a:pt x="1" y="1174"/>
                      <a:pt x="182" y="2218"/>
                      <a:pt x="1507" y="2357"/>
                    </a:cubicBezTo>
                    <a:lnTo>
                      <a:pt x="1507" y="2357"/>
                    </a:lnTo>
                    <a:cubicBezTo>
                      <a:pt x="1104" y="2980"/>
                      <a:pt x="774" y="3716"/>
                      <a:pt x="1099" y="4453"/>
                    </a:cubicBezTo>
                    <a:cubicBezTo>
                      <a:pt x="1450" y="5205"/>
                      <a:pt x="2277" y="5380"/>
                      <a:pt x="3029" y="5430"/>
                    </a:cubicBezTo>
                    <a:cubicBezTo>
                      <a:pt x="3036" y="5431"/>
                      <a:pt x="3043" y="5431"/>
                      <a:pt x="3050" y="5431"/>
                    </a:cubicBezTo>
                    <a:cubicBezTo>
                      <a:pt x="3279" y="5431"/>
                      <a:pt x="3272" y="5028"/>
                      <a:pt x="3029" y="5004"/>
                    </a:cubicBezTo>
                    <a:cubicBezTo>
                      <a:pt x="2753" y="5004"/>
                      <a:pt x="2503" y="4979"/>
                      <a:pt x="2252" y="4904"/>
                    </a:cubicBezTo>
                    <a:cubicBezTo>
                      <a:pt x="1650" y="4753"/>
                      <a:pt x="1400" y="4403"/>
                      <a:pt x="1500" y="3851"/>
                    </a:cubicBezTo>
                    <a:cubicBezTo>
                      <a:pt x="1450" y="3175"/>
                      <a:pt x="1701" y="2799"/>
                      <a:pt x="2051" y="2272"/>
                    </a:cubicBezTo>
                    <a:cubicBezTo>
                      <a:pt x="2152" y="2147"/>
                      <a:pt x="2026" y="1946"/>
                      <a:pt x="1876" y="1946"/>
                    </a:cubicBezTo>
                    <a:cubicBezTo>
                      <a:pt x="1810" y="1954"/>
                      <a:pt x="1744" y="1957"/>
                      <a:pt x="1678" y="1957"/>
                    </a:cubicBezTo>
                    <a:cubicBezTo>
                      <a:pt x="1518" y="1957"/>
                      <a:pt x="1359" y="1939"/>
                      <a:pt x="1199" y="1921"/>
                    </a:cubicBezTo>
                    <a:cubicBezTo>
                      <a:pt x="698" y="1295"/>
                      <a:pt x="698" y="794"/>
                      <a:pt x="1199" y="367"/>
                    </a:cubicBezTo>
                    <a:cubicBezTo>
                      <a:pt x="1334" y="214"/>
                      <a:pt x="1203" y="1"/>
                      <a:pt x="10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19"/>
              <p:cNvSpPr/>
              <p:nvPr/>
            </p:nvSpPr>
            <p:spPr>
              <a:xfrm>
                <a:off x="3810300" y="986125"/>
                <a:ext cx="276425" cy="370175"/>
              </a:xfrm>
              <a:custGeom>
                <a:avLst/>
                <a:gdLst/>
                <a:ahLst/>
                <a:cxnLst/>
                <a:rect l="l" t="t" r="r" b="b"/>
                <a:pathLst>
                  <a:path w="11057" h="14807" extrusionOk="0">
                    <a:moveTo>
                      <a:pt x="3080" y="1"/>
                    </a:moveTo>
                    <a:cubicBezTo>
                      <a:pt x="3065" y="1"/>
                      <a:pt x="3049" y="2"/>
                      <a:pt x="3033" y="5"/>
                    </a:cubicBezTo>
                    <a:cubicBezTo>
                      <a:pt x="1229" y="331"/>
                      <a:pt x="1" y="2160"/>
                      <a:pt x="702" y="3965"/>
                    </a:cubicBezTo>
                    <a:cubicBezTo>
                      <a:pt x="1431" y="5864"/>
                      <a:pt x="3521" y="6265"/>
                      <a:pt x="5345" y="6265"/>
                    </a:cubicBezTo>
                    <a:cubicBezTo>
                      <a:pt x="5395" y="6265"/>
                      <a:pt x="5445" y="6265"/>
                      <a:pt x="5495" y="6264"/>
                    </a:cubicBezTo>
                    <a:lnTo>
                      <a:pt x="5495" y="6264"/>
                    </a:lnTo>
                    <a:cubicBezTo>
                      <a:pt x="3990" y="7803"/>
                      <a:pt x="3247" y="10062"/>
                      <a:pt x="4236" y="12110"/>
                    </a:cubicBezTo>
                    <a:cubicBezTo>
                      <a:pt x="5096" y="13908"/>
                      <a:pt x="7220" y="14807"/>
                      <a:pt x="9207" y="14807"/>
                    </a:cubicBezTo>
                    <a:cubicBezTo>
                      <a:pt x="9769" y="14807"/>
                      <a:pt x="10320" y="14735"/>
                      <a:pt x="10828" y="14592"/>
                    </a:cubicBezTo>
                    <a:cubicBezTo>
                      <a:pt x="11057" y="14523"/>
                      <a:pt x="10993" y="14181"/>
                      <a:pt x="10788" y="14181"/>
                    </a:cubicBezTo>
                    <a:cubicBezTo>
                      <a:pt x="10769" y="14181"/>
                      <a:pt x="10749" y="14184"/>
                      <a:pt x="10727" y="14191"/>
                    </a:cubicBezTo>
                    <a:cubicBezTo>
                      <a:pt x="10261" y="14322"/>
                      <a:pt x="9752" y="14388"/>
                      <a:pt x="9231" y="14388"/>
                    </a:cubicBezTo>
                    <a:cubicBezTo>
                      <a:pt x="7376" y="14388"/>
                      <a:pt x="5370" y="13554"/>
                      <a:pt x="4587" y="11910"/>
                    </a:cubicBezTo>
                    <a:cubicBezTo>
                      <a:pt x="3610" y="9805"/>
                      <a:pt x="4587" y="7574"/>
                      <a:pt x="6216" y="6170"/>
                    </a:cubicBezTo>
                    <a:cubicBezTo>
                      <a:pt x="6366" y="6070"/>
                      <a:pt x="6241" y="5820"/>
                      <a:pt x="6066" y="5820"/>
                    </a:cubicBezTo>
                    <a:cubicBezTo>
                      <a:pt x="5779" y="5833"/>
                      <a:pt x="5485" y="5844"/>
                      <a:pt x="5189" y="5844"/>
                    </a:cubicBezTo>
                    <a:cubicBezTo>
                      <a:pt x="3854" y="5844"/>
                      <a:pt x="2478" y="5633"/>
                      <a:pt x="1554" y="4566"/>
                    </a:cubicBezTo>
                    <a:cubicBezTo>
                      <a:pt x="201" y="2987"/>
                      <a:pt x="1204" y="757"/>
                      <a:pt x="3158" y="406"/>
                    </a:cubicBezTo>
                    <a:cubicBezTo>
                      <a:pt x="3394" y="359"/>
                      <a:pt x="3319" y="1"/>
                      <a:pt x="308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19"/>
              <p:cNvSpPr/>
              <p:nvPr/>
            </p:nvSpPr>
            <p:spPr>
              <a:xfrm>
                <a:off x="3998275" y="970050"/>
                <a:ext cx="94000" cy="47700"/>
              </a:xfrm>
              <a:custGeom>
                <a:avLst/>
                <a:gdLst/>
                <a:ahLst/>
                <a:cxnLst/>
                <a:rect l="l" t="t" r="r" b="b"/>
                <a:pathLst>
                  <a:path w="3760" h="1908" extrusionOk="0">
                    <a:moveTo>
                      <a:pt x="3062" y="1"/>
                    </a:moveTo>
                    <a:cubicBezTo>
                      <a:pt x="2720" y="1"/>
                      <a:pt x="2327" y="307"/>
                      <a:pt x="2030" y="590"/>
                    </a:cubicBezTo>
                    <a:lnTo>
                      <a:pt x="2030" y="590"/>
                    </a:lnTo>
                    <a:cubicBezTo>
                      <a:pt x="1904" y="262"/>
                      <a:pt x="1605" y="21"/>
                      <a:pt x="1218" y="21"/>
                    </a:cubicBezTo>
                    <a:cubicBezTo>
                      <a:pt x="1205" y="21"/>
                      <a:pt x="1192" y="21"/>
                      <a:pt x="1178" y="21"/>
                    </a:cubicBezTo>
                    <a:cubicBezTo>
                      <a:pt x="326" y="72"/>
                      <a:pt x="0" y="974"/>
                      <a:pt x="51" y="1701"/>
                    </a:cubicBezTo>
                    <a:cubicBezTo>
                      <a:pt x="63" y="1838"/>
                      <a:pt x="176" y="1907"/>
                      <a:pt x="282" y="1907"/>
                    </a:cubicBezTo>
                    <a:cubicBezTo>
                      <a:pt x="389" y="1907"/>
                      <a:pt x="489" y="1838"/>
                      <a:pt x="477" y="1701"/>
                    </a:cubicBezTo>
                    <a:cubicBezTo>
                      <a:pt x="452" y="1425"/>
                      <a:pt x="452" y="1149"/>
                      <a:pt x="602" y="899"/>
                    </a:cubicBezTo>
                    <a:cubicBezTo>
                      <a:pt x="652" y="723"/>
                      <a:pt x="752" y="623"/>
                      <a:pt x="903" y="573"/>
                    </a:cubicBezTo>
                    <a:cubicBezTo>
                      <a:pt x="1001" y="491"/>
                      <a:pt x="1094" y="449"/>
                      <a:pt x="1182" y="449"/>
                    </a:cubicBezTo>
                    <a:cubicBezTo>
                      <a:pt x="1364" y="449"/>
                      <a:pt x="1528" y="627"/>
                      <a:pt x="1680" y="999"/>
                    </a:cubicBezTo>
                    <a:cubicBezTo>
                      <a:pt x="1644" y="1141"/>
                      <a:pt x="1760" y="1271"/>
                      <a:pt x="1885" y="1271"/>
                    </a:cubicBezTo>
                    <a:cubicBezTo>
                      <a:pt x="1935" y="1271"/>
                      <a:pt x="1987" y="1250"/>
                      <a:pt x="2030" y="1199"/>
                    </a:cubicBezTo>
                    <a:cubicBezTo>
                      <a:pt x="2206" y="1024"/>
                      <a:pt x="2532" y="573"/>
                      <a:pt x="2807" y="548"/>
                    </a:cubicBezTo>
                    <a:cubicBezTo>
                      <a:pt x="2819" y="547"/>
                      <a:pt x="2831" y="547"/>
                      <a:pt x="2842" y="547"/>
                    </a:cubicBezTo>
                    <a:cubicBezTo>
                      <a:pt x="3406" y="547"/>
                      <a:pt x="3333" y="1157"/>
                      <a:pt x="3309" y="1525"/>
                    </a:cubicBezTo>
                    <a:cubicBezTo>
                      <a:pt x="3296" y="1650"/>
                      <a:pt x="3390" y="1713"/>
                      <a:pt x="3490" y="1713"/>
                    </a:cubicBezTo>
                    <a:cubicBezTo>
                      <a:pt x="3591" y="1713"/>
                      <a:pt x="3697" y="1650"/>
                      <a:pt x="3710" y="1525"/>
                    </a:cubicBezTo>
                    <a:cubicBezTo>
                      <a:pt x="3760" y="1099"/>
                      <a:pt x="3760" y="197"/>
                      <a:pt x="3208" y="21"/>
                    </a:cubicBezTo>
                    <a:cubicBezTo>
                      <a:pt x="3161" y="7"/>
                      <a:pt x="3112" y="1"/>
                      <a:pt x="306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19"/>
              <p:cNvSpPr/>
              <p:nvPr/>
            </p:nvSpPr>
            <p:spPr>
              <a:xfrm>
                <a:off x="4003275" y="1106150"/>
                <a:ext cx="117200" cy="197800"/>
              </a:xfrm>
              <a:custGeom>
                <a:avLst/>
                <a:gdLst/>
                <a:ahLst/>
                <a:cxnLst/>
                <a:rect l="l" t="t" r="r" b="b"/>
                <a:pathLst>
                  <a:path w="4688" h="7912" extrusionOk="0">
                    <a:moveTo>
                      <a:pt x="2584" y="0"/>
                    </a:moveTo>
                    <a:cubicBezTo>
                      <a:pt x="2560" y="0"/>
                      <a:pt x="2535" y="5"/>
                      <a:pt x="2507" y="16"/>
                    </a:cubicBezTo>
                    <a:cubicBezTo>
                      <a:pt x="703" y="668"/>
                      <a:pt x="1" y="3024"/>
                      <a:pt x="201" y="4778"/>
                    </a:cubicBezTo>
                    <a:cubicBezTo>
                      <a:pt x="452" y="7059"/>
                      <a:pt x="2432" y="7660"/>
                      <a:pt x="4412" y="7911"/>
                    </a:cubicBezTo>
                    <a:cubicBezTo>
                      <a:pt x="4420" y="7912"/>
                      <a:pt x="4428" y="7912"/>
                      <a:pt x="4436" y="7912"/>
                    </a:cubicBezTo>
                    <a:cubicBezTo>
                      <a:pt x="4687" y="7912"/>
                      <a:pt x="4679" y="7533"/>
                      <a:pt x="4412" y="7485"/>
                    </a:cubicBezTo>
                    <a:cubicBezTo>
                      <a:pt x="2557" y="7259"/>
                      <a:pt x="703" y="6683"/>
                      <a:pt x="577" y="4477"/>
                    </a:cubicBezTo>
                    <a:cubicBezTo>
                      <a:pt x="502" y="2999"/>
                      <a:pt x="1104" y="943"/>
                      <a:pt x="2607" y="417"/>
                    </a:cubicBezTo>
                    <a:cubicBezTo>
                      <a:pt x="2831" y="328"/>
                      <a:pt x="2776" y="0"/>
                      <a:pt x="258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19"/>
              <p:cNvSpPr/>
              <p:nvPr/>
            </p:nvSpPr>
            <p:spPr>
              <a:xfrm>
                <a:off x="3956300" y="1198150"/>
                <a:ext cx="32000" cy="68675"/>
              </a:xfrm>
              <a:custGeom>
                <a:avLst/>
                <a:gdLst/>
                <a:ahLst/>
                <a:cxnLst/>
                <a:rect l="l" t="t" r="r" b="b"/>
                <a:pathLst>
                  <a:path w="1280" h="2747" extrusionOk="0">
                    <a:moveTo>
                      <a:pt x="567" y="0"/>
                    </a:moveTo>
                    <a:cubicBezTo>
                      <a:pt x="481" y="0"/>
                      <a:pt x="392" y="44"/>
                      <a:pt x="351" y="146"/>
                    </a:cubicBezTo>
                    <a:cubicBezTo>
                      <a:pt x="0" y="1023"/>
                      <a:pt x="201" y="2000"/>
                      <a:pt x="852" y="2677"/>
                    </a:cubicBezTo>
                    <a:cubicBezTo>
                      <a:pt x="895" y="2726"/>
                      <a:pt x="946" y="2747"/>
                      <a:pt x="995" y="2747"/>
                    </a:cubicBezTo>
                    <a:cubicBezTo>
                      <a:pt x="1145" y="2747"/>
                      <a:pt x="1279" y="2553"/>
                      <a:pt x="1128" y="2401"/>
                    </a:cubicBezTo>
                    <a:cubicBezTo>
                      <a:pt x="602" y="1800"/>
                      <a:pt x="451" y="998"/>
                      <a:pt x="752" y="246"/>
                    </a:cubicBezTo>
                    <a:cubicBezTo>
                      <a:pt x="812" y="96"/>
                      <a:pt x="693" y="0"/>
                      <a:pt x="56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19"/>
              <p:cNvSpPr/>
              <p:nvPr/>
            </p:nvSpPr>
            <p:spPr>
              <a:xfrm>
                <a:off x="4009550" y="1288250"/>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19"/>
              <p:cNvSpPr/>
              <p:nvPr/>
            </p:nvSpPr>
            <p:spPr>
              <a:xfrm>
                <a:off x="3679350" y="1041775"/>
                <a:ext cx="60175" cy="91125"/>
              </a:xfrm>
              <a:custGeom>
                <a:avLst/>
                <a:gdLst/>
                <a:ahLst/>
                <a:cxnLst/>
                <a:rect l="l" t="t" r="r" b="b"/>
                <a:pathLst>
                  <a:path w="2407" h="3645" extrusionOk="0">
                    <a:moveTo>
                      <a:pt x="1590" y="0"/>
                    </a:moveTo>
                    <a:cubicBezTo>
                      <a:pt x="1571" y="0"/>
                      <a:pt x="1551" y="3"/>
                      <a:pt x="1529" y="10"/>
                    </a:cubicBezTo>
                    <a:cubicBezTo>
                      <a:pt x="652" y="285"/>
                      <a:pt x="0" y="1162"/>
                      <a:pt x="151" y="2115"/>
                    </a:cubicBezTo>
                    <a:cubicBezTo>
                      <a:pt x="323" y="3024"/>
                      <a:pt x="1194" y="3644"/>
                      <a:pt x="2102" y="3644"/>
                    </a:cubicBezTo>
                    <a:cubicBezTo>
                      <a:pt x="2120" y="3644"/>
                      <a:pt x="2138" y="3644"/>
                      <a:pt x="2156" y="3644"/>
                    </a:cubicBezTo>
                    <a:cubicBezTo>
                      <a:pt x="2406" y="3619"/>
                      <a:pt x="2406" y="3218"/>
                      <a:pt x="2156" y="3218"/>
                    </a:cubicBezTo>
                    <a:cubicBezTo>
                      <a:pt x="2137" y="3218"/>
                      <a:pt x="2117" y="3219"/>
                      <a:pt x="2098" y="3219"/>
                    </a:cubicBezTo>
                    <a:cubicBezTo>
                      <a:pt x="1391" y="3219"/>
                      <a:pt x="699" y="2772"/>
                      <a:pt x="577" y="2040"/>
                    </a:cubicBezTo>
                    <a:cubicBezTo>
                      <a:pt x="452" y="1313"/>
                      <a:pt x="953" y="611"/>
                      <a:pt x="1655" y="411"/>
                    </a:cubicBezTo>
                    <a:cubicBezTo>
                      <a:pt x="1884" y="342"/>
                      <a:pt x="1798" y="0"/>
                      <a:pt x="159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19"/>
              <p:cNvSpPr/>
              <p:nvPr/>
            </p:nvSpPr>
            <p:spPr>
              <a:xfrm>
                <a:off x="3786500" y="1114050"/>
                <a:ext cx="16300" cy="10675"/>
              </a:xfrm>
              <a:custGeom>
                <a:avLst/>
                <a:gdLst/>
                <a:ahLst/>
                <a:cxnLst/>
                <a:rect l="l" t="t" r="r" b="b"/>
                <a:pathLst>
                  <a:path w="652" h="427" extrusionOk="0">
                    <a:moveTo>
                      <a:pt x="276" y="1"/>
                    </a:moveTo>
                    <a:cubicBezTo>
                      <a:pt x="0" y="1"/>
                      <a:pt x="0" y="427"/>
                      <a:pt x="276" y="427"/>
                    </a:cubicBezTo>
                    <a:lnTo>
                      <a:pt x="376" y="427"/>
                    </a:lnTo>
                    <a:cubicBezTo>
                      <a:pt x="652" y="427"/>
                      <a:pt x="652" y="1"/>
                      <a:pt x="3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19"/>
              <p:cNvSpPr/>
              <p:nvPr/>
            </p:nvSpPr>
            <p:spPr>
              <a:xfrm>
                <a:off x="3827850" y="1193000"/>
                <a:ext cx="80325" cy="162550"/>
              </a:xfrm>
              <a:custGeom>
                <a:avLst/>
                <a:gdLst/>
                <a:ahLst/>
                <a:cxnLst/>
                <a:rect l="l" t="t" r="r" b="b"/>
                <a:pathLst>
                  <a:path w="3213" h="6502" extrusionOk="0">
                    <a:moveTo>
                      <a:pt x="1383" y="0"/>
                    </a:moveTo>
                    <a:cubicBezTo>
                      <a:pt x="1301" y="0"/>
                      <a:pt x="1217" y="39"/>
                      <a:pt x="1178" y="126"/>
                    </a:cubicBezTo>
                    <a:cubicBezTo>
                      <a:pt x="276" y="2332"/>
                      <a:pt x="0" y="5665"/>
                      <a:pt x="2857" y="6492"/>
                    </a:cubicBezTo>
                    <a:cubicBezTo>
                      <a:pt x="2881" y="6498"/>
                      <a:pt x="2903" y="6501"/>
                      <a:pt x="2924" y="6501"/>
                    </a:cubicBezTo>
                    <a:cubicBezTo>
                      <a:pt x="3148" y="6501"/>
                      <a:pt x="3212" y="6160"/>
                      <a:pt x="2983" y="6091"/>
                    </a:cubicBezTo>
                    <a:cubicBezTo>
                      <a:pt x="326" y="5314"/>
                      <a:pt x="777" y="2206"/>
                      <a:pt x="1579" y="251"/>
                    </a:cubicBezTo>
                    <a:cubicBezTo>
                      <a:pt x="1641" y="98"/>
                      <a:pt x="1514" y="0"/>
                      <a:pt x="138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19"/>
              <p:cNvSpPr/>
              <p:nvPr/>
            </p:nvSpPr>
            <p:spPr>
              <a:xfrm>
                <a:off x="3937500" y="136720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19"/>
              <p:cNvSpPr/>
              <p:nvPr/>
            </p:nvSpPr>
            <p:spPr>
              <a:xfrm>
                <a:off x="3759425" y="1344625"/>
                <a:ext cx="69700" cy="39675"/>
              </a:xfrm>
              <a:custGeom>
                <a:avLst/>
                <a:gdLst/>
                <a:ahLst/>
                <a:cxnLst/>
                <a:rect l="l" t="t" r="r" b="b"/>
                <a:pathLst>
                  <a:path w="2788" h="1587" extrusionOk="0">
                    <a:moveTo>
                      <a:pt x="782" y="1"/>
                    </a:moveTo>
                    <a:cubicBezTo>
                      <a:pt x="406" y="1"/>
                      <a:pt x="81" y="252"/>
                      <a:pt x="31" y="602"/>
                    </a:cubicBezTo>
                    <a:cubicBezTo>
                      <a:pt x="0" y="753"/>
                      <a:pt x="134" y="859"/>
                      <a:pt x="255" y="859"/>
                    </a:cubicBezTo>
                    <a:cubicBezTo>
                      <a:pt x="336" y="859"/>
                      <a:pt x="412" y="812"/>
                      <a:pt x="432" y="703"/>
                    </a:cubicBezTo>
                    <a:cubicBezTo>
                      <a:pt x="463" y="511"/>
                      <a:pt x="587" y="431"/>
                      <a:pt x="738" y="431"/>
                    </a:cubicBezTo>
                    <a:cubicBezTo>
                      <a:pt x="823" y="431"/>
                      <a:pt x="917" y="457"/>
                      <a:pt x="1008" y="502"/>
                    </a:cubicBezTo>
                    <a:cubicBezTo>
                      <a:pt x="1208" y="602"/>
                      <a:pt x="1309" y="778"/>
                      <a:pt x="1384" y="978"/>
                    </a:cubicBezTo>
                    <a:cubicBezTo>
                      <a:pt x="1426" y="1054"/>
                      <a:pt x="1487" y="1084"/>
                      <a:pt x="1549" y="1084"/>
                    </a:cubicBezTo>
                    <a:cubicBezTo>
                      <a:pt x="1674" y="1084"/>
                      <a:pt x="1802" y="962"/>
                      <a:pt x="1785" y="828"/>
                    </a:cubicBezTo>
                    <a:cubicBezTo>
                      <a:pt x="1801" y="684"/>
                      <a:pt x="1868" y="622"/>
                      <a:pt x="1973" y="622"/>
                    </a:cubicBezTo>
                    <a:cubicBezTo>
                      <a:pt x="2033" y="622"/>
                      <a:pt x="2105" y="641"/>
                      <a:pt x="2186" y="678"/>
                    </a:cubicBezTo>
                    <a:cubicBezTo>
                      <a:pt x="2261" y="753"/>
                      <a:pt x="2286" y="828"/>
                      <a:pt x="2311" y="928"/>
                    </a:cubicBezTo>
                    <a:cubicBezTo>
                      <a:pt x="2361" y="1079"/>
                      <a:pt x="2336" y="1229"/>
                      <a:pt x="2336" y="1379"/>
                    </a:cubicBezTo>
                    <a:cubicBezTo>
                      <a:pt x="2324" y="1517"/>
                      <a:pt x="2418" y="1586"/>
                      <a:pt x="2518" y="1586"/>
                    </a:cubicBezTo>
                    <a:cubicBezTo>
                      <a:pt x="2618" y="1586"/>
                      <a:pt x="2725" y="1517"/>
                      <a:pt x="2737" y="1379"/>
                    </a:cubicBezTo>
                    <a:cubicBezTo>
                      <a:pt x="2787" y="928"/>
                      <a:pt x="2662" y="277"/>
                      <a:pt x="2111" y="201"/>
                    </a:cubicBezTo>
                    <a:cubicBezTo>
                      <a:pt x="2082" y="198"/>
                      <a:pt x="2053" y="197"/>
                      <a:pt x="2025" y="197"/>
                    </a:cubicBezTo>
                    <a:cubicBezTo>
                      <a:pt x="1824" y="197"/>
                      <a:pt x="1643" y="276"/>
                      <a:pt x="1523" y="404"/>
                    </a:cubicBezTo>
                    <a:lnTo>
                      <a:pt x="1523" y="404"/>
                    </a:lnTo>
                    <a:cubicBezTo>
                      <a:pt x="1333" y="171"/>
                      <a:pt x="1086" y="1"/>
                      <a:pt x="78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19"/>
              <p:cNvSpPr/>
              <p:nvPr/>
            </p:nvSpPr>
            <p:spPr>
              <a:xfrm>
                <a:off x="3674675" y="1458400"/>
                <a:ext cx="104900" cy="79275"/>
              </a:xfrm>
              <a:custGeom>
                <a:avLst/>
                <a:gdLst/>
                <a:ahLst/>
                <a:cxnLst/>
                <a:rect l="l" t="t" r="r" b="b"/>
                <a:pathLst>
                  <a:path w="4196" h="3171" extrusionOk="0">
                    <a:moveTo>
                      <a:pt x="261" y="0"/>
                    </a:moveTo>
                    <a:cubicBezTo>
                      <a:pt x="130" y="0"/>
                      <a:pt x="0" y="107"/>
                      <a:pt x="62" y="262"/>
                    </a:cubicBezTo>
                    <a:cubicBezTo>
                      <a:pt x="664" y="1916"/>
                      <a:pt x="2142" y="3044"/>
                      <a:pt x="3922" y="3169"/>
                    </a:cubicBezTo>
                    <a:cubicBezTo>
                      <a:pt x="3930" y="3170"/>
                      <a:pt x="3937" y="3170"/>
                      <a:pt x="3945" y="3170"/>
                    </a:cubicBezTo>
                    <a:cubicBezTo>
                      <a:pt x="4196" y="3170"/>
                      <a:pt x="4165" y="2768"/>
                      <a:pt x="3922" y="2768"/>
                    </a:cubicBezTo>
                    <a:cubicBezTo>
                      <a:pt x="2343" y="2643"/>
                      <a:pt x="1014" y="1615"/>
                      <a:pt x="463" y="137"/>
                    </a:cubicBezTo>
                    <a:cubicBezTo>
                      <a:pt x="425" y="41"/>
                      <a:pt x="343" y="0"/>
                      <a:pt x="26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19"/>
              <p:cNvSpPr/>
              <p:nvPr/>
            </p:nvSpPr>
            <p:spPr>
              <a:xfrm>
                <a:off x="3817200" y="1530100"/>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19"/>
              <p:cNvSpPr/>
              <p:nvPr/>
            </p:nvSpPr>
            <p:spPr>
              <a:xfrm>
                <a:off x="3658675" y="686075"/>
                <a:ext cx="95675" cy="184450"/>
              </a:xfrm>
              <a:custGeom>
                <a:avLst/>
                <a:gdLst/>
                <a:ahLst/>
                <a:cxnLst/>
                <a:rect l="l" t="t" r="r" b="b"/>
                <a:pathLst>
                  <a:path w="3827" h="7378" extrusionOk="0">
                    <a:moveTo>
                      <a:pt x="3515" y="0"/>
                    </a:moveTo>
                    <a:cubicBezTo>
                      <a:pt x="3481" y="0"/>
                      <a:pt x="3446" y="9"/>
                      <a:pt x="3409" y="27"/>
                    </a:cubicBezTo>
                    <a:cubicBezTo>
                      <a:pt x="777" y="1506"/>
                      <a:pt x="0" y="4789"/>
                      <a:pt x="1730" y="7295"/>
                    </a:cubicBezTo>
                    <a:cubicBezTo>
                      <a:pt x="1773" y="7353"/>
                      <a:pt x="1833" y="7378"/>
                      <a:pt x="1893" y="7378"/>
                    </a:cubicBezTo>
                    <a:cubicBezTo>
                      <a:pt x="2041" y="7378"/>
                      <a:pt x="2187" y="7230"/>
                      <a:pt x="2081" y="7070"/>
                    </a:cubicBezTo>
                    <a:cubicBezTo>
                      <a:pt x="502" y="4764"/>
                      <a:pt x="1178" y="1756"/>
                      <a:pt x="3634" y="403"/>
                    </a:cubicBezTo>
                    <a:cubicBezTo>
                      <a:pt x="3827" y="275"/>
                      <a:pt x="3709" y="0"/>
                      <a:pt x="3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19"/>
              <p:cNvSpPr/>
              <p:nvPr/>
            </p:nvSpPr>
            <p:spPr>
              <a:xfrm>
                <a:off x="3721950" y="891000"/>
                <a:ext cx="13175" cy="10675"/>
              </a:xfrm>
              <a:custGeom>
                <a:avLst/>
                <a:gdLst/>
                <a:ahLst/>
                <a:cxnLst/>
                <a:rect l="l" t="t" r="r" b="b"/>
                <a:pathLst>
                  <a:path w="527" h="427" extrusionOk="0">
                    <a:moveTo>
                      <a:pt x="251" y="0"/>
                    </a:moveTo>
                    <a:cubicBezTo>
                      <a:pt x="1" y="0"/>
                      <a:pt x="1" y="426"/>
                      <a:pt x="251" y="426"/>
                    </a:cubicBezTo>
                    <a:cubicBezTo>
                      <a:pt x="527" y="426"/>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19"/>
              <p:cNvSpPr/>
              <p:nvPr/>
            </p:nvSpPr>
            <p:spPr>
              <a:xfrm>
                <a:off x="3631725" y="937850"/>
                <a:ext cx="14700" cy="33525"/>
              </a:xfrm>
              <a:custGeom>
                <a:avLst/>
                <a:gdLst/>
                <a:ahLst/>
                <a:cxnLst/>
                <a:rect l="l" t="t" r="r" b="b"/>
                <a:pathLst>
                  <a:path w="588" h="1341" extrusionOk="0">
                    <a:moveTo>
                      <a:pt x="327" y="1"/>
                    </a:moveTo>
                    <a:cubicBezTo>
                      <a:pt x="242" y="1"/>
                      <a:pt x="156" y="47"/>
                      <a:pt x="126" y="157"/>
                    </a:cubicBezTo>
                    <a:cubicBezTo>
                      <a:pt x="51" y="457"/>
                      <a:pt x="1" y="808"/>
                      <a:pt x="51" y="1134"/>
                    </a:cubicBezTo>
                    <a:cubicBezTo>
                      <a:pt x="63" y="1272"/>
                      <a:pt x="170" y="1341"/>
                      <a:pt x="270" y="1341"/>
                    </a:cubicBezTo>
                    <a:cubicBezTo>
                      <a:pt x="370" y="1341"/>
                      <a:pt x="464" y="1272"/>
                      <a:pt x="452" y="1134"/>
                    </a:cubicBezTo>
                    <a:cubicBezTo>
                      <a:pt x="427" y="833"/>
                      <a:pt x="452" y="558"/>
                      <a:pt x="527" y="257"/>
                    </a:cubicBezTo>
                    <a:cubicBezTo>
                      <a:pt x="587" y="106"/>
                      <a:pt x="457" y="1"/>
                      <a:pt x="32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19"/>
              <p:cNvSpPr/>
              <p:nvPr/>
            </p:nvSpPr>
            <p:spPr>
              <a:xfrm>
                <a:off x="3655650" y="935350"/>
                <a:ext cx="13700" cy="36025"/>
              </a:xfrm>
              <a:custGeom>
                <a:avLst/>
                <a:gdLst/>
                <a:ahLst/>
                <a:cxnLst/>
                <a:rect l="l" t="t" r="r" b="b"/>
                <a:pathLst>
                  <a:path w="548" h="1441" extrusionOk="0">
                    <a:moveTo>
                      <a:pt x="339" y="0"/>
                    </a:moveTo>
                    <a:cubicBezTo>
                      <a:pt x="220" y="0"/>
                      <a:pt x="81" y="106"/>
                      <a:pt x="96" y="257"/>
                    </a:cubicBezTo>
                    <a:cubicBezTo>
                      <a:pt x="146" y="582"/>
                      <a:pt x="121" y="883"/>
                      <a:pt x="46" y="1184"/>
                    </a:cubicBezTo>
                    <a:cubicBezTo>
                      <a:pt x="1" y="1335"/>
                      <a:pt x="128" y="1440"/>
                      <a:pt x="253" y="1440"/>
                    </a:cubicBezTo>
                    <a:cubicBezTo>
                      <a:pt x="336" y="1440"/>
                      <a:pt x="417" y="1394"/>
                      <a:pt x="447" y="1284"/>
                    </a:cubicBezTo>
                    <a:cubicBezTo>
                      <a:pt x="547" y="908"/>
                      <a:pt x="547" y="532"/>
                      <a:pt x="497" y="156"/>
                    </a:cubicBezTo>
                    <a:cubicBezTo>
                      <a:pt x="487" y="46"/>
                      <a:pt x="418" y="0"/>
                      <a:pt x="33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19"/>
              <p:cNvSpPr/>
              <p:nvPr/>
            </p:nvSpPr>
            <p:spPr>
              <a:xfrm>
                <a:off x="3557175" y="1155875"/>
                <a:ext cx="64500" cy="85175"/>
              </a:xfrm>
              <a:custGeom>
                <a:avLst/>
                <a:gdLst/>
                <a:ahLst/>
                <a:cxnLst/>
                <a:rect l="l" t="t" r="r" b="b"/>
                <a:pathLst>
                  <a:path w="2580" h="3407" extrusionOk="0">
                    <a:moveTo>
                      <a:pt x="238" y="1"/>
                    </a:moveTo>
                    <a:cubicBezTo>
                      <a:pt x="132" y="1"/>
                      <a:pt x="25" y="70"/>
                      <a:pt x="25" y="207"/>
                    </a:cubicBezTo>
                    <a:cubicBezTo>
                      <a:pt x="0" y="1636"/>
                      <a:pt x="902" y="2914"/>
                      <a:pt x="2231" y="3390"/>
                    </a:cubicBezTo>
                    <a:cubicBezTo>
                      <a:pt x="2258" y="3401"/>
                      <a:pt x="2284" y="3406"/>
                      <a:pt x="2308" y="3406"/>
                    </a:cubicBezTo>
                    <a:cubicBezTo>
                      <a:pt x="2504" y="3406"/>
                      <a:pt x="2579" y="3079"/>
                      <a:pt x="2356" y="2989"/>
                    </a:cubicBezTo>
                    <a:cubicBezTo>
                      <a:pt x="1178" y="2563"/>
                      <a:pt x="426" y="1461"/>
                      <a:pt x="451" y="207"/>
                    </a:cubicBezTo>
                    <a:cubicBezTo>
                      <a:pt x="451" y="70"/>
                      <a:pt x="345" y="1"/>
                      <a:pt x="23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19"/>
              <p:cNvSpPr/>
              <p:nvPr/>
            </p:nvSpPr>
            <p:spPr>
              <a:xfrm>
                <a:off x="3649900" y="1234975"/>
                <a:ext cx="13175" cy="10675"/>
              </a:xfrm>
              <a:custGeom>
                <a:avLst/>
                <a:gdLst/>
                <a:ahLst/>
                <a:cxnLst/>
                <a:rect l="l" t="t" r="r" b="b"/>
                <a:pathLst>
                  <a:path w="527" h="427" extrusionOk="0">
                    <a:moveTo>
                      <a:pt x="251" y="1"/>
                    </a:moveTo>
                    <a:cubicBezTo>
                      <a:pt x="0" y="1"/>
                      <a:pt x="0" y="427"/>
                      <a:pt x="251" y="427"/>
                    </a:cubicBezTo>
                    <a:cubicBezTo>
                      <a:pt x="527" y="42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19"/>
              <p:cNvSpPr/>
              <p:nvPr/>
            </p:nvSpPr>
            <p:spPr>
              <a:xfrm>
                <a:off x="3787225" y="785225"/>
                <a:ext cx="91650" cy="76850"/>
              </a:xfrm>
              <a:custGeom>
                <a:avLst/>
                <a:gdLst/>
                <a:ahLst/>
                <a:cxnLst/>
                <a:rect l="l" t="t" r="r" b="b"/>
                <a:pathLst>
                  <a:path w="3666" h="3074" extrusionOk="0">
                    <a:moveTo>
                      <a:pt x="1110" y="0"/>
                    </a:moveTo>
                    <a:cubicBezTo>
                      <a:pt x="624" y="0"/>
                      <a:pt x="169" y="264"/>
                      <a:pt x="46" y="773"/>
                    </a:cubicBezTo>
                    <a:cubicBezTo>
                      <a:pt x="1" y="939"/>
                      <a:pt x="129" y="1042"/>
                      <a:pt x="254" y="1042"/>
                    </a:cubicBezTo>
                    <a:cubicBezTo>
                      <a:pt x="337" y="1042"/>
                      <a:pt x="418" y="997"/>
                      <a:pt x="447" y="898"/>
                    </a:cubicBezTo>
                    <a:cubicBezTo>
                      <a:pt x="538" y="534"/>
                      <a:pt x="745" y="402"/>
                      <a:pt x="988" y="402"/>
                    </a:cubicBezTo>
                    <a:cubicBezTo>
                      <a:pt x="1414" y="402"/>
                      <a:pt x="1953" y="811"/>
                      <a:pt x="2177" y="1099"/>
                    </a:cubicBezTo>
                    <a:cubicBezTo>
                      <a:pt x="2603" y="1650"/>
                      <a:pt x="2929" y="2302"/>
                      <a:pt x="3204" y="2928"/>
                    </a:cubicBezTo>
                    <a:cubicBezTo>
                      <a:pt x="3235" y="3029"/>
                      <a:pt x="3322" y="3073"/>
                      <a:pt x="3409" y="3073"/>
                    </a:cubicBezTo>
                    <a:cubicBezTo>
                      <a:pt x="3538" y="3073"/>
                      <a:pt x="3665" y="2977"/>
                      <a:pt x="3605" y="2828"/>
                    </a:cubicBezTo>
                    <a:cubicBezTo>
                      <a:pt x="3229" y="1901"/>
                      <a:pt x="2653" y="622"/>
                      <a:pt x="1726" y="146"/>
                    </a:cubicBezTo>
                    <a:cubicBezTo>
                      <a:pt x="1530" y="49"/>
                      <a:pt x="1317" y="0"/>
                      <a:pt x="111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19"/>
              <p:cNvSpPr/>
              <p:nvPr/>
            </p:nvSpPr>
            <p:spPr>
              <a:xfrm>
                <a:off x="3935625" y="935475"/>
                <a:ext cx="13175" cy="10675"/>
              </a:xfrm>
              <a:custGeom>
                <a:avLst/>
                <a:gdLst/>
                <a:ahLst/>
                <a:cxnLst/>
                <a:rect l="l" t="t" r="r" b="b"/>
                <a:pathLst>
                  <a:path w="527" h="427" extrusionOk="0">
                    <a:moveTo>
                      <a:pt x="251" y="1"/>
                    </a:moveTo>
                    <a:cubicBezTo>
                      <a:pt x="0" y="1"/>
                      <a:pt x="0" y="427"/>
                      <a:pt x="251" y="427"/>
                    </a:cubicBezTo>
                    <a:cubicBezTo>
                      <a:pt x="526" y="427"/>
                      <a:pt x="526"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19"/>
              <p:cNvSpPr/>
              <p:nvPr/>
            </p:nvSpPr>
            <p:spPr>
              <a:xfrm>
                <a:off x="3919950" y="1047050"/>
                <a:ext cx="17650" cy="30850"/>
              </a:xfrm>
              <a:custGeom>
                <a:avLst/>
                <a:gdLst/>
                <a:ahLst/>
                <a:cxnLst/>
                <a:rect l="l" t="t" r="r" b="b"/>
                <a:pathLst>
                  <a:path w="706" h="1234" extrusionOk="0">
                    <a:moveTo>
                      <a:pt x="417" y="0"/>
                    </a:moveTo>
                    <a:cubicBezTo>
                      <a:pt x="353" y="0"/>
                      <a:pt x="290" y="29"/>
                      <a:pt x="251" y="99"/>
                    </a:cubicBezTo>
                    <a:cubicBezTo>
                      <a:pt x="76" y="375"/>
                      <a:pt x="1" y="701"/>
                      <a:pt x="26" y="1027"/>
                    </a:cubicBezTo>
                    <a:cubicBezTo>
                      <a:pt x="38" y="1164"/>
                      <a:pt x="151" y="1233"/>
                      <a:pt x="257" y="1233"/>
                    </a:cubicBezTo>
                    <a:cubicBezTo>
                      <a:pt x="364" y="1233"/>
                      <a:pt x="464" y="1164"/>
                      <a:pt x="452" y="1027"/>
                    </a:cubicBezTo>
                    <a:cubicBezTo>
                      <a:pt x="427" y="776"/>
                      <a:pt x="477" y="525"/>
                      <a:pt x="602" y="300"/>
                    </a:cubicBezTo>
                    <a:cubicBezTo>
                      <a:pt x="706" y="144"/>
                      <a:pt x="559" y="0"/>
                      <a:pt x="41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19"/>
              <p:cNvSpPr/>
              <p:nvPr/>
            </p:nvSpPr>
            <p:spPr>
              <a:xfrm>
                <a:off x="3938250" y="1056550"/>
                <a:ext cx="17300" cy="23850"/>
              </a:xfrm>
              <a:custGeom>
                <a:avLst/>
                <a:gdLst/>
                <a:ahLst/>
                <a:cxnLst/>
                <a:rect l="l" t="t" r="r" b="b"/>
                <a:pathLst>
                  <a:path w="692" h="954" extrusionOk="0">
                    <a:moveTo>
                      <a:pt x="444" y="0"/>
                    </a:moveTo>
                    <a:cubicBezTo>
                      <a:pt x="360" y="0"/>
                      <a:pt x="276" y="44"/>
                      <a:pt x="246" y="145"/>
                    </a:cubicBezTo>
                    <a:lnTo>
                      <a:pt x="45" y="697"/>
                    </a:lnTo>
                    <a:cubicBezTo>
                      <a:pt x="0" y="848"/>
                      <a:pt x="127" y="953"/>
                      <a:pt x="252" y="953"/>
                    </a:cubicBezTo>
                    <a:cubicBezTo>
                      <a:pt x="335" y="953"/>
                      <a:pt x="417" y="907"/>
                      <a:pt x="446" y="797"/>
                    </a:cubicBezTo>
                    <a:lnTo>
                      <a:pt x="647" y="246"/>
                    </a:lnTo>
                    <a:cubicBezTo>
                      <a:pt x="692" y="96"/>
                      <a:pt x="567" y="0"/>
                      <a:pt x="4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19"/>
              <p:cNvSpPr/>
              <p:nvPr/>
            </p:nvSpPr>
            <p:spPr>
              <a:xfrm>
                <a:off x="4104800" y="1084475"/>
                <a:ext cx="203525" cy="151125"/>
              </a:xfrm>
              <a:custGeom>
                <a:avLst/>
                <a:gdLst/>
                <a:ahLst/>
                <a:cxnLst/>
                <a:rect l="l" t="t" r="r" b="b"/>
                <a:pathLst>
                  <a:path w="8141" h="6045" extrusionOk="0">
                    <a:moveTo>
                      <a:pt x="5928" y="0"/>
                    </a:moveTo>
                    <a:cubicBezTo>
                      <a:pt x="5820" y="0"/>
                      <a:pt x="5707" y="10"/>
                      <a:pt x="5589" y="31"/>
                    </a:cubicBezTo>
                    <a:cubicBezTo>
                      <a:pt x="4376" y="233"/>
                      <a:pt x="3667" y="1381"/>
                      <a:pt x="3677" y="2537"/>
                    </a:cubicBezTo>
                    <a:lnTo>
                      <a:pt x="3677" y="2537"/>
                    </a:lnTo>
                    <a:cubicBezTo>
                      <a:pt x="3176" y="2287"/>
                      <a:pt x="2601" y="2068"/>
                      <a:pt x="2063" y="2068"/>
                    </a:cubicBezTo>
                    <a:cubicBezTo>
                      <a:pt x="1612" y="2068"/>
                      <a:pt x="1187" y="2221"/>
                      <a:pt x="852" y="2637"/>
                    </a:cubicBezTo>
                    <a:cubicBezTo>
                      <a:pt x="0" y="3665"/>
                      <a:pt x="702" y="5018"/>
                      <a:pt x="1303" y="5946"/>
                    </a:cubicBezTo>
                    <a:cubicBezTo>
                      <a:pt x="1350" y="6016"/>
                      <a:pt x="1416" y="6045"/>
                      <a:pt x="1480" y="6045"/>
                    </a:cubicBezTo>
                    <a:cubicBezTo>
                      <a:pt x="1623" y="6045"/>
                      <a:pt x="1758" y="5901"/>
                      <a:pt x="1654" y="5745"/>
                    </a:cubicBezTo>
                    <a:cubicBezTo>
                      <a:pt x="1278" y="5144"/>
                      <a:pt x="602" y="4116"/>
                      <a:pt x="927" y="3364"/>
                    </a:cubicBezTo>
                    <a:cubicBezTo>
                      <a:pt x="1167" y="2841"/>
                      <a:pt x="1711" y="2488"/>
                      <a:pt x="2278" y="2488"/>
                    </a:cubicBezTo>
                    <a:cubicBezTo>
                      <a:pt x="2362" y="2488"/>
                      <a:pt x="2447" y="2496"/>
                      <a:pt x="2531" y="2512"/>
                    </a:cubicBezTo>
                    <a:cubicBezTo>
                      <a:pt x="2983" y="2587"/>
                      <a:pt x="3409" y="2838"/>
                      <a:pt x="3810" y="3063"/>
                    </a:cubicBezTo>
                    <a:cubicBezTo>
                      <a:pt x="3843" y="3086"/>
                      <a:pt x="3878" y="3096"/>
                      <a:pt x="3911" y="3096"/>
                    </a:cubicBezTo>
                    <a:cubicBezTo>
                      <a:pt x="4028" y="3096"/>
                      <a:pt x="4130" y="2974"/>
                      <a:pt x="4110" y="2838"/>
                    </a:cubicBezTo>
                    <a:cubicBezTo>
                      <a:pt x="3944" y="1700"/>
                      <a:pt x="4653" y="495"/>
                      <a:pt x="5812" y="495"/>
                    </a:cubicBezTo>
                    <a:cubicBezTo>
                      <a:pt x="5878" y="495"/>
                      <a:pt x="5946" y="499"/>
                      <a:pt x="6015" y="507"/>
                    </a:cubicBezTo>
                    <a:cubicBezTo>
                      <a:pt x="7168" y="632"/>
                      <a:pt x="7469" y="1785"/>
                      <a:pt x="7694" y="2763"/>
                    </a:cubicBezTo>
                    <a:cubicBezTo>
                      <a:pt x="7724" y="2862"/>
                      <a:pt x="7805" y="2906"/>
                      <a:pt x="7887" y="2906"/>
                    </a:cubicBezTo>
                    <a:cubicBezTo>
                      <a:pt x="8013" y="2906"/>
                      <a:pt x="8141" y="2804"/>
                      <a:pt x="8095" y="2637"/>
                    </a:cubicBezTo>
                    <a:cubicBezTo>
                      <a:pt x="7840" y="1501"/>
                      <a:pt x="7263" y="0"/>
                      <a:pt x="59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p19"/>
              <p:cNvSpPr/>
              <p:nvPr/>
            </p:nvSpPr>
            <p:spPr>
              <a:xfrm>
                <a:off x="4073600" y="731025"/>
                <a:ext cx="160775" cy="82175"/>
              </a:xfrm>
              <a:custGeom>
                <a:avLst/>
                <a:gdLst/>
                <a:ahLst/>
                <a:cxnLst/>
                <a:rect l="l" t="t" r="r" b="b"/>
                <a:pathLst>
                  <a:path w="6431" h="3287" extrusionOk="0">
                    <a:moveTo>
                      <a:pt x="3077" y="1"/>
                    </a:moveTo>
                    <a:cubicBezTo>
                      <a:pt x="2083" y="1"/>
                      <a:pt x="1096" y="457"/>
                      <a:pt x="220" y="886"/>
                    </a:cubicBezTo>
                    <a:cubicBezTo>
                      <a:pt x="1" y="996"/>
                      <a:pt x="147" y="1279"/>
                      <a:pt x="339" y="1279"/>
                    </a:cubicBezTo>
                    <a:cubicBezTo>
                      <a:pt x="366" y="1279"/>
                      <a:pt x="393" y="1274"/>
                      <a:pt x="421" y="1262"/>
                    </a:cubicBezTo>
                    <a:cubicBezTo>
                      <a:pt x="1229" y="866"/>
                      <a:pt x="2166" y="420"/>
                      <a:pt x="3094" y="420"/>
                    </a:cubicBezTo>
                    <a:cubicBezTo>
                      <a:pt x="3460" y="420"/>
                      <a:pt x="3825" y="490"/>
                      <a:pt x="4180" y="660"/>
                    </a:cubicBezTo>
                    <a:cubicBezTo>
                      <a:pt x="5133" y="1136"/>
                      <a:pt x="5634" y="2189"/>
                      <a:pt x="5960" y="3141"/>
                    </a:cubicBezTo>
                    <a:cubicBezTo>
                      <a:pt x="6000" y="3242"/>
                      <a:pt x="6090" y="3286"/>
                      <a:pt x="6177" y="3286"/>
                    </a:cubicBezTo>
                    <a:cubicBezTo>
                      <a:pt x="6306" y="3286"/>
                      <a:pt x="6431" y="3190"/>
                      <a:pt x="6386" y="3041"/>
                    </a:cubicBezTo>
                    <a:cubicBezTo>
                      <a:pt x="5985" y="1863"/>
                      <a:pt x="5333" y="635"/>
                      <a:pt x="4105" y="184"/>
                    </a:cubicBezTo>
                    <a:cubicBezTo>
                      <a:pt x="3764" y="55"/>
                      <a:pt x="3420" y="1"/>
                      <a:pt x="307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19"/>
              <p:cNvSpPr/>
              <p:nvPr/>
            </p:nvSpPr>
            <p:spPr>
              <a:xfrm>
                <a:off x="4113400" y="770525"/>
                <a:ext cx="26050" cy="26350"/>
              </a:xfrm>
              <a:custGeom>
                <a:avLst/>
                <a:gdLst/>
                <a:ahLst/>
                <a:cxnLst/>
                <a:rect l="l" t="t" r="r" b="b"/>
                <a:pathLst>
                  <a:path w="1042" h="1054" extrusionOk="0">
                    <a:moveTo>
                      <a:pt x="727" y="0"/>
                    </a:moveTo>
                    <a:cubicBezTo>
                      <a:pt x="664" y="0"/>
                      <a:pt x="602" y="25"/>
                      <a:pt x="558" y="83"/>
                    </a:cubicBezTo>
                    <a:cubicBezTo>
                      <a:pt x="408" y="308"/>
                      <a:pt x="258" y="534"/>
                      <a:pt x="107" y="734"/>
                    </a:cubicBezTo>
                    <a:cubicBezTo>
                      <a:pt x="1" y="894"/>
                      <a:pt x="145" y="1053"/>
                      <a:pt x="292" y="1053"/>
                    </a:cubicBezTo>
                    <a:cubicBezTo>
                      <a:pt x="353" y="1053"/>
                      <a:pt x="414" y="1026"/>
                      <a:pt x="458" y="960"/>
                    </a:cubicBezTo>
                    <a:cubicBezTo>
                      <a:pt x="634" y="734"/>
                      <a:pt x="784" y="509"/>
                      <a:pt x="934" y="308"/>
                    </a:cubicBezTo>
                    <a:cubicBezTo>
                      <a:pt x="1041" y="148"/>
                      <a:pt x="882" y="0"/>
                      <a:pt x="72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19"/>
              <p:cNvSpPr/>
              <p:nvPr/>
            </p:nvSpPr>
            <p:spPr>
              <a:xfrm>
                <a:off x="4142100" y="777650"/>
                <a:ext cx="20650" cy="24350"/>
              </a:xfrm>
              <a:custGeom>
                <a:avLst/>
                <a:gdLst/>
                <a:ahLst/>
                <a:cxnLst/>
                <a:rect l="l" t="t" r="r" b="b"/>
                <a:pathLst>
                  <a:path w="826" h="974" extrusionOk="0">
                    <a:moveTo>
                      <a:pt x="527" y="0"/>
                    </a:moveTo>
                    <a:cubicBezTo>
                      <a:pt x="463" y="0"/>
                      <a:pt x="401" y="29"/>
                      <a:pt x="363" y="98"/>
                    </a:cubicBezTo>
                    <a:cubicBezTo>
                      <a:pt x="288" y="299"/>
                      <a:pt x="187" y="474"/>
                      <a:pt x="87" y="650"/>
                    </a:cubicBezTo>
                    <a:cubicBezTo>
                      <a:pt x="0" y="824"/>
                      <a:pt x="154" y="973"/>
                      <a:pt x="291" y="973"/>
                    </a:cubicBezTo>
                    <a:cubicBezTo>
                      <a:pt x="351" y="973"/>
                      <a:pt x="407" y="944"/>
                      <a:pt x="438" y="875"/>
                    </a:cubicBezTo>
                    <a:cubicBezTo>
                      <a:pt x="538" y="675"/>
                      <a:pt x="638" y="499"/>
                      <a:pt x="739" y="324"/>
                    </a:cubicBezTo>
                    <a:cubicBezTo>
                      <a:pt x="826" y="150"/>
                      <a:pt x="671" y="0"/>
                      <a:pt x="52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19"/>
              <p:cNvSpPr/>
              <p:nvPr/>
            </p:nvSpPr>
            <p:spPr>
              <a:xfrm>
                <a:off x="4030850" y="784475"/>
                <a:ext cx="13175" cy="10675"/>
              </a:xfrm>
              <a:custGeom>
                <a:avLst/>
                <a:gdLst/>
                <a:ahLst/>
                <a:cxnLst/>
                <a:rect l="l" t="t" r="r" b="b"/>
                <a:pathLst>
                  <a:path w="527" h="427" extrusionOk="0">
                    <a:moveTo>
                      <a:pt x="251" y="1"/>
                    </a:moveTo>
                    <a:cubicBezTo>
                      <a:pt x="1" y="1"/>
                      <a:pt x="1" y="427"/>
                      <a:pt x="251" y="427"/>
                    </a:cubicBezTo>
                    <a:cubicBezTo>
                      <a:pt x="527" y="42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19"/>
              <p:cNvSpPr/>
              <p:nvPr/>
            </p:nvSpPr>
            <p:spPr>
              <a:xfrm>
                <a:off x="4262700" y="909075"/>
                <a:ext cx="37600" cy="67375"/>
              </a:xfrm>
              <a:custGeom>
                <a:avLst/>
                <a:gdLst/>
                <a:ahLst/>
                <a:cxnLst/>
                <a:rect l="l" t="t" r="r" b="b"/>
                <a:pathLst>
                  <a:path w="1504" h="2695" extrusionOk="0">
                    <a:moveTo>
                      <a:pt x="232" y="0"/>
                    </a:moveTo>
                    <a:cubicBezTo>
                      <a:pt x="1" y="0"/>
                      <a:pt x="15" y="382"/>
                      <a:pt x="276" y="405"/>
                    </a:cubicBezTo>
                    <a:cubicBezTo>
                      <a:pt x="1278" y="531"/>
                      <a:pt x="952" y="1784"/>
                      <a:pt x="652" y="2360"/>
                    </a:cubicBezTo>
                    <a:cubicBezTo>
                      <a:pt x="582" y="2534"/>
                      <a:pt x="729" y="2695"/>
                      <a:pt x="867" y="2695"/>
                    </a:cubicBezTo>
                    <a:cubicBezTo>
                      <a:pt x="929" y="2695"/>
                      <a:pt x="989" y="2663"/>
                      <a:pt x="1027" y="2586"/>
                    </a:cubicBezTo>
                    <a:cubicBezTo>
                      <a:pt x="1278" y="2034"/>
                      <a:pt x="1504" y="1433"/>
                      <a:pt x="1303" y="831"/>
                    </a:cubicBezTo>
                    <a:cubicBezTo>
                      <a:pt x="1128" y="355"/>
                      <a:pt x="752" y="54"/>
                      <a:pt x="276" y="4"/>
                    </a:cubicBezTo>
                    <a:cubicBezTo>
                      <a:pt x="260"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19"/>
              <p:cNvSpPr/>
              <p:nvPr/>
            </p:nvSpPr>
            <p:spPr>
              <a:xfrm>
                <a:off x="4386950" y="986400"/>
                <a:ext cx="88950" cy="40775"/>
              </a:xfrm>
              <a:custGeom>
                <a:avLst/>
                <a:gdLst/>
                <a:ahLst/>
                <a:cxnLst/>
                <a:rect l="l" t="t" r="r" b="b"/>
                <a:pathLst>
                  <a:path w="3558" h="1631" extrusionOk="0">
                    <a:moveTo>
                      <a:pt x="812" y="0"/>
                    </a:moveTo>
                    <a:cubicBezTo>
                      <a:pt x="633" y="0"/>
                      <a:pt x="451" y="15"/>
                      <a:pt x="268" y="44"/>
                    </a:cubicBezTo>
                    <a:cubicBezTo>
                      <a:pt x="1" y="68"/>
                      <a:pt x="110" y="446"/>
                      <a:pt x="346" y="446"/>
                    </a:cubicBezTo>
                    <a:cubicBezTo>
                      <a:pt x="353" y="446"/>
                      <a:pt x="361" y="446"/>
                      <a:pt x="368" y="445"/>
                    </a:cubicBezTo>
                    <a:cubicBezTo>
                      <a:pt x="514" y="424"/>
                      <a:pt x="659" y="414"/>
                      <a:pt x="802" y="414"/>
                    </a:cubicBezTo>
                    <a:cubicBezTo>
                      <a:pt x="1697" y="414"/>
                      <a:pt x="2535" y="813"/>
                      <a:pt x="3075" y="1548"/>
                    </a:cubicBezTo>
                    <a:cubicBezTo>
                      <a:pt x="3126" y="1606"/>
                      <a:pt x="3191" y="1630"/>
                      <a:pt x="3255" y="1630"/>
                    </a:cubicBezTo>
                    <a:cubicBezTo>
                      <a:pt x="3411" y="1630"/>
                      <a:pt x="3558" y="1483"/>
                      <a:pt x="3451" y="1322"/>
                    </a:cubicBezTo>
                    <a:cubicBezTo>
                      <a:pt x="2809" y="488"/>
                      <a:pt x="1857" y="0"/>
                      <a:pt x="8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19"/>
              <p:cNvSpPr/>
              <p:nvPr/>
            </p:nvSpPr>
            <p:spPr>
              <a:xfrm>
                <a:off x="4070325" y="1165575"/>
                <a:ext cx="25400" cy="45075"/>
              </a:xfrm>
              <a:custGeom>
                <a:avLst/>
                <a:gdLst/>
                <a:ahLst/>
                <a:cxnLst/>
                <a:rect l="l" t="t" r="r" b="b"/>
                <a:pathLst>
                  <a:path w="1016" h="1803" extrusionOk="0">
                    <a:moveTo>
                      <a:pt x="449" y="0"/>
                    </a:moveTo>
                    <a:cubicBezTo>
                      <a:pt x="360" y="0"/>
                      <a:pt x="267" y="44"/>
                      <a:pt x="226" y="145"/>
                    </a:cubicBezTo>
                    <a:cubicBezTo>
                      <a:pt x="1" y="697"/>
                      <a:pt x="151" y="1323"/>
                      <a:pt x="577" y="1749"/>
                    </a:cubicBezTo>
                    <a:cubicBezTo>
                      <a:pt x="614" y="1787"/>
                      <a:pt x="657" y="1802"/>
                      <a:pt x="700" y="1802"/>
                    </a:cubicBezTo>
                    <a:cubicBezTo>
                      <a:pt x="859" y="1802"/>
                      <a:pt x="1016" y="1587"/>
                      <a:pt x="878" y="1449"/>
                    </a:cubicBezTo>
                    <a:cubicBezTo>
                      <a:pt x="552" y="1123"/>
                      <a:pt x="452" y="672"/>
                      <a:pt x="627" y="246"/>
                    </a:cubicBezTo>
                    <a:cubicBezTo>
                      <a:pt x="702" y="96"/>
                      <a:pt x="581" y="0"/>
                      <a:pt x="4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19"/>
              <p:cNvSpPr/>
              <p:nvPr/>
            </p:nvSpPr>
            <p:spPr>
              <a:xfrm>
                <a:off x="4032225" y="852325"/>
                <a:ext cx="65200" cy="41025"/>
              </a:xfrm>
              <a:custGeom>
                <a:avLst/>
                <a:gdLst/>
                <a:ahLst/>
                <a:cxnLst/>
                <a:rect l="l" t="t" r="r" b="b"/>
                <a:pathLst>
                  <a:path w="2608" h="1641" extrusionOk="0">
                    <a:moveTo>
                      <a:pt x="1123" y="1"/>
                    </a:moveTo>
                    <a:cubicBezTo>
                      <a:pt x="639" y="1"/>
                      <a:pt x="178" y="311"/>
                      <a:pt x="46" y="796"/>
                    </a:cubicBezTo>
                    <a:cubicBezTo>
                      <a:pt x="1" y="946"/>
                      <a:pt x="128" y="1052"/>
                      <a:pt x="253" y="1052"/>
                    </a:cubicBezTo>
                    <a:cubicBezTo>
                      <a:pt x="335" y="1052"/>
                      <a:pt x="417" y="1006"/>
                      <a:pt x="447" y="896"/>
                    </a:cubicBezTo>
                    <a:cubicBezTo>
                      <a:pt x="542" y="591"/>
                      <a:pt x="826" y="416"/>
                      <a:pt x="1133" y="416"/>
                    </a:cubicBezTo>
                    <a:cubicBezTo>
                      <a:pt x="1229" y="416"/>
                      <a:pt x="1328" y="434"/>
                      <a:pt x="1424" y="470"/>
                    </a:cubicBezTo>
                    <a:cubicBezTo>
                      <a:pt x="1850" y="620"/>
                      <a:pt x="2076" y="1071"/>
                      <a:pt x="2176" y="1497"/>
                    </a:cubicBezTo>
                    <a:cubicBezTo>
                      <a:pt x="2196" y="1597"/>
                      <a:pt x="2271" y="1641"/>
                      <a:pt x="2351" y="1641"/>
                    </a:cubicBezTo>
                    <a:cubicBezTo>
                      <a:pt x="2473" y="1641"/>
                      <a:pt x="2607" y="1538"/>
                      <a:pt x="2577" y="1372"/>
                    </a:cubicBezTo>
                    <a:cubicBezTo>
                      <a:pt x="2427" y="745"/>
                      <a:pt x="2001" y="119"/>
                      <a:pt x="1324" y="19"/>
                    </a:cubicBezTo>
                    <a:cubicBezTo>
                      <a:pt x="1257" y="6"/>
                      <a:pt x="1190" y="1"/>
                      <a:pt x="11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19"/>
              <p:cNvSpPr/>
              <p:nvPr/>
            </p:nvSpPr>
            <p:spPr>
              <a:xfrm>
                <a:off x="3860425" y="1615075"/>
                <a:ext cx="43050" cy="51050"/>
              </a:xfrm>
              <a:custGeom>
                <a:avLst/>
                <a:gdLst/>
                <a:ahLst/>
                <a:cxnLst/>
                <a:rect l="l" t="t" r="r" b="b"/>
                <a:pathLst>
                  <a:path w="1722" h="2042" extrusionOk="0">
                    <a:moveTo>
                      <a:pt x="605" y="0"/>
                    </a:moveTo>
                    <a:cubicBezTo>
                      <a:pt x="540" y="0"/>
                      <a:pt x="474" y="32"/>
                      <a:pt x="427" y="110"/>
                    </a:cubicBezTo>
                    <a:cubicBezTo>
                      <a:pt x="1" y="837"/>
                      <a:pt x="477" y="1915"/>
                      <a:pt x="1354" y="2040"/>
                    </a:cubicBezTo>
                    <a:cubicBezTo>
                      <a:pt x="1362" y="2041"/>
                      <a:pt x="1369" y="2041"/>
                      <a:pt x="1376" y="2041"/>
                    </a:cubicBezTo>
                    <a:cubicBezTo>
                      <a:pt x="1612" y="2041"/>
                      <a:pt x="1722" y="1663"/>
                      <a:pt x="1454" y="1639"/>
                    </a:cubicBezTo>
                    <a:cubicBezTo>
                      <a:pt x="878" y="1539"/>
                      <a:pt x="477" y="837"/>
                      <a:pt x="803" y="311"/>
                    </a:cubicBezTo>
                    <a:cubicBezTo>
                      <a:pt x="889" y="156"/>
                      <a:pt x="750" y="0"/>
                      <a:pt x="60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19"/>
              <p:cNvSpPr/>
              <p:nvPr/>
            </p:nvSpPr>
            <p:spPr>
              <a:xfrm>
                <a:off x="3966950" y="1055125"/>
                <a:ext cx="1752525" cy="1276125"/>
              </a:xfrm>
              <a:custGeom>
                <a:avLst/>
                <a:gdLst/>
                <a:ahLst/>
                <a:cxnLst/>
                <a:rect l="l" t="t" r="r" b="b"/>
                <a:pathLst>
                  <a:path w="70101" h="51045" extrusionOk="0">
                    <a:moveTo>
                      <a:pt x="24735" y="1"/>
                    </a:moveTo>
                    <a:cubicBezTo>
                      <a:pt x="20654" y="1"/>
                      <a:pt x="16674" y="1313"/>
                      <a:pt x="13008" y="3085"/>
                    </a:cubicBezTo>
                    <a:cubicBezTo>
                      <a:pt x="9148" y="4989"/>
                      <a:pt x="5414" y="7521"/>
                      <a:pt x="3083" y="11155"/>
                    </a:cubicBezTo>
                    <a:cubicBezTo>
                      <a:pt x="777" y="14739"/>
                      <a:pt x="0" y="19150"/>
                      <a:pt x="226" y="23385"/>
                    </a:cubicBezTo>
                    <a:cubicBezTo>
                      <a:pt x="451" y="27621"/>
                      <a:pt x="1629" y="31782"/>
                      <a:pt x="2983" y="35792"/>
                    </a:cubicBezTo>
                    <a:cubicBezTo>
                      <a:pt x="3534" y="37421"/>
                      <a:pt x="4336" y="39225"/>
                      <a:pt x="5965" y="39726"/>
                    </a:cubicBezTo>
                    <a:cubicBezTo>
                      <a:pt x="6214" y="39799"/>
                      <a:pt x="6465" y="39833"/>
                      <a:pt x="6714" y="39833"/>
                    </a:cubicBezTo>
                    <a:cubicBezTo>
                      <a:pt x="8276" y="39833"/>
                      <a:pt x="9779" y="38500"/>
                      <a:pt x="10276" y="36944"/>
                    </a:cubicBezTo>
                    <a:cubicBezTo>
                      <a:pt x="10877" y="35165"/>
                      <a:pt x="10401" y="33285"/>
                      <a:pt x="10126" y="31330"/>
                    </a:cubicBezTo>
                    <a:lnTo>
                      <a:pt x="10126" y="31330"/>
                    </a:lnTo>
                    <a:cubicBezTo>
                      <a:pt x="10652" y="33285"/>
                      <a:pt x="10301" y="35015"/>
                      <a:pt x="11228" y="36568"/>
                    </a:cubicBezTo>
                    <a:cubicBezTo>
                      <a:pt x="11921" y="37742"/>
                      <a:pt x="13278" y="38635"/>
                      <a:pt x="14609" y="38635"/>
                    </a:cubicBezTo>
                    <a:cubicBezTo>
                      <a:pt x="15011" y="38635"/>
                      <a:pt x="15411" y="38553"/>
                      <a:pt x="15790" y="38373"/>
                    </a:cubicBezTo>
                    <a:cubicBezTo>
                      <a:pt x="17243" y="37671"/>
                      <a:pt x="17770" y="35792"/>
                      <a:pt x="17695" y="34162"/>
                    </a:cubicBezTo>
                    <a:cubicBezTo>
                      <a:pt x="17569" y="32283"/>
                      <a:pt x="17143" y="30629"/>
                      <a:pt x="17143" y="28548"/>
                    </a:cubicBezTo>
                    <a:lnTo>
                      <a:pt x="17143" y="28548"/>
                    </a:lnTo>
                    <a:cubicBezTo>
                      <a:pt x="17269" y="31380"/>
                      <a:pt x="18096" y="34162"/>
                      <a:pt x="19524" y="36619"/>
                    </a:cubicBezTo>
                    <a:cubicBezTo>
                      <a:pt x="20057" y="37522"/>
                      <a:pt x="20889" y="38468"/>
                      <a:pt x="21902" y="38468"/>
                    </a:cubicBezTo>
                    <a:cubicBezTo>
                      <a:pt x="21986" y="38468"/>
                      <a:pt x="22070" y="38462"/>
                      <a:pt x="22156" y="38448"/>
                    </a:cubicBezTo>
                    <a:cubicBezTo>
                      <a:pt x="23108" y="38298"/>
                      <a:pt x="23685" y="37371"/>
                      <a:pt x="24086" y="36518"/>
                    </a:cubicBezTo>
                    <a:cubicBezTo>
                      <a:pt x="24958" y="34489"/>
                      <a:pt x="25546" y="32042"/>
                      <a:pt x="25502" y="29772"/>
                    </a:cubicBezTo>
                    <a:lnTo>
                      <a:pt x="25502" y="29772"/>
                    </a:lnTo>
                    <a:cubicBezTo>
                      <a:pt x="25565" y="30879"/>
                      <a:pt x="25613" y="31989"/>
                      <a:pt x="25690" y="33010"/>
                    </a:cubicBezTo>
                    <a:cubicBezTo>
                      <a:pt x="25790" y="34313"/>
                      <a:pt x="25990" y="35691"/>
                      <a:pt x="26717" y="36794"/>
                    </a:cubicBezTo>
                    <a:cubicBezTo>
                      <a:pt x="27339" y="37738"/>
                      <a:pt x="28421" y="38462"/>
                      <a:pt x="29521" y="38462"/>
                    </a:cubicBezTo>
                    <a:cubicBezTo>
                      <a:pt x="29706" y="38462"/>
                      <a:pt x="29892" y="38441"/>
                      <a:pt x="30076" y="38398"/>
                    </a:cubicBezTo>
                    <a:cubicBezTo>
                      <a:pt x="31254" y="38147"/>
                      <a:pt x="32081" y="37070"/>
                      <a:pt x="32657" y="35992"/>
                    </a:cubicBezTo>
                    <a:cubicBezTo>
                      <a:pt x="33283" y="34782"/>
                      <a:pt x="33691" y="33460"/>
                      <a:pt x="33867" y="32106"/>
                    </a:cubicBezTo>
                    <a:lnTo>
                      <a:pt x="33867" y="32106"/>
                    </a:lnTo>
                    <a:cubicBezTo>
                      <a:pt x="33953" y="33351"/>
                      <a:pt x="34138" y="34586"/>
                      <a:pt x="34411" y="35792"/>
                    </a:cubicBezTo>
                    <a:cubicBezTo>
                      <a:pt x="34662" y="36844"/>
                      <a:pt x="35063" y="37997"/>
                      <a:pt x="36041" y="38398"/>
                    </a:cubicBezTo>
                    <a:cubicBezTo>
                      <a:pt x="36287" y="38504"/>
                      <a:pt x="36538" y="38552"/>
                      <a:pt x="36790" y="38552"/>
                    </a:cubicBezTo>
                    <a:cubicBezTo>
                      <a:pt x="37841" y="38552"/>
                      <a:pt x="38891" y="37719"/>
                      <a:pt x="39599" y="36869"/>
                    </a:cubicBezTo>
                    <a:cubicBezTo>
                      <a:pt x="41384" y="34728"/>
                      <a:pt x="42535" y="32060"/>
                      <a:pt x="42921" y="29291"/>
                    </a:cubicBezTo>
                    <a:lnTo>
                      <a:pt x="42921" y="29291"/>
                    </a:lnTo>
                    <a:cubicBezTo>
                      <a:pt x="42775" y="31864"/>
                      <a:pt x="42975" y="34438"/>
                      <a:pt x="43534" y="36944"/>
                    </a:cubicBezTo>
                    <a:cubicBezTo>
                      <a:pt x="43885" y="38473"/>
                      <a:pt x="44587" y="40228"/>
                      <a:pt x="46141" y="40579"/>
                    </a:cubicBezTo>
                    <a:cubicBezTo>
                      <a:pt x="46293" y="40610"/>
                      <a:pt x="46439" y="40624"/>
                      <a:pt x="46579" y="40624"/>
                    </a:cubicBezTo>
                    <a:cubicBezTo>
                      <a:pt x="47800" y="40624"/>
                      <a:pt x="48566" y="39504"/>
                      <a:pt x="48948" y="38223"/>
                    </a:cubicBezTo>
                    <a:cubicBezTo>
                      <a:pt x="49824" y="35296"/>
                      <a:pt x="50554" y="32698"/>
                      <a:pt x="50750" y="30054"/>
                    </a:cubicBezTo>
                    <a:lnTo>
                      <a:pt x="50750" y="30054"/>
                    </a:lnTo>
                    <a:cubicBezTo>
                      <a:pt x="50661" y="32512"/>
                      <a:pt x="50560" y="34957"/>
                      <a:pt x="50477" y="37421"/>
                    </a:cubicBezTo>
                    <a:cubicBezTo>
                      <a:pt x="50452" y="38223"/>
                      <a:pt x="50427" y="39050"/>
                      <a:pt x="50652" y="39827"/>
                    </a:cubicBezTo>
                    <a:cubicBezTo>
                      <a:pt x="50878" y="40579"/>
                      <a:pt x="51404" y="41330"/>
                      <a:pt x="52181" y="41556"/>
                    </a:cubicBezTo>
                    <a:cubicBezTo>
                      <a:pt x="52388" y="41627"/>
                      <a:pt x="52599" y="41659"/>
                      <a:pt x="52810" y="41659"/>
                    </a:cubicBezTo>
                    <a:cubicBezTo>
                      <a:pt x="53642" y="41659"/>
                      <a:pt x="54473" y="41159"/>
                      <a:pt x="55113" y="40579"/>
                    </a:cubicBezTo>
                    <a:cubicBezTo>
                      <a:pt x="55715" y="40027"/>
                      <a:pt x="56241" y="39426"/>
                      <a:pt x="56667" y="38749"/>
                    </a:cubicBezTo>
                    <a:lnTo>
                      <a:pt x="56667" y="38749"/>
                    </a:lnTo>
                    <a:cubicBezTo>
                      <a:pt x="56392" y="41531"/>
                      <a:pt x="56366" y="44338"/>
                      <a:pt x="56617" y="47145"/>
                    </a:cubicBezTo>
                    <a:cubicBezTo>
                      <a:pt x="56742" y="48624"/>
                      <a:pt x="57143" y="50403"/>
                      <a:pt x="58572" y="50904"/>
                    </a:cubicBezTo>
                    <a:cubicBezTo>
                      <a:pt x="58815" y="51000"/>
                      <a:pt x="59074" y="51044"/>
                      <a:pt x="59336" y="51044"/>
                    </a:cubicBezTo>
                    <a:cubicBezTo>
                      <a:pt x="59965" y="51044"/>
                      <a:pt x="60615" y="50792"/>
                      <a:pt x="61128" y="50403"/>
                    </a:cubicBezTo>
                    <a:cubicBezTo>
                      <a:pt x="61855" y="49852"/>
                      <a:pt x="62356" y="49075"/>
                      <a:pt x="62833" y="48323"/>
                    </a:cubicBezTo>
                    <a:cubicBezTo>
                      <a:pt x="66066" y="43135"/>
                      <a:pt x="68246" y="37320"/>
                      <a:pt x="69224" y="31305"/>
                    </a:cubicBezTo>
                    <a:cubicBezTo>
                      <a:pt x="70101" y="25942"/>
                      <a:pt x="69976" y="20278"/>
                      <a:pt x="67695" y="15365"/>
                    </a:cubicBezTo>
                    <a:cubicBezTo>
                      <a:pt x="65113" y="9826"/>
                      <a:pt x="59900" y="5716"/>
                      <a:pt x="54036" y="3962"/>
                    </a:cubicBezTo>
                    <a:cubicBezTo>
                      <a:pt x="51574" y="3218"/>
                      <a:pt x="49016" y="2873"/>
                      <a:pt x="46448" y="2873"/>
                    </a:cubicBezTo>
                    <a:cubicBezTo>
                      <a:pt x="42871" y="2873"/>
                      <a:pt x="39275" y="3543"/>
                      <a:pt x="35890" y="4739"/>
                    </a:cubicBezTo>
                    <a:cubicBezTo>
                      <a:pt x="33259" y="1631"/>
                      <a:pt x="29048" y="77"/>
                      <a:pt x="24963" y="2"/>
                    </a:cubicBezTo>
                    <a:cubicBezTo>
                      <a:pt x="24887" y="1"/>
                      <a:pt x="24811" y="1"/>
                      <a:pt x="247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19"/>
              <p:cNvSpPr/>
              <p:nvPr/>
            </p:nvSpPr>
            <p:spPr>
              <a:xfrm>
                <a:off x="3946900" y="1050100"/>
                <a:ext cx="1787000" cy="1286150"/>
              </a:xfrm>
              <a:custGeom>
                <a:avLst/>
                <a:gdLst/>
                <a:ahLst/>
                <a:cxnLst/>
                <a:rect l="l" t="t" r="r" b="b"/>
                <a:pathLst>
                  <a:path w="71480" h="51446" extrusionOk="0">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19"/>
              <p:cNvSpPr/>
              <p:nvPr/>
            </p:nvSpPr>
            <p:spPr>
              <a:xfrm>
                <a:off x="4641750" y="1126925"/>
                <a:ext cx="1077725" cy="1204325"/>
              </a:xfrm>
              <a:custGeom>
                <a:avLst/>
                <a:gdLst/>
                <a:ahLst/>
                <a:cxnLst/>
                <a:rect l="l" t="t" r="r" b="b"/>
                <a:pathLst>
                  <a:path w="43109" h="48173" extrusionOk="0">
                    <a:moveTo>
                      <a:pt x="19456" y="1"/>
                    </a:moveTo>
                    <a:cubicBezTo>
                      <a:pt x="15879" y="1"/>
                      <a:pt x="12283" y="671"/>
                      <a:pt x="8898" y="1867"/>
                    </a:cubicBezTo>
                    <a:cubicBezTo>
                      <a:pt x="8848" y="1792"/>
                      <a:pt x="8798" y="1741"/>
                      <a:pt x="8748" y="1691"/>
                    </a:cubicBezTo>
                    <a:cubicBezTo>
                      <a:pt x="8046" y="4624"/>
                      <a:pt x="4487" y="6303"/>
                      <a:pt x="3635" y="9285"/>
                    </a:cubicBezTo>
                    <a:cubicBezTo>
                      <a:pt x="3259" y="10589"/>
                      <a:pt x="3535" y="11817"/>
                      <a:pt x="4312" y="12919"/>
                    </a:cubicBezTo>
                    <a:cubicBezTo>
                      <a:pt x="5164" y="14072"/>
                      <a:pt x="6567" y="15150"/>
                      <a:pt x="6417" y="16729"/>
                    </a:cubicBezTo>
                    <a:cubicBezTo>
                      <a:pt x="6066" y="19837"/>
                      <a:pt x="1304" y="19837"/>
                      <a:pt x="427" y="22744"/>
                    </a:cubicBezTo>
                    <a:cubicBezTo>
                      <a:pt x="1" y="24097"/>
                      <a:pt x="678" y="25451"/>
                      <a:pt x="1379" y="26604"/>
                    </a:cubicBezTo>
                    <a:cubicBezTo>
                      <a:pt x="1856" y="27406"/>
                      <a:pt x="2457" y="28208"/>
                      <a:pt x="2683" y="29160"/>
                    </a:cubicBezTo>
                    <a:cubicBezTo>
                      <a:pt x="2958" y="30263"/>
                      <a:pt x="2758" y="31391"/>
                      <a:pt x="2457" y="32468"/>
                    </a:cubicBezTo>
                    <a:cubicBezTo>
                      <a:pt x="2206" y="33446"/>
                      <a:pt x="1830" y="34423"/>
                      <a:pt x="1655" y="35451"/>
                    </a:cubicBezTo>
                    <a:cubicBezTo>
                      <a:pt x="1930" y="35543"/>
                      <a:pt x="2224" y="35597"/>
                      <a:pt x="2520" y="35597"/>
                    </a:cubicBezTo>
                    <a:cubicBezTo>
                      <a:pt x="2709" y="35597"/>
                      <a:pt x="2898" y="35575"/>
                      <a:pt x="3084" y="35526"/>
                    </a:cubicBezTo>
                    <a:cubicBezTo>
                      <a:pt x="4262" y="35275"/>
                      <a:pt x="5089" y="34198"/>
                      <a:pt x="5665" y="33120"/>
                    </a:cubicBezTo>
                    <a:cubicBezTo>
                      <a:pt x="6292" y="31892"/>
                      <a:pt x="6718" y="30539"/>
                      <a:pt x="6868" y="29160"/>
                    </a:cubicBezTo>
                    <a:cubicBezTo>
                      <a:pt x="6968" y="30413"/>
                      <a:pt x="7144" y="31691"/>
                      <a:pt x="7419" y="32920"/>
                    </a:cubicBezTo>
                    <a:cubicBezTo>
                      <a:pt x="7670" y="33972"/>
                      <a:pt x="8071" y="35125"/>
                      <a:pt x="9049" y="35526"/>
                    </a:cubicBezTo>
                    <a:cubicBezTo>
                      <a:pt x="9295" y="35632"/>
                      <a:pt x="9546" y="35680"/>
                      <a:pt x="9798" y="35680"/>
                    </a:cubicBezTo>
                    <a:cubicBezTo>
                      <a:pt x="10849" y="35680"/>
                      <a:pt x="11899" y="34847"/>
                      <a:pt x="12607" y="33997"/>
                    </a:cubicBezTo>
                    <a:cubicBezTo>
                      <a:pt x="14387" y="31842"/>
                      <a:pt x="15540" y="29185"/>
                      <a:pt x="15941" y="26403"/>
                    </a:cubicBezTo>
                    <a:lnTo>
                      <a:pt x="15941" y="26403"/>
                    </a:lnTo>
                    <a:cubicBezTo>
                      <a:pt x="15790" y="28985"/>
                      <a:pt x="15991" y="31566"/>
                      <a:pt x="16542" y="34072"/>
                    </a:cubicBezTo>
                    <a:cubicBezTo>
                      <a:pt x="16893" y="35601"/>
                      <a:pt x="17595" y="37356"/>
                      <a:pt x="19149" y="37707"/>
                    </a:cubicBezTo>
                    <a:cubicBezTo>
                      <a:pt x="19301" y="37738"/>
                      <a:pt x="19447" y="37752"/>
                      <a:pt x="19587" y="37752"/>
                    </a:cubicBezTo>
                    <a:cubicBezTo>
                      <a:pt x="20808" y="37752"/>
                      <a:pt x="21574" y="36632"/>
                      <a:pt x="21956" y="35351"/>
                    </a:cubicBezTo>
                    <a:cubicBezTo>
                      <a:pt x="22833" y="32418"/>
                      <a:pt x="23560" y="29812"/>
                      <a:pt x="23760" y="27155"/>
                    </a:cubicBezTo>
                    <a:lnTo>
                      <a:pt x="23760" y="27155"/>
                    </a:lnTo>
                    <a:cubicBezTo>
                      <a:pt x="23660" y="29611"/>
                      <a:pt x="23585" y="32092"/>
                      <a:pt x="23485" y="34549"/>
                    </a:cubicBezTo>
                    <a:cubicBezTo>
                      <a:pt x="23460" y="35351"/>
                      <a:pt x="23435" y="36178"/>
                      <a:pt x="23660" y="36955"/>
                    </a:cubicBezTo>
                    <a:cubicBezTo>
                      <a:pt x="23886" y="37707"/>
                      <a:pt x="24412" y="38458"/>
                      <a:pt x="25189" y="38684"/>
                    </a:cubicBezTo>
                    <a:cubicBezTo>
                      <a:pt x="25396" y="38755"/>
                      <a:pt x="25607" y="38787"/>
                      <a:pt x="25818" y="38787"/>
                    </a:cubicBezTo>
                    <a:cubicBezTo>
                      <a:pt x="26650" y="38787"/>
                      <a:pt x="27481" y="38287"/>
                      <a:pt x="28121" y="37707"/>
                    </a:cubicBezTo>
                    <a:cubicBezTo>
                      <a:pt x="28723" y="37155"/>
                      <a:pt x="29249" y="36554"/>
                      <a:pt x="29675" y="35877"/>
                    </a:cubicBezTo>
                    <a:lnTo>
                      <a:pt x="29675" y="35877"/>
                    </a:lnTo>
                    <a:cubicBezTo>
                      <a:pt x="29400" y="38659"/>
                      <a:pt x="29374" y="41466"/>
                      <a:pt x="29625" y="44273"/>
                    </a:cubicBezTo>
                    <a:cubicBezTo>
                      <a:pt x="29750" y="45752"/>
                      <a:pt x="30151" y="47531"/>
                      <a:pt x="31580" y="48032"/>
                    </a:cubicBezTo>
                    <a:cubicBezTo>
                      <a:pt x="31823" y="48128"/>
                      <a:pt x="32082" y="48172"/>
                      <a:pt x="32344" y="48172"/>
                    </a:cubicBezTo>
                    <a:cubicBezTo>
                      <a:pt x="32973" y="48172"/>
                      <a:pt x="33623" y="47920"/>
                      <a:pt x="34136" y="47531"/>
                    </a:cubicBezTo>
                    <a:cubicBezTo>
                      <a:pt x="34863" y="46980"/>
                      <a:pt x="35364" y="46203"/>
                      <a:pt x="35841" y="45451"/>
                    </a:cubicBezTo>
                    <a:cubicBezTo>
                      <a:pt x="39074" y="40263"/>
                      <a:pt x="41254" y="34448"/>
                      <a:pt x="42232" y="28433"/>
                    </a:cubicBezTo>
                    <a:cubicBezTo>
                      <a:pt x="43109" y="23070"/>
                      <a:pt x="42984" y="17406"/>
                      <a:pt x="40703" y="12493"/>
                    </a:cubicBezTo>
                    <a:cubicBezTo>
                      <a:pt x="38121" y="6954"/>
                      <a:pt x="32908" y="2844"/>
                      <a:pt x="27044" y="1090"/>
                    </a:cubicBezTo>
                    <a:cubicBezTo>
                      <a:pt x="24582" y="346"/>
                      <a:pt x="22024" y="1"/>
                      <a:pt x="1945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19"/>
              <p:cNvSpPr/>
              <p:nvPr/>
            </p:nvSpPr>
            <p:spPr>
              <a:xfrm>
                <a:off x="4636125" y="1121900"/>
                <a:ext cx="1092125" cy="1214625"/>
              </a:xfrm>
              <a:custGeom>
                <a:avLst/>
                <a:gdLst/>
                <a:ahLst/>
                <a:cxnLst/>
                <a:rect l="l" t="t" r="r" b="b"/>
                <a:pathLst>
                  <a:path w="43685" h="48585" extrusionOk="0">
                    <a:moveTo>
                      <a:pt x="19674" y="424"/>
                    </a:moveTo>
                    <a:cubicBezTo>
                      <a:pt x="22286" y="424"/>
                      <a:pt x="24831" y="778"/>
                      <a:pt x="27218" y="1491"/>
                    </a:cubicBezTo>
                    <a:cubicBezTo>
                      <a:pt x="33234" y="3296"/>
                      <a:pt x="38296" y="7531"/>
                      <a:pt x="40752" y="12770"/>
                    </a:cubicBezTo>
                    <a:cubicBezTo>
                      <a:pt x="42757" y="17105"/>
                      <a:pt x="43259" y="22419"/>
                      <a:pt x="42256" y="28584"/>
                    </a:cubicBezTo>
                    <a:cubicBezTo>
                      <a:pt x="41279" y="34549"/>
                      <a:pt x="39098" y="40414"/>
                      <a:pt x="35890" y="45527"/>
                    </a:cubicBezTo>
                    <a:cubicBezTo>
                      <a:pt x="35439" y="46279"/>
                      <a:pt x="34938" y="47030"/>
                      <a:pt x="34236" y="47557"/>
                    </a:cubicBezTo>
                    <a:cubicBezTo>
                      <a:pt x="33718" y="47954"/>
                      <a:pt x="33128" y="48161"/>
                      <a:pt x="32574" y="48161"/>
                    </a:cubicBezTo>
                    <a:cubicBezTo>
                      <a:pt x="32324" y="48161"/>
                      <a:pt x="32081" y="48119"/>
                      <a:pt x="31855" y="48033"/>
                    </a:cubicBezTo>
                    <a:cubicBezTo>
                      <a:pt x="30828" y="47657"/>
                      <a:pt x="30226" y="46479"/>
                      <a:pt x="30051" y="44449"/>
                    </a:cubicBezTo>
                    <a:cubicBezTo>
                      <a:pt x="29825" y="41667"/>
                      <a:pt x="29825" y="38860"/>
                      <a:pt x="30101" y="36103"/>
                    </a:cubicBezTo>
                    <a:lnTo>
                      <a:pt x="30201" y="35251"/>
                    </a:lnTo>
                    <a:lnTo>
                      <a:pt x="29725" y="35978"/>
                    </a:lnTo>
                    <a:cubicBezTo>
                      <a:pt x="29299" y="36629"/>
                      <a:pt x="28772" y="37231"/>
                      <a:pt x="28196" y="37757"/>
                    </a:cubicBezTo>
                    <a:cubicBezTo>
                      <a:pt x="27735" y="38176"/>
                      <a:pt x="26890" y="38787"/>
                      <a:pt x="25996" y="38787"/>
                    </a:cubicBezTo>
                    <a:cubicBezTo>
                      <a:pt x="25820" y="38787"/>
                      <a:pt x="25642" y="38763"/>
                      <a:pt x="25464" y="38710"/>
                    </a:cubicBezTo>
                    <a:cubicBezTo>
                      <a:pt x="24838" y="38484"/>
                      <a:pt x="24311" y="37882"/>
                      <a:pt x="24086" y="37080"/>
                    </a:cubicBezTo>
                    <a:cubicBezTo>
                      <a:pt x="23860" y="36329"/>
                      <a:pt x="23885" y="35527"/>
                      <a:pt x="23910" y="34750"/>
                    </a:cubicBezTo>
                    <a:lnTo>
                      <a:pt x="24186" y="27356"/>
                    </a:lnTo>
                    <a:lnTo>
                      <a:pt x="23785" y="27331"/>
                    </a:lnTo>
                    <a:cubicBezTo>
                      <a:pt x="23584" y="30013"/>
                      <a:pt x="22858" y="32594"/>
                      <a:pt x="21980" y="35476"/>
                    </a:cubicBezTo>
                    <a:cubicBezTo>
                      <a:pt x="21775" y="36208"/>
                      <a:pt x="21173" y="37752"/>
                      <a:pt x="19833" y="37752"/>
                    </a:cubicBezTo>
                    <a:cubicBezTo>
                      <a:pt x="19704" y="37752"/>
                      <a:pt x="19567" y="37738"/>
                      <a:pt x="19424" y="37707"/>
                    </a:cubicBezTo>
                    <a:cubicBezTo>
                      <a:pt x="17970" y="37381"/>
                      <a:pt x="17294" y="35627"/>
                      <a:pt x="16968" y="34223"/>
                    </a:cubicBezTo>
                    <a:cubicBezTo>
                      <a:pt x="16416" y="31742"/>
                      <a:pt x="16216" y="29186"/>
                      <a:pt x="16366" y="26629"/>
                    </a:cubicBezTo>
                    <a:lnTo>
                      <a:pt x="15940" y="26579"/>
                    </a:lnTo>
                    <a:cubicBezTo>
                      <a:pt x="15564" y="29311"/>
                      <a:pt x="14411" y="31968"/>
                      <a:pt x="12657" y="34073"/>
                    </a:cubicBezTo>
                    <a:cubicBezTo>
                      <a:pt x="12319" y="34496"/>
                      <a:pt x="11213" y="35686"/>
                      <a:pt x="10032" y="35686"/>
                    </a:cubicBezTo>
                    <a:cubicBezTo>
                      <a:pt x="9814" y="35686"/>
                      <a:pt x="9593" y="35646"/>
                      <a:pt x="9374" y="35552"/>
                    </a:cubicBezTo>
                    <a:cubicBezTo>
                      <a:pt x="8421" y="35151"/>
                      <a:pt x="8045" y="33948"/>
                      <a:pt x="7845" y="33070"/>
                    </a:cubicBezTo>
                    <a:cubicBezTo>
                      <a:pt x="7569" y="31867"/>
                      <a:pt x="7394" y="30614"/>
                      <a:pt x="7319" y="29336"/>
                    </a:cubicBezTo>
                    <a:lnTo>
                      <a:pt x="6893" y="29336"/>
                    </a:lnTo>
                    <a:cubicBezTo>
                      <a:pt x="6717" y="30715"/>
                      <a:pt x="6316" y="32043"/>
                      <a:pt x="5690" y="33246"/>
                    </a:cubicBezTo>
                    <a:cubicBezTo>
                      <a:pt x="5013" y="34549"/>
                      <a:pt x="4186" y="35326"/>
                      <a:pt x="3258" y="35527"/>
                    </a:cubicBezTo>
                    <a:cubicBezTo>
                      <a:pt x="3096" y="35561"/>
                      <a:pt x="2922" y="35580"/>
                      <a:pt x="2745" y="35580"/>
                    </a:cubicBezTo>
                    <a:cubicBezTo>
                      <a:pt x="2541" y="35580"/>
                      <a:pt x="2332" y="35555"/>
                      <a:pt x="2131" y="35502"/>
                    </a:cubicBezTo>
                    <a:cubicBezTo>
                      <a:pt x="2256" y="34900"/>
                      <a:pt x="2431" y="34273"/>
                      <a:pt x="2607" y="33697"/>
                    </a:cubicBezTo>
                    <a:cubicBezTo>
                      <a:pt x="2707" y="33371"/>
                      <a:pt x="2807" y="33045"/>
                      <a:pt x="2883" y="32745"/>
                    </a:cubicBezTo>
                    <a:cubicBezTo>
                      <a:pt x="3183" y="31717"/>
                      <a:pt x="3409" y="30539"/>
                      <a:pt x="3108" y="29311"/>
                    </a:cubicBezTo>
                    <a:cubicBezTo>
                      <a:pt x="2908" y="28509"/>
                      <a:pt x="2482" y="27807"/>
                      <a:pt x="2055" y="27131"/>
                    </a:cubicBezTo>
                    <a:cubicBezTo>
                      <a:pt x="1955" y="26980"/>
                      <a:pt x="1855" y="26830"/>
                      <a:pt x="1780" y="26704"/>
                    </a:cubicBezTo>
                    <a:cubicBezTo>
                      <a:pt x="1103" y="25577"/>
                      <a:pt x="451" y="24273"/>
                      <a:pt x="852" y="22995"/>
                    </a:cubicBezTo>
                    <a:cubicBezTo>
                      <a:pt x="1228" y="21692"/>
                      <a:pt x="2507" y="20990"/>
                      <a:pt x="3760" y="20288"/>
                    </a:cubicBezTo>
                    <a:cubicBezTo>
                      <a:pt x="5188" y="19511"/>
                      <a:pt x="6642" y="18684"/>
                      <a:pt x="6842" y="16955"/>
                    </a:cubicBezTo>
                    <a:cubicBezTo>
                      <a:pt x="6968" y="15677"/>
                      <a:pt x="6166" y="14750"/>
                      <a:pt x="5389" y="13822"/>
                    </a:cubicBezTo>
                    <a:cubicBezTo>
                      <a:pt x="5138" y="13547"/>
                      <a:pt x="4913" y="13271"/>
                      <a:pt x="4712" y="12995"/>
                    </a:cubicBezTo>
                    <a:cubicBezTo>
                      <a:pt x="3935" y="11917"/>
                      <a:pt x="3735" y="10765"/>
                      <a:pt x="4060" y="9536"/>
                    </a:cubicBezTo>
                    <a:cubicBezTo>
                      <a:pt x="4487" y="8133"/>
                      <a:pt x="5539" y="6980"/>
                      <a:pt x="6592" y="5877"/>
                    </a:cubicBezTo>
                    <a:cubicBezTo>
                      <a:pt x="7594" y="4800"/>
                      <a:pt x="8622" y="3672"/>
                      <a:pt x="9073" y="2318"/>
                    </a:cubicBezTo>
                    <a:lnTo>
                      <a:pt x="9198" y="2268"/>
                    </a:lnTo>
                    <a:cubicBezTo>
                      <a:pt x="12664" y="1042"/>
                      <a:pt x="16227" y="424"/>
                      <a:pt x="19674" y="424"/>
                    </a:cubicBezTo>
                    <a:close/>
                    <a:moveTo>
                      <a:pt x="19676" y="0"/>
                    </a:moveTo>
                    <a:cubicBezTo>
                      <a:pt x="16221" y="0"/>
                      <a:pt x="12658" y="612"/>
                      <a:pt x="9198" y="1817"/>
                    </a:cubicBezTo>
                    <a:lnTo>
                      <a:pt x="8847" y="1441"/>
                    </a:lnTo>
                    <a:lnTo>
                      <a:pt x="8772" y="1842"/>
                    </a:lnTo>
                    <a:cubicBezTo>
                      <a:pt x="8421" y="3271"/>
                      <a:pt x="7369" y="4399"/>
                      <a:pt x="6266" y="5577"/>
                    </a:cubicBezTo>
                    <a:cubicBezTo>
                      <a:pt x="5213" y="6729"/>
                      <a:pt x="4111" y="7907"/>
                      <a:pt x="3659" y="9436"/>
                    </a:cubicBezTo>
                    <a:cubicBezTo>
                      <a:pt x="3284" y="10765"/>
                      <a:pt x="3534" y="12068"/>
                      <a:pt x="4386" y="13246"/>
                    </a:cubicBezTo>
                    <a:cubicBezTo>
                      <a:pt x="4587" y="13521"/>
                      <a:pt x="4837" y="13822"/>
                      <a:pt x="5088" y="14098"/>
                    </a:cubicBezTo>
                    <a:cubicBezTo>
                      <a:pt x="5790" y="14950"/>
                      <a:pt x="6542" y="15802"/>
                      <a:pt x="6416" y="16905"/>
                    </a:cubicBezTo>
                    <a:cubicBezTo>
                      <a:pt x="6266" y="18434"/>
                      <a:pt x="4938" y="19161"/>
                      <a:pt x="3559" y="19938"/>
                    </a:cubicBezTo>
                    <a:cubicBezTo>
                      <a:pt x="2231" y="20664"/>
                      <a:pt x="877" y="21416"/>
                      <a:pt x="451" y="22870"/>
                    </a:cubicBezTo>
                    <a:cubicBezTo>
                      <a:pt x="0" y="24298"/>
                      <a:pt x="702" y="25727"/>
                      <a:pt x="1404" y="26905"/>
                    </a:cubicBezTo>
                    <a:cubicBezTo>
                      <a:pt x="1504" y="27055"/>
                      <a:pt x="1604" y="27206"/>
                      <a:pt x="1705" y="27356"/>
                    </a:cubicBezTo>
                    <a:cubicBezTo>
                      <a:pt x="2106" y="28008"/>
                      <a:pt x="2532" y="28684"/>
                      <a:pt x="2707" y="29411"/>
                    </a:cubicBezTo>
                    <a:cubicBezTo>
                      <a:pt x="2983" y="30539"/>
                      <a:pt x="2757" y="31667"/>
                      <a:pt x="2482" y="32619"/>
                    </a:cubicBezTo>
                    <a:cubicBezTo>
                      <a:pt x="2406" y="32945"/>
                      <a:pt x="2306" y="33246"/>
                      <a:pt x="2206" y="33572"/>
                    </a:cubicBezTo>
                    <a:cubicBezTo>
                      <a:pt x="2005" y="34223"/>
                      <a:pt x="1805" y="34925"/>
                      <a:pt x="1680" y="35602"/>
                    </a:cubicBezTo>
                    <a:lnTo>
                      <a:pt x="1654" y="35777"/>
                    </a:lnTo>
                    <a:lnTo>
                      <a:pt x="1805" y="35852"/>
                    </a:lnTo>
                    <a:cubicBezTo>
                      <a:pt x="2112" y="35955"/>
                      <a:pt x="2419" y="36006"/>
                      <a:pt x="2721" y="36006"/>
                    </a:cubicBezTo>
                    <a:cubicBezTo>
                      <a:pt x="2937" y="36006"/>
                      <a:pt x="3150" y="35980"/>
                      <a:pt x="3359" y="35928"/>
                    </a:cubicBezTo>
                    <a:cubicBezTo>
                      <a:pt x="4411" y="35702"/>
                      <a:pt x="5339" y="34850"/>
                      <a:pt x="6065" y="33421"/>
                    </a:cubicBezTo>
                    <a:cubicBezTo>
                      <a:pt x="6492" y="32619"/>
                      <a:pt x="6817" y="31767"/>
                      <a:pt x="7043" y="30865"/>
                    </a:cubicBezTo>
                    <a:cubicBezTo>
                      <a:pt x="7143" y="31642"/>
                      <a:pt x="7269" y="32419"/>
                      <a:pt x="7444" y="33171"/>
                    </a:cubicBezTo>
                    <a:cubicBezTo>
                      <a:pt x="7670" y="34123"/>
                      <a:pt x="8096" y="35451"/>
                      <a:pt x="9198" y="35928"/>
                    </a:cubicBezTo>
                    <a:cubicBezTo>
                      <a:pt x="9471" y="36042"/>
                      <a:pt x="9744" y="36091"/>
                      <a:pt x="10010" y="36091"/>
                    </a:cubicBezTo>
                    <a:cubicBezTo>
                      <a:pt x="11383" y="36091"/>
                      <a:pt x="12605" y="34785"/>
                      <a:pt x="12983" y="34324"/>
                    </a:cubicBezTo>
                    <a:cubicBezTo>
                      <a:pt x="14311" y="32745"/>
                      <a:pt x="15314" y="30815"/>
                      <a:pt x="15915" y="28785"/>
                    </a:cubicBezTo>
                    <a:cubicBezTo>
                      <a:pt x="15940" y="30664"/>
                      <a:pt x="16166" y="32519"/>
                      <a:pt x="16567" y="34324"/>
                    </a:cubicBezTo>
                    <a:cubicBezTo>
                      <a:pt x="17043" y="36504"/>
                      <a:pt x="17995" y="37832"/>
                      <a:pt x="19324" y="38108"/>
                    </a:cubicBezTo>
                    <a:cubicBezTo>
                      <a:pt x="19495" y="38145"/>
                      <a:pt x="19662" y="38164"/>
                      <a:pt x="19825" y="38164"/>
                    </a:cubicBezTo>
                    <a:cubicBezTo>
                      <a:pt x="20973" y="38164"/>
                      <a:pt x="21898" y="37248"/>
                      <a:pt x="22381" y="35602"/>
                    </a:cubicBezTo>
                    <a:cubicBezTo>
                      <a:pt x="22883" y="33998"/>
                      <a:pt x="23309" y="32469"/>
                      <a:pt x="23635" y="30965"/>
                    </a:cubicBezTo>
                    <a:lnTo>
                      <a:pt x="23635" y="30965"/>
                    </a:lnTo>
                    <a:lnTo>
                      <a:pt x="23509" y="34725"/>
                    </a:lnTo>
                    <a:cubicBezTo>
                      <a:pt x="23484" y="35502"/>
                      <a:pt x="23434" y="36379"/>
                      <a:pt x="23685" y="37206"/>
                    </a:cubicBezTo>
                    <a:cubicBezTo>
                      <a:pt x="23960" y="38133"/>
                      <a:pt x="24587" y="38835"/>
                      <a:pt x="25339" y="39085"/>
                    </a:cubicBezTo>
                    <a:cubicBezTo>
                      <a:pt x="25570" y="39163"/>
                      <a:pt x="25801" y="39196"/>
                      <a:pt x="26027" y="39196"/>
                    </a:cubicBezTo>
                    <a:cubicBezTo>
                      <a:pt x="27050" y="39196"/>
                      <a:pt x="27984" y="38509"/>
                      <a:pt x="28497" y="38058"/>
                    </a:cubicBezTo>
                    <a:cubicBezTo>
                      <a:pt x="28898" y="37682"/>
                      <a:pt x="29274" y="37281"/>
                      <a:pt x="29625" y="36830"/>
                    </a:cubicBezTo>
                    <a:lnTo>
                      <a:pt x="29625" y="36830"/>
                    </a:lnTo>
                    <a:cubicBezTo>
                      <a:pt x="29424" y="39386"/>
                      <a:pt x="29424" y="41943"/>
                      <a:pt x="29650" y="44474"/>
                    </a:cubicBezTo>
                    <a:cubicBezTo>
                      <a:pt x="29825" y="46705"/>
                      <a:pt x="30502" y="47983"/>
                      <a:pt x="31730" y="48434"/>
                    </a:cubicBezTo>
                    <a:cubicBezTo>
                      <a:pt x="31980" y="48534"/>
                      <a:pt x="32256" y="48584"/>
                      <a:pt x="32557" y="48584"/>
                    </a:cubicBezTo>
                    <a:cubicBezTo>
                      <a:pt x="33183" y="48584"/>
                      <a:pt x="33885" y="48334"/>
                      <a:pt x="34487" y="47908"/>
                    </a:cubicBezTo>
                    <a:cubicBezTo>
                      <a:pt x="35239" y="47331"/>
                      <a:pt x="35765" y="46529"/>
                      <a:pt x="36266" y="45752"/>
                    </a:cubicBezTo>
                    <a:cubicBezTo>
                      <a:pt x="39474" y="40589"/>
                      <a:pt x="41680" y="34674"/>
                      <a:pt x="42682" y="28659"/>
                    </a:cubicBezTo>
                    <a:cubicBezTo>
                      <a:pt x="43685" y="22394"/>
                      <a:pt x="43158" y="17005"/>
                      <a:pt x="41128" y="12594"/>
                    </a:cubicBezTo>
                    <a:cubicBezTo>
                      <a:pt x="38622" y="7231"/>
                      <a:pt x="33484" y="2945"/>
                      <a:pt x="27344" y="1090"/>
                    </a:cubicBezTo>
                    <a:cubicBezTo>
                      <a:pt x="24916" y="361"/>
                      <a:pt x="22328" y="0"/>
                      <a:pt x="196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19"/>
              <p:cNvSpPr/>
              <p:nvPr/>
            </p:nvSpPr>
            <p:spPr>
              <a:xfrm>
                <a:off x="4145525" y="1131700"/>
                <a:ext cx="657850" cy="721250"/>
              </a:xfrm>
              <a:custGeom>
                <a:avLst/>
                <a:gdLst/>
                <a:ahLst/>
                <a:cxnLst/>
                <a:rect l="l" t="t" r="r" b="b"/>
                <a:pathLst>
                  <a:path w="26314" h="28850" extrusionOk="0">
                    <a:moveTo>
                      <a:pt x="18732" y="0"/>
                    </a:moveTo>
                    <a:cubicBezTo>
                      <a:pt x="15323" y="0"/>
                      <a:pt x="11924" y="908"/>
                      <a:pt x="8998" y="2753"/>
                    </a:cubicBezTo>
                    <a:cubicBezTo>
                      <a:pt x="4286" y="5711"/>
                      <a:pt x="1078" y="10849"/>
                      <a:pt x="451" y="16388"/>
                    </a:cubicBezTo>
                    <a:cubicBezTo>
                      <a:pt x="0" y="20523"/>
                      <a:pt x="827" y="24658"/>
                      <a:pt x="1679" y="28693"/>
                    </a:cubicBezTo>
                    <a:cubicBezTo>
                      <a:pt x="1699" y="28803"/>
                      <a:pt x="1775" y="28849"/>
                      <a:pt x="1856" y="28849"/>
                    </a:cubicBezTo>
                    <a:cubicBezTo>
                      <a:pt x="1977" y="28849"/>
                      <a:pt x="2111" y="28744"/>
                      <a:pt x="2080" y="28593"/>
                    </a:cubicBezTo>
                    <a:cubicBezTo>
                      <a:pt x="1178" y="24282"/>
                      <a:pt x="276" y="19846"/>
                      <a:pt x="1003" y="15435"/>
                    </a:cubicBezTo>
                    <a:cubicBezTo>
                      <a:pt x="1554" y="12052"/>
                      <a:pt x="3158" y="8844"/>
                      <a:pt x="5464" y="6287"/>
                    </a:cubicBezTo>
                    <a:cubicBezTo>
                      <a:pt x="8920" y="2458"/>
                      <a:pt x="13843" y="427"/>
                      <a:pt x="18831" y="427"/>
                    </a:cubicBezTo>
                    <a:cubicBezTo>
                      <a:pt x="21221" y="427"/>
                      <a:pt x="23625" y="893"/>
                      <a:pt x="25890" y="1851"/>
                    </a:cubicBezTo>
                    <a:cubicBezTo>
                      <a:pt x="25921" y="1863"/>
                      <a:pt x="25951" y="1869"/>
                      <a:pt x="25979" y="1869"/>
                    </a:cubicBezTo>
                    <a:cubicBezTo>
                      <a:pt x="26183" y="1869"/>
                      <a:pt x="26314" y="1585"/>
                      <a:pt x="26116" y="1475"/>
                    </a:cubicBezTo>
                    <a:cubicBezTo>
                      <a:pt x="23773" y="496"/>
                      <a:pt x="21250" y="0"/>
                      <a:pt x="187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19"/>
              <p:cNvSpPr/>
              <p:nvPr/>
            </p:nvSpPr>
            <p:spPr>
              <a:xfrm>
                <a:off x="4375475" y="1206125"/>
                <a:ext cx="391950" cy="519025"/>
              </a:xfrm>
              <a:custGeom>
                <a:avLst/>
                <a:gdLst/>
                <a:ahLst/>
                <a:cxnLst/>
                <a:rect l="l" t="t" r="r" b="b"/>
                <a:pathLst>
                  <a:path w="15678" h="20761" extrusionOk="0">
                    <a:moveTo>
                      <a:pt x="15361" y="1"/>
                    </a:moveTo>
                    <a:cubicBezTo>
                      <a:pt x="15330" y="1"/>
                      <a:pt x="15297" y="9"/>
                      <a:pt x="15263" y="27"/>
                    </a:cubicBezTo>
                    <a:cubicBezTo>
                      <a:pt x="12782" y="1406"/>
                      <a:pt x="9875" y="1406"/>
                      <a:pt x="7319" y="2558"/>
                    </a:cubicBezTo>
                    <a:cubicBezTo>
                      <a:pt x="5514" y="3360"/>
                      <a:pt x="3709" y="4814"/>
                      <a:pt x="3484" y="6919"/>
                    </a:cubicBezTo>
                    <a:cubicBezTo>
                      <a:pt x="3334" y="8172"/>
                      <a:pt x="3785" y="9375"/>
                      <a:pt x="3860" y="10629"/>
                    </a:cubicBezTo>
                    <a:cubicBezTo>
                      <a:pt x="3985" y="12383"/>
                      <a:pt x="3008" y="13185"/>
                      <a:pt x="1830" y="14238"/>
                    </a:cubicBezTo>
                    <a:cubicBezTo>
                      <a:pt x="0" y="15917"/>
                      <a:pt x="25" y="18273"/>
                      <a:pt x="226" y="20554"/>
                    </a:cubicBezTo>
                    <a:cubicBezTo>
                      <a:pt x="238" y="20691"/>
                      <a:pt x="351" y="20760"/>
                      <a:pt x="458" y="20760"/>
                    </a:cubicBezTo>
                    <a:cubicBezTo>
                      <a:pt x="564" y="20760"/>
                      <a:pt x="664" y="20691"/>
                      <a:pt x="652" y="20554"/>
                    </a:cubicBezTo>
                    <a:cubicBezTo>
                      <a:pt x="552" y="19300"/>
                      <a:pt x="426" y="17997"/>
                      <a:pt x="752" y="16769"/>
                    </a:cubicBezTo>
                    <a:cubicBezTo>
                      <a:pt x="1103" y="15391"/>
                      <a:pt x="2030" y="14664"/>
                      <a:pt x="3008" y="13761"/>
                    </a:cubicBezTo>
                    <a:cubicBezTo>
                      <a:pt x="4762" y="12157"/>
                      <a:pt x="4186" y="10353"/>
                      <a:pt x="3935" y="8248"/>
                    </a:cubicBezTo>
                    <a:cubicBezTo>
                      <a:pt x="3183" y="2007"/>
                      <a:pt x="11755" y="2458"/>
                      <a:pt x="15464" y="403"/>
                    </a:cubicBezTo>
                    <a:cubicBezTo>
                      <a:pt x="15678" y="275"/>
                      <a:pt x="15545" y="1"/>
                      <a:pt x="1536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19"/>
              <p:cNvSpPr/>
              <p:nvPr/>
            </p:nvSpPr>
            <p:spPr>
              <a:xfrm>
                <a:off x="4569075" y="1263225"/>
                <a:ext cx="173675" cy="465025"/>
              </a:xfrm>
              <a:custGeom>
                <a:avLst/>
                <a:gdLst/>
                <a:ahLst/>
                <a:cxnLst/>
                <a:rect l="l" t="t" r="r" b="b"/>
                <a:pathLst>
                  <a:path w="6947" h="18601" extrusionOk="0">
                    <a:moveTo>
                      <a:pt x="6669" y="0"/>
                    </a:moveTo>
                    <a:cubicBezTo>
                      <a:pt x="6604" y="0"/>
                      <a:pt x="6538" y="29"/>
                      <a:pt x="6492" y="99"/>
                    </a:cubicBezTo>
                    <a:cubicBezTo>
                      <a:pt x="4662" y="2480"/>
                      <a:pt x="1" y="5137"/>
                      <a:pt x="2281" y="8721"/>
                    </a:cubicBezTo>
                    <a:cubicBezTo>
                      <a:pt x="2757" y="9472"/>
                      <a:pt x="3610" y="10224"/>
                      <a:pt x="3635" y="11177"/>
                    </a:cubicBezTo>
                    <a:cubicBezTo>
                      <a:pt x="3660" y="12229"/>
                      <a:pt x="2607" y="12931"/>
                      <a:pt x="2056" y="13708"/>
                    </a:cubicBezTo>
                    <a:cubicBezTo>
                      <a:pt x="1053" y="15087"/>
                      <a:pt x="752" y="16791"/>
                      <a:pt x="1078" y="18445"/>
                    </a:cubicBezTo>
                    <a:cubicBezTo>
                      <a:pt x="1098" y="18555"/>
                      <a:pt x="1174" y="18601"/>
                      <a:pt x="1254" y="18601"/>
                    </a:cubicBezTo>
                    <a:cubicBezTo>
                      <a:pt x="1376" y="18601"/>
                      <a:pt x="1509" y="18496"/>
                      <a:pt x="1479" y="18345"/>
                    </a:cubicBezTo>
                    <a:cubicBezTo>
                      <a:pt x="1279" y="17317"/>
                      <a:pt x="1329" y="16264"/>
                      <a:pt x="1680" y="15287"/>
                    </a:cubicBezTo>
                    <a:cubicBezTo>
                      <a:pt x="2031" y="14310"/>
                      <a:pt x="2707" y="13633"/>
                      <a:pt x="3359" y="12831"/>
                    </a:cubicBezTo>
                    <a:cubicBezTo>
                      <a:pt x="4186" y="11828"/>
                      <a:pt x="4211" y="10801"/>
                      <a:pt x="3484" y="9698"/>
                    </a:cubicBezTo>
                    <a:cubicBezTo>
                      <a:pt x="2983" y="8946"/>
                      <a:pt x="2356" y="8295"/>
                      <a:pt x="2181" y="7367"/>
                    </a:cubicBezTo>
                    <a:cubicBezTo>
                      <a:pt x="1981" y="6315"/>
                      <a:pt x="2407" y="5212"/>
                      <a:pt x="3008" y="4360"/>
                    </a:cubicBezTo>
                    <a:cubicBezTo>
                      <a:pt x="4086" y="2831"/>
                      <a:pt x="5715" y="1778"/>
                      <a:pt x="6843" y="299"/>
                    </a:cubicBezTo>
                    <a:cubicBezTo>
                      <a:pt x="6946" y="144"/>
                      <a:pt x="6812" y="0"/>
                      <a:pt x="666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19"/>
              <p:cNvSpPr/>
              <p:nvPr/>
            </p:nvSpPr>
            <p:spPr>
              <a:xfrm>
                <a:off x="4664950" y="1363825"/>
                <a:ext cx="93375" cy="182125"/>
              </a:xfrm>
              <a:custGeom>
                <a:avLst/>
                <a:gdLst/>
                <a:ahLst/>
                <a:cxnLst/>
                <a:rect l="l" t="t" r="r" b="b"/>
                <a:pathLst>
                  <a:path w="3735" h="7285" extrusionOk="0">
                    <a:moveTo>
                      <a:pt x="1103" y="0"/>
                    </a:moveTo>
                    <a:cubicBezTo>
                      <a:pt x="1042" y="0"/>
                      <a:pt x="984" y="32"/>
                      <a:pt x="953" y="110"/>
                    </a:cubicBezTo>
                    <a:cubicBezTo>
                      <a:pt x="501" y="1138"/>
                      <a:pt x="0" y="2341"/>
                      <a:pt x="552" y="3418"/>
                    </a:cubicBezTo>
                    <a:cubicBezTo>
                      <a:pt x="1228" y="4797"/>
                      <a:pt x="3434" y="5298"/>
                      <a:pt x="3183" y="7078"/>
                    </a:cubicBezTo>
                    <a:cubicBezTo>
                      <a:pt x="3171" y="7215"/>
                      <a:pt x="3265" y="7284"/>
                      <a:pt x="3368" y="7284"/>
                    </a:cubicBezTo>
                    <a:cubicBezTo>
                      <a:pt x="3471" y="7284"/>
                      <a:pt x="3584" y="7215"/>
                      <a:pt x="3609" y="7078"/>
                    </a:cubicBezTo>
                    <a:cubicBezTo>
                      <a:pt x="3735" y="6075"/>
                      <a:pt x="3133" y="5323"/>
                      <a:pt x="2381" y="4722"/>
                    </a:cubicBezTo>
                    <a:cubicBezTo>
                      <a:pt x="1905" y="4296"/>
                      <a:pt x="1303" y="3920"/>
                      <a:pt x="978" y="3368"/>
                    </a:cubicBezTo>
                    <a:cubicBezTo>
                      <a:pt x="426" y="2366"/>
                      <a:pt x="902" y="1238"/>
                      <a:pt x="1303" y="311"/>
                    </a:cubicBezTo>
                    <a:cubicBezTo>
                      <a:pt x="1390" y="155"/>
                      <a:pt x="1239" y="0"/>
                      <a:pt x="110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19"/>
              <p:cNvSpPr/>
              <p:nvPr/>
            </p:nvSpPr>
            <p:spPr>
              <a:xfrm>
                <a:off x="4710050" y="1577725"/>
                <a:ext cx="13825" cy="10050"/>
              </a:xfrm>
              <a:custGeom>
                <a:avLst/>
                <a:gdLst/>
                <a:ahLst/>
                <a:cxnLst/>
                <a:rect l="l" t="t" r="r" b="b"/>
                <a:pathLst>
                  <a:path w="553"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19"/>
              <p:cNvSpPr/>
              <p:nvPr/>
            </p:nvSpPr>
            <p:spPr>
              <a:xfrm>
                <a:off x="4453800" y="1311400"/>
                <a:ext cx="173275" cy="595425"/>
              </a:xfrm>
              <a:custGeom>
                <a:avLst/>
                <a:gdLst/>
                <a:ahLst/>
                <a:cxnLst/>
                <a:rect l="l" t="t" r="r" b="b"/>
                <a:pathLst>
                  <a:path w="6931" h="23817" extrusionOk="0">
                    <a:moveTo>
                      <a:pt x="6615" y="0"/>
                    </a:moveTo>
                    <a:cubicBezTo>
                      <a:pt x="6583" y="0"/>
                      <a:pt x="6550" y="8"/>
                      <a:pt x="6516" y="27"/>
                    </a:cubicBezTo>
                    <a:cubicBezTo>
                      <a:pt x="4787" y="879"/>
                      <a:pt x="3659" y="2608"/>
                      <a:pt x="3484" y="4513"/>
                    </a:cubicBezTo>
                    <a:cubicBezTo>
                      <a:pt x="3384" y="5666"/>
                      <a:pt x="3759" y="6568"/>
                      <a:pt x="4135" y="7621"/>
                    </a:cubicBezTo>
                    <a:cubicBezTo>
                      <a:pt x="4812" y="9475"/>
                      <a:pt x="3709" y="10653"/>
                      <a:pt x="2657" y="12032"/>
                    </a:cubicBezTo>
                    <a:cubicBezTo>
                      <a:pt x="0" y="15465"/>
                      <a:pt x="50" y="20378"/>
                      <a:pt x="2757" y="23736"/>
                    </a:cubicBezTo>
                    <a:cubicBezTo>
                      <a:pt x="2801" y="23793"/>
                      <a:pt x="2853" y="23816"/>
                      <a:pt x="2904" y="23816"/>
                    </a:cubicBezTo>
                    <a:cubicBezTo>
                      <a:pt x="3054" y="23816"/>
                      <a:pt x="3189" y="23610"/>
                      <a:pt x="3058" y="23460"/>
                    </a:cubicBezTo>
                    <a:cubicBezTo>
                      <a:pt x="1629" y="21681"/>
                      <a:pt x="977" y="19425"/>
                      <a:pt x="1128" y="17170"/>
                    </a:cubicBezTo>
                    <a:cubicBezTo>
                      <a:pt x="1278" y="14789"/>
                      <a:pt x="2406" y="13109"/>
                      <a:pt x="3785" y="11255"/>
                    </a:cubicBezTo>
                    <a:cubicBezTo>
                      <a:pt x="4311" y="10578"/>
                      <a:pt x="4787" y="9801"/>
                      <a:pt x="4837" y="8924"/>
                    </a:cubicBezTo>
                    <a:cubicBezTo>
                      <a:pt x="4862" y="7896"/>
                      <a:pt x="4261" y="7069"/>
                      <a:pt x="4010" y="6117"/>
                    </a:cubicBezTo>
                    <a:cubicBezTo>
                      <a:pt x="3459" y="3836"/>
                      <a:pt x="4662" y="1430"/>
                      <a:pt x="6717" y="378"/>
                    </a:cubicBezTo>
                    <a:cubicBezTo>
                      <a:pt x="6930" y="271"/>
                      <a:pt x="6798" y="0"/>
                      <a:pt x="66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19"/>
              <p:cNvSpPr/>
              <p:nvPr/>
            </p:nvSpPr>
            <p:spPr>
              <a:xfrm>
                <a:off x="4439375" y="1572625"/>
                <a:ext cx="59100" cy="127450"/>
              </a:xfrm>
              <a:custGeom>
                <a:avLst/>
                <a:gdLst/>
                <a:ahLst/>
                <a:cxnLst/>
                <a:rect l="l" t="t" r="r" b="b"/>
                <a:pathLst>
                  <a:path w="2364" h="5098" extrusionOk="0">
                    <a:moveTo>
                      <a:pt x="2041" y="1"/>
                    </a:moveTo>
                    <a:cubicBezTo>
                      <a:pt x="1995" y="1"/>
                      <a:pt x="1948" y="17"/>
                      <a:pt x="1905" y="54"/>
                    </a:cubicBezTo>
                    <a:cubicBezTo>
                      <a:pt x="652" y="1382"/>
                      <a:pt x="1" y="3061"/>
                      <a:pt x="76" y="4891"/>
                    </a:cubicBezTo>
                    <a:cubicBezTo>
                      <a:pt x="88" y="5029"/>
                      <a:pt x="195" y="5098"/>
                      <a:pt x="298" y="5098"/>
                    </a:cubicBezTo>
                    <a:cubicBezTo>
                      <a:pt x="402" y="5098"/>
                      <a:pt x="502" y="5029"/>
                      <a:pt x="502" y="4891"/>
                    </a:cubicBezTo>
                    <a:cubicBezTo>
                      <a:pt x="427" y="3187"/>
                      <a:pt x="1003" y="1608"/>
                      <a:pt x="2206" y="355"/>
                    </a:cubicBezTo>
                    <a:cubicBezTo>
                      <a:pt x="2364" y="217"/>
                      <a:pt x="2211" y="1"/>
                      <a:pt x="204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19"/>
              <p:cNvSpPr/>
              <p:nvPr/>
            </p:nvSpPr>
            <p:spPr>
              <a:xfrm>
                <a:off x="4509550" y="1520075"/>
                <a:ext cx="16325" cy="10675"/>
              </a:xfrm>
              <a:custGeom>
                <a:avLst/>
                <a:gdLst/>
                <a:ahLst/>
                <a:cxnLst/>
                <a:rect l="l" t="t" r="r" b="b"/>
                <a:pathLst>
                  <a:path w="653" h="427" extrusionOk="0">
                    <a:moveTo>
                      <a:pt x="276" y="0"/>
                    </a:moveTo>
                    <a:cubicBezTo>
                      <a:pt x="26" y="0"/>
                      <a:pt x="1" y="427"/>
                      <a:pt x="276" y="427"/>
                    </a:cubicBezTo>
                    <a:lnTo>
                      <a:pt x="377" y="427"/>
                    </a:lnTo>
                    <a:cubicBezTo>
                      <a:pt x="652" y="427"/>
                      <a:pt x="652" y="0"/>
                      <a:pt x="3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19"/>
              <p:cNvSpPr/>
              <p:nvPr/>
            </p:nvSpPr>
            <p:spPr>
              <a:xfrm>
                <a:off x="4509950" y="1379850"/>
                <a:ext cx="18050" cy="22950"/>
              </a:xfrm>
              <a:custGeom>
                <a:avLst/>
                <a:gdLst/>
                <a:ahLst/>
                <a:cxnLst/>
                <a:rect l="l" t="t" r="r" b="b"/>
                <a:pathLst>
                  <a:path w="722" h="918" extrusionOk="0">
                    <a:moveTo>
                      <a:pt x="476" y="1"/>
                    </a:moveTo>
                    <a:cubicBezTo>
                      <a:pt x="390" y="1"/>
                      <a:pt x="301" y="45"/>
                      <a:pt x="260" y="146"/>
                    </a:cubicBezTo>
                    <a:cubicBezTo>
                      <a:pt x="185" y="321"/>
                      <a:pt x="135" y="497"/>
                      <a:pt x="60" y="672"/>
                    </a:cubicBezTo>
                    <a:cubicBezTo>
                      <a:pt x="0" y="822"/>
                      <a:pt x="118" y="918"/>
                      <a:pt x="245" y="918"/>
                    </a:cubicBezTo>
                    <a:cubicBezTo>
                      <a:pt x="331" y="918"/>
                      <a:pt x="420" y="874"/>
                      <a:pt x="461" y="772"/>
                    </a:cubicBezTo>
                    <a:lnTo>
                      <a:pt x="661" y="246"/>
                    </a:lnTo>
                    <a:cubicBezTo>
                      <a:pt x="721" y="97"/>
                      <a:pt x="603" y="1"/>
                      <a:pt x="4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19"/>
              <p:cNvSpPr/>
              <p:nvPr/>
            </p:nvSpPr>
            <p:spPr>
              <a:xfrm>
                <a:off x="4512675" y="1767875"/>
                <a:ext cx="34575" cy="88025"/>
              </a:xfrm>
              <a:custGeom>
                <a:avLst/>
                <a:gdLst/>
                <a:ahLst/>
                <a:cxnLst/>
                <a:rect l="l" t="t" r="r" b="b"/>
                <a:pathLst>
                  <a:path w="1383" h="3521" extrusionOk="0">
                    <a:moveTo>
                      <a:pt x="261" y="1"/>
                    </a:moveTo>
                    <a:cubicBezTo>
                      <a:pt x="158" y="1"/>
                      <a:pt x="51" y="63"/>
                      <a:pt x="51" y="189"/>
                    </a:cubicBezTo>
                    <a:cubicBezTo>
                      <a:pt x="1" y="1342"/>
                      <a:pt x="302" y="2444"/>
                      <a:pt x="928" y="3422"/>
                    </a:cubicBezTo>
                    <a:cubicBezTo>
                      <a:pt x="967" y="3492"/>
                      <a:pt x="1030" y="3521"/>
                      <a:pt x="1094" y="3521"/>
                    </a:cubicBezTo>
                    <a:cubicBezTo>
                      <a:pt x="1236" y="3521"/>
                      <a:pt x="1383" y="3377"/>
                      <a:pt x="1279" y="3221"/>
                    </a:cubicBezTo>
                    <a:cubicBezTo>
                      <a:pt x="703" y="2294"/>
                      <a:pt x="427" y="1292"/>
                      <a:pt x="452" y="189"/>
                    </a:cubicBezTo>
                    <a:cubicBezTo>
                      <a:pt x="465" y="63"/>
                      <a:pt x="364" y="1"/>
                      <a:pt x="26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19"/>
              <p:cNvSpPr/>
              <p:nvPr/>
            </p:nvSpPr>
            <p:spPr>
              <a:xfrm>
                <a:off x="4515200" y="1686750"/>
                <a:ext cx="13175" cy="10675"/>
              </a:xfrm>
              <a:custGeom>
                <a:avLst/>
                <a:gdLst/>
                <a:ahLst/>
                <a:cxnLst/>
                <a:rect l="l" t="t" r="r" b="b"/>
                <a:pathLst>
                  <a:path w="527" h="427" extrusionOk="0">
                    <a:moveTo>
                      <a:pt x="276" y="0"/>
                    </a:moveTo>
                    <a:cubicBezTo>
                      <a:pt x="0" y="0"/>
                      <a:pt x="0" y="426"/>
                      <a:pt x="276" y="426"/>
                    </a:cubicBezTo>
                    <a:cubicBezTo>
                      <a:pt x="526" y="426"/>
                      <a:pt x="526"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19"/>
              <p:cNvSpPr/>
              <p:nvPr/>
            </p:nvSpPr>
            <p:spPr>
              <a:xfrm>
                <a:off x="4489500" y="1923650"/>
                <a:ext cx="14925" cy="28925"/>
              </a:xfrm>
              <a:custGeom>
                <a:avLst/>
                <a:gdLst/>
                <a:ahLst/>
                <a:cxnLst/>
                <a:rect l="l" t="t" r="r" b="b"/>
                <a:pathLst>
                  <a:path w="597" h="1157" extrusionOk="0">
                    <a:moveTo>
                      <a:pt x="318" y="0"/>
                    </a:moveTo>
                    <a:cubicBezTo>
                      <a:pt x="261" y="0"/>
                      <a:pt x="207" y="29"/>
                      <a:pt x="176" y="98"/>
                    </a:cubicBezTo>
                    <a:cubicBezTo>
                      <a:pt x="51" y="399"/>
                      <a:pt x="1" y="675"/>
                      <a:pt x="51" y="1000"/>
                    </a:cubicBezTo>
                    <a:cubicBezTo>
                      <a:pt x="71" y="1110"/>
                      <a:pt x="146" y="1156"/>
                      <a:pt x="227" y="1156"/>
                    </a:cubicBezTo>
                    <a:cubicBezTo>
                      <a:pt x="349" y="1156"/>
                      <a:pt x="482" y="1051"/>
                      <a:pt x="452" y="900"/>
                    </a:cubicBezTo>
                    <a:cubicBezTo>
                      <a:pt x="427" y="700"/>
                      <a:pt x="452" y="499"/>
                      <a:pt x="527" y="324"/>
                    </a:cubicBezTo>
                    <a:cubicBezTo>
                      <a:pt x="596" y="150"/>
                      <a:pt x="449" y="0"/>
                      <a:pt x="3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19"/>
              <p:cNvSpPr/>
              <p:nvPr/>
            </p:nvSpPr>
            <p:spPr>
              <a:xfrm>
                <a:off x="4511425" y="1929075"/>
                <a:ext cx="10675" cy="31025"/>
              </a:xfrm>
              <a:custGeom>
                <a:avLst/>
                <a:gdLst/>
                <a:ahLst/>
                <a:cxnLst/>
                <a:rect l="l" t="t" r="r" b="b"/>
                <a:pathLst>
                  <a:path w="427" h="1241" extrusionOk="0">
                    <a:moveTo>
                      <a:pt x="214" y="0"/>
                    </a:moveTo>
                    <a:cubicBezTo>
                      <a:pt x="107" y="0"/>
                      <a:pt x="1" y="69"/>
                      <a:pt x="1" y="207"/>
                    </a:cubicBezTo>
                    <a:lnTo>
                      <a:pt x="1" y="1034"/>
                    </a:lnTo>
                    <a:cubicBezTo>
                      <a:pt x="1" y="1172"/>
                      <a:pt x="107" y="1241"/>
                      <a:pt x="214" y="1241"/>
                    </a:cubicBezTo>
                    <a:cubicBezTo>
                      <a:pt x="320" y="1241"/>
                      <a:pt x="427" y="1172"/>
                      <a:pt x="427" y="1034"/>
                    </a:cubicBezTo>
                    <a:lnTo>
                      <a:pt x="427" y="207"/>
                    </a:lnTo>
                    <a:cubicBezTo>
                      <a:pt x="427" y="69"/>
                      <a:pt x="320" y="0"/>
                      <a:pt x="21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19"/>
              <p:cNvSpPr/>
              <p:nvPr/>
            </p:nvSpPr>
            <p:spPr>
              <a:xfrm>
                <a:off x="4438750" y="1825050"/>
                <a:ext cx="30275" cy="47250"/>
              </a:xfrm>
              <a:custGeom>
                <a:avLst/>
                <a:gdLst/>
                <a:ahLst/>
                <a:cxnLst/>
                <a:rect l="l" t="t" r="r" b="b"/>
                <a:pathLst>
                  <a:path w="1211" h="1890" extrusionOk="0">
                    <a:moveTo>
                      <a:pt x="204" y="1"/>
                    </a:moveTo>
                    <a:cubicBezTo>
                      <a:pt x="101" y="1"/>
                      <a:pt x="1" y="70"/>
                      <a:pt x="1" y="208"/>
                    </a:cubicBezTo>
                    <a:cubicBezTo>
                      <a:pt x="51" y="834"/>
                      <a:pt x="301" y="1386"/>
                      <a:pt x="752" y="1837"/>
                    </a:cubicBezTo>
                    <a:cubicBezTo>
                      <a:pt x="795" y="1874"/>
                      <a:pt x="842" y="1890"/>
                      <a:pt x="888" y="1890"/>
                    </a:cubicBezTo>
                    <a:cubicBezTo>
                      <a:pt x="1058" y="1890"/>
                      <a:pt x="1211" y="1674"/>
                      <a:pt x="1053" y="1536"/>
                    </a:cubicBezTo>
                    <a:cubicBezTo>
                      <a:pt x="677" y="1185"/>
                      <a:pt x="452" y="709"/>
                      <a:pt x="427" y="208"/>
                    </a:cubicBezTo>
                    <a:cubicBezTo>
                      <a:pt x="414" y="70"/>
                      <a:pt x="308" y="1"/>
                      <a:pt x="20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19"/>
              <p:cNvSpPr/>
              <p:nvPr/>
            </p:nvSpPr>
            <p:spPr>
              <a:xfrm>
                <a:off x="4639875" y="1835100"/>
                <a:ext cx="37800" cy="98725"/>
              </a:xfrm>
              <a:custGeom>
                <a:avLst/>
                <a:gdLst/>
                <a:ahLst/>
                <a:cxnLst/>
                <a:rect l="l" t="t" r="r" b="b"/>
                <a:pathLst>
                  <a:path w="1512" h="3949" extrusionOk="0">
                    <a:moveTo>
                      <a:pt x="528" y="0"/>
                    </a:moveTo>
                    <a:cubicBezTo>
                      <a:pt x="447" y="0"/>
                      <a:pt x="372" y="47"/>
                      <a:pt x="352" y="156"/>
                    </a:cubicBezTo>
                    <a:cubicBezTo>
                      <a:pt x="1" y="1435"/>
                      <a:pt x="251" y="2788"/>
                      <a:pt x="1053" y="3866"/>
                    </a:cubicBezTo>
                    <a:cubicBezTo>
                      <a:pt x="1097" y="3924"/>
                      <a:pt x="1157" y="3948"/>
                      <a:pt x="1217" y="3948"/>
                    </a:cubicBezTo>
                    <a:cubicBezTo>
                      <a:pt x="1365" y="3948"/>
                      <a:pt x="1511" y="3800"/>
                      <a:pt x="1404" y="3640"/>
                    </a:cubicBezTo>
                    <a:cubicBezTo>
                      <a:pt x="677" y="2663"/>
                      <a:pt x="427" y="1460"/>
                      <a:pt x="753" y="257"/>
                    </a:cubicBezTo>
                    <a:cubicBezTo>
                      <a:pt x="783" y="106"/>
                      <a:pt x="650" y="0"/>
                      <a:pt x="5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19"/>
              <p:cNvSpPr/>
              <p:nvPr/>
            </p:nvSpPr>
            <p:spPr>
              <a:xfrm>
                <a:off x="4626725" y="16742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19"/>
              <p:cNvSpPr/>
              <p:nvPr/>
            </p:nvSpPr>
            <p:spPr>
              <a:xfrm>
                <a:off x="4597025" y="1485875"/>
                <a:ext cx="22825" cy="65700"/>
              </a:xfrm>
              <a:custGeom>
                <a:avLst/>
                <a:gdLst/>
                <a:ahLst/>
                <a:cxnLst/>
                <a:rect l="l" t="t" r="r" b="b"/>
                <a:pathLst>
                  <a:path w="913" h="2628" extrusionOk="0">
                    <a:moveTo>
                      <a:pt x="278" y="0"/>
                    </a:moveTo>
                    <a:cubicBezTo>
                      <a:pt x="145" y="0"/>
                      <a:pt x="1" y="147"/>
                      <a:pt x="86" y="316"/>
                    </a:cubicBezTo>
                    <a:cubicBezTo>
                      <a:pt x="386" y="993"/>
                      <a:pt x="487" y="1694"/>
                      <a:pt x="411" y="2421"/>
                    </a:cubicBezTo>
                    <a:cubicBezTo>
                      <a:pt x="399" y="2559"/>
                      <a:pt x="499" y="2628"/>
                      <a:pt x="606" y="2628"/>
                    </a:cubicBezTo>
                    <a:cubicBezTo>
                      <a:pt x="712" y="2628"/>
                      <a:pt x="825" y="2559"/>
                      <a:pt x="837" y="2421"/>
                    </a:cubicBezTo>
                    <a:cubicBezTo>
                      <a:pt x="913" y="1619"/>
                      <a:pt x="762" y="842"/>
                      <a:pt x="436" y="115"/>
                    </a:cubicBezTo>
                    <a:cubicBezTo>
                      <a:pt x="404" y="34"/>
                      <a:pt x="342" y="0"/>
                      <a:pt x="27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19"/>
              <p:cNvSpPr/>
              <p:nvPr/>
            </p:nvSpPr>
            <p:spPr>
              <a:xfrm>
                <a:off x="4253275" y="1185250"/>
                <a:ext cx="371050" cy="576850"/>
              </a:xfrm>
              <a:custGeom>
                <a:avLst/>
                <a:gdLst/>
                <a:ahLst/>
                <a:cxnLst/>
                <a:rect l="l" t="t" r="r" b="b"/>
                <a:pathLst>
                  <a:path w="14842" h="23074" extrusionOk="0">
                    <a:moveTo>
                      <a:pt x="14554" y="1"/>
                    </a:moveTo>
                    <a:cubicBezTo>
                      <a:pt x="14533" y="1"/>
                      <a:pt x="14511" y="4"/>
                      <a:pt x="14487" y="10"/>
                    </a:cubicBezTo>
                    <a:cubicBezTo>
                      <a:pt x="11956" y="737"/>
                      <a:pt x="9500" y="1840"/>
                      <a:pt x="7344" y="3368"/>
                    </a:cubicBezTo>
                    <a:cubicBezTo>
                      <a:pt x="5615" y="4571"/>
                      <a:pt x="4011" y="6200"/>
                      <a:pt x="3961" y="8456"/>
                    </a:cubicBezTo>
                    <a:cubicBezTo>
                      <a:pt x="3936" y="10236"/>
                      <a:pt x="4362" y="11714"/>
                      <a:pt x="3109" y="13193"/>
                    </a:cubicBezTo>
                    <a:cubicBezTo>
                      <a:pt x="2357" y="14095"/>
                      <a:pt x="1530" y="14847"/>
                      <a:pt x="1029" y="15925"/>
                    </a:cubicBezTo>
                    <a:cubicBezTo>
                      <a:pt x="1" y="18080"/>
                      <a:pt x="51" y="20536"/>
                      <a:pt x="151" y="22867"/>
                    </a:cubicBezTo>
                    <a:cubicBezTo>
                      <a:pt x="151" y="23005"/>
                      <a:pt x="258" y="23074"/>
                      <a:pt x="361" y="23074"/>
                    </a:cubicBezTo>
                    <a:cubicBezTo>
                      <a:pt x="465" y="23074"/>
                      <a:pt x="565" y="23005"/>
                      <a:pt x="552" y="22867"/>
                    </a:cubicBezTo>
                    <a:cubicBezTo>
                      <a:pt x="477" y="20486"/>
                      <a:pt x="402" y="17880"/>
                      <a:pt x="1605" y="15724"/>
                    </a:cubicBezTo>
                    <a:cubicBezTo>
                      <a:pt x="2131" y="14747"/>
                      <a:pt x="2983" y="14070"/>
                      <a:pt x="3635" y="13218"/>
                    </a:cubicBezTo>
                    <a:cubicBezTo>
                      <a:pt x="4287" y="12341"/>
                      <a:pt x="4512" y="11414"/>
                      <a:pt x="4487" y="10336"/>
                    </a:cubicBezTo>
                    <a:cubicBezTo>
                      <a:pt x="4437" y="8957"/>
                      <a:pt x="4237" y="7704"/>
                      <a:pt x="4913" y="6426"/>
                    </a:cubicBezTo>
                    <a:cubicBezTo>
                      <a:pt x="5515" y="5298"/>
                      <a:pt x="6542" y="4446"/>
                      <a:pt x="7545" y="3719"/>
                    </a:cubicBezTo>
                    <a:cubicBezTo>
                      <a:pt x="9675" y="2215"/>
                      <a:pt x="12106" y="1138"/>
                      <a:pt x="14613" y="411"/>
                    </a:cubicBezTo>
                    <a:cubicBezTo>
                      <a:pt x="14842" y="342"/>
                      <a:pt x="14777" y="1"/>
                      <a:pt x="1455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19"/>
              <p:cNvSpPr/>
              <p:nvPr/>
            </p:nvSpPr>
            <p:spPr>
              <a:xfrm>
                <a:off x="4266950" y="1697525"/>
                <a:ext cx="94125" cy="274950"/>
              </a:xfrm>
              <a:custGeom>
                <a:avLst/>
                <a:gdLst/>
                <a:ahLst/>
                <a:cxnLst/>
                <a:rect l="l" t="t" r="r" b="b"/>
                <a:pathLst>
                  <a:path w="3765" h="10998" extrusionOk="0">
                    <a:moveTo>
                      <a:pt x="2407" y="0"/>
                    </a:moveTo>
                    <a:cubicBezTo>
                      <a:pt x="2286" y="0"/>
                      <a:pt x="2156" y="96"/>
                      <a:pt x="2186" y="246"/>
                    </a:cubicBezTo>
                    <a:cubicBezTo>
                      <a:pt x="2812" y="2777"/>
                      <a:pt x="3414" y="5334"/>
                      <a:pt x="3314" y="7940"/>
                    </a:cubicBezTo>
                    <a:cubicBezTo>
                      <a:pt x="3289" y="8542"/>
                      <a:pt x="3389" y="9494"/>
                      <a:pt x="3088" y="9970"/>
                    </a:cubicBezTo>
                    <a:cubicBezTo>
                      <a:pt x="3057" y="10156"/>
                      <a:pt x="2959" y="10247"/>
                      <a:pt x="2781" y="10247"/>
                    </a:cubicBezTo>
                    <a:cubicBezTo>
                      <a:pt x="2672" y="10247"/>
                      <a:pt x="2533" y="10212"/>
                      <a:pt x="2361" y="10146"/>
                    </a:cubicBezTo>
                    <a:cubicBezTo>
                      <a:pt x="2214" y="10216"/>
                      <a:pt x="2078" y="10249"/>
                      <a:pt x="1956" y="10249"/>
                    </a:cubicBezTo>
                    <a:cubicBezTo>
                      <a:pt x="1682" y="10249"/>
                      <a:pt x="1472" y="10081"/>
                      <a:pt x="1334" y="9770"/>
                    </a:cubicBezTo>
                    <a:cubicBezTo>
                      <a:pt x="1183" y="9494"/>
                      <a:pt x="1083" y="9168"/>
                      <a:pt x="983" y="8867"/>
                    </a:cubicBezTo>
                    <a:cubicBezTo>
                      <a:pt x="657" y="7614"/>
                      <a:pt x="607" y="6236"/>
                      <a:pt x="431" y="4958"/>
                    </a:cubicBezTo>
                    <a:cubicBezTo>
                      <a:pt x="411" y="4844"/>
                      <a:pt x="331" y="4794"/>
                      <a:pt x="247" y="4794"/>
                    </a:cubicBezTo>
                    <a:cubicBezTo>
                      <a:pt x="127" y="4794"/>
                      <a:pt x="1" y="4896"/>
                      <a:pt x="30" y="5058"/>
                    </a:cubicBezTo>
                    <a:cubicBezTo>
                      <a:pt x="231" y="6637"/>
                      <a:pt x="131" y="8918"/>
                      <a:pt x="1158" y="10221"/>
                    </a:cubicBezTo>
                    <a:cubicBezTo>
                      <a:pt x="1470" y="10614"/>
                      <a:pt x="2028" y="10997"/>
                      <a:pt x="2538" y="10997"/>
                    </a:cubicBezTo>
                    <a:cubicBezTo>
                      <a:pt x="2808" y="10997"/>
                      <a:pt x="3064" y="10890"/>
                      <a:pt x="3263" y="10622"/>
                    </a:cubicBezTo>
                    <a:cubicBezTo>
                      <a:pt x="3614" y="10121"/>
                      <a:pt x="3614" y="9319"/>
                      <a:pt x="3690" y="8717"/>
                    </a:cubicBezTo>
                    <a:cubicBezTo>
                      <a:pt x="3765" y="7765"/>
                      <a:pt x="3765" y="6787"/>
                      <a:pt x="3664" y="5810"/>
                    </a:cubicBezTo>
                    <a:cubicBezTo>
                      <a:pt x="3489" y="3880"/>
                      <a:pt x="3063" y="2000"/>
                      <a:pt x="2587" y="146"/>
                    </a:cubicBezTo>
                    <a:cubicBezTo>
                      <a:pt x="2567" y="44"/>
                      <a:pt x="2489" y="0"/>
                      <a:pt x="240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19"/>
              <p:cNvSpPr/>
              <p:nvPr/>
            </p:nvSpPr>
            <p:spPr>
              <a:xfrm>
                <a:off x="4299400" y="1762675"/>
                <a:ext cx="26600" cy="127250"/>
              </a:xfrm>
              <a:custGeom>
                <a:avLst/>
                <a:gdLst/>
                <a:ahLst/>
                <a:cxnLst/>
                <a:rect l="l" t="t" r="r" b="b"/>
                <a:pathLst>
                  <a:path w="1064" h="5090" extrusionOk="0">
                    <a:moveTo>
                      <a:pt x="246" y="1"/>
                    </a:moveTo>
                    <a:cubicBezTo>
                      <a:pt x="119" y="1"/>
                      <a:pt x="1" y="97"/>
                      <a:pt x="61" y="246"/>
                    </a:cubicBezTo>
                    <a:cubicBezTo>
                      <a:pt x="537" y="1750"/>
                      <a:pt x="662" y="3279"/>
                      <a:pt x="361" y="4833"/>
                    </a:cubicBezTo>
                    <a:cubicBezTo>
                      <a:pt x="316" y="4984"/>
                      <a:pt x="452" y="5089"/>
                      <a:pt x="579" y="5089"/>
                    </a:cubicBezTo>
                    <a:cubicBezTo>
                      <a:pt x="663" y="5089"/>
                      <a:pt x="742" y="5043"/>
                      <a:pt x="762" y="4933"/>
                    </a:cubicBezTo>
                    <a:cubicBezTo>
                      <a:pt x="1063" y="3304"/>
                      <a:pt x="963" y="1725"/>
                      <a:pt x="462" y="146"/>
                    </a:cubicBezTo>
                    <a:cubicBezTo>
                      <a:pt x="421" y="45"/>
                      <a:pt x="332" y="1"/>
                      <a:pt x="24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19"/>
              <p:cNvSpPr/>
              <p:nvPr/>
            </p:nvSpPr>
            <p:spPr>
              <a:xfrm>
                <a:off x="4379850" y="1921250"/>
                <a:ext cx="16025" cy="23500"/>
              </a:xfrm>
              <a:custGeom>
                <a:avLst/>
                <a:gdLst/>
                <a:ahLst/>
                <a:cxnLst/>
                <a:rect l="l" t="t" r="r" b="b"/>
                <a:pathLst>
                  <a:path w="641" h="940" extrusionOk="0">
                    <a:moveTo>
                      <a:pt x="343" y="0"/>
                    </a:moveTo>
                    <a:cubicBezTo>
                      <a:pt x="281" y="0"/>
                      <a:pt x="220" y="28"/>
                      <a:pt x="176" y="94"/>
                    </a:cubicBezTo>
                    <a:cubicBezTo>
                      <a:pt x="51" y="319"/>
                      <a:pt x="1" y="545"/>
                      <a:pt x="76" y="796"/>
                    </a:cubicBezTo>
                    <a:cubicBezTo>
                      <a:pt x="96" y="895"/>
                      <a:pt x="171" y="939"/>
                      <a:pt x="251" y="939"/>
                    </a:cubicBezTo>
                    <a:cubicBezTo>
                      <a:pt x="373" y="939"/>
                      <a:pt x="507" y="837"/>
                      <a:pt x="477" y="670"/>
                    </a:cubicBezTo>
                    <a:cubicBezTo>
                      <a:pt x="452" y="545"/>
                      <a:pt x="477" y="420"/>
                      <a:pt x="552" y="319"/>
                    </a:cubicBezTo>
                    <a:cubicBezTo>
                      <a:pt x="641" y="160"/>
                      <a:pt x="491" y="0"/>
                      <a:pt x="34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19"/>
              <p:cNvSpPr/>
              <p:nvPr/>
            </p:nvSpPr>
            <p:spPr>
              <a:xfrm>
                <a:off x="4198775" y="1471325"/>
                <a:ext cx="48775" cy="259800"/>
              </a:xfrm>
              <a:custGeom>
                <a:avLst/>
                <a:gdLst/>
                <a:ahLst/>
                <a:cxnLst/>
                <a:rect l="l" t="t" r="r" b="b"/>
                <a:pathLst>
                  <a:path w="1951" h="10392" extrusionOk="0">
                    <a:moveTo>
                      <a:pt x="1702" y="1"/>
                    </a:moveTo>
                    <a:cubicBezTo>
                      <a:pt x="1618" y="1"/>
                      <a:pt x="1535" y="45"/>
                      <a:pt x="1504" y="146"/>
                    </a:cubicBezTo>
                    <a:cubicBezTo>
                      <a:pt x="953" y="1825"/>
                      <a:pt x="577" y="3554"/>
                      <a:pt x="376" y="5309"/>
                    </a:cubicBezTo>
                    <a:cubicBezTo>
                      <a:pt x="201" y="6913"/>
                      <a:pt x="0" y="8717"/>
                      <a:pt x="627" y="10246"/>
                    </a:cubicBezTo>
                    <a:cubicBezTo>
                      <a:pt x="668" y="10347"/>
                      <a:pt x="757" y="10391"/>
                      <a:pt x="843" y="10391"/>
                    </a:cubicBezTo>
                    <a:cubicBezTo>
                      <a:pt x="969" y="10391"/>
                      <a:pt x="1088" y="10295"/>
                      <a:pt x="1028" y="10146"/>
                    </a:cubicBezTo>
                    <a:cubicBezTo>
                      <a:pt x="401" y="8642"/>
                      <a:pt x="602" y="6888"/>
                      <a:pt x="802" y="5309"/>
                    </a:cubicBezTo>
                    <a:cubicBezTo>
                      <a:pt x="1003" y="3580"/>
                      <a:pt x="1379" y="1900"/>
                      <a:pt x="1905" y="246"/>
                    </a:cubicBezTo>
                    <a:cubicBezTo>
                      <a:pt x="1950" y="97"/>
                      <a:pt x="1826" y="1"/>
                      <a:pt x="170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19"/>
              <p:cNvSpPr/>
              <p:nvPr/>
            </p:nvSpPr>
            <p:spPr>
              <a:xfrm>
                <a:off x="4260175" y="1406050"/>
                <a:ext cx="13175" cy="10050"/>
              </a:xfrm>
              <a:custGeom>
                <a:avLst/>
                <a:gdLst/>
                <a:ahLst/>
                <a:cxnLst/>
                <a:rect l="l" t="t" r="r" b="b"/>
                <a:pathLst>
                  <a:path w="527" h="402" extrusionOk="0">
                    <a:moveTo>
                      <a:pt x="251" y="0"/>
                    </a:moveTo>
                    <a:cubicBezTo>
                      <a:pt x="1" y="0"/>
                      <a:pt x="1"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19"/>
              <p:cNvSpPr/>
              <p:nvPr/>
            </p:nvSpPr>
            <p:spPr>
              <a:xfrm>
                <a:off x="4321975" y="1200450"/>
                <a:ext cx="145175" cy="137725"/>
              </a:xfrm>
              <a:custGeom>
                <a:avLst/>
                <a:gdLst/>
                <a:ahLst/>
                <a:cxnLst/>
                <a:rect l="l" t="t" r="r" b="b"/>
                <a:pathLst>
                  <a:path w="5807" h="5509" extrusionOk="0">
                    <a:moveTo>
                      <a:pt x="5484" y="0"/>
                    </a:moveTo>
                    <a:cubicBezTo>
                      <a:pt x="5438" y="0"/>
                      <a:pt x="5391" y="16"/>
                      <a:pt x="5348" y="54"/>
                    </a:cubicBezTo>
                    <a:cubicBezTo>
                      <a:pt x="3418" y="1557"/>
                      <a:pt x="1689" y="3262"/>
                      <a:pt x="135" y="5141"/>
                    </a:cubicBezTo>
                    <a:cubicBezTo>
                      <a:pt x="0" y="5295"/>
                      <a:pt x="146" y="5508"/>
                      <a:pt x="301" y="5508"/>
                    </a:cubicBezTo>
                    <a:cubicBezTo>
                      <a:pt x="348" y="5508"/>
                      <a:pt x="395" y="5489"/>
                      <a:pt x="436" y="5442"/>
                    </a:cubicBezTo>
                    <a:cubicBezTo>
                      <a:pt x="1990" y="3562"/>
                      <a:pt x="3719" y="1858"/>
                      <a:pt x="5649" y="354"/>
                    </a:cubicBezTo>
                    <a:cubicBezTo>
                      <a:pt x="5807" y="216"/>
                      <a:pt x="5654" y="0"/>
                      <a:pt x="548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19"/>
              <p:cNvSpPr/>
              <p:nvPr/>
            </p:nvSpPr>
            <p:spPr>
              <a:xfrm>
                <a:off x="4394800" y="1364375"/>
                <a:ext cx="20800" cy="36025"/>
              </a:xfrm>
              <a:custGeom>
                <a:avLst/>
                <a:gdLst/>
                <a:ahLst/>
                <a:cxnLst/>
                <a:rect l="l" t="t" r="r" b="b"/>
                <a:pathLst>
                  <a:path w="832" h="1441" extrusionOk="0">
                    <a:moveTo>
                      <a:pt x="618" y="0"/>
                    </a:moveTo>
                    <a:cubicBezTo>
                      <a:pt x="512" y="0"/>
                      <a:pt x="405" y="63"/>
                      <a:pt x="405" y="188"/>
                    </a:cubicBezTo>
                    <a:cubicBezTo>
                      <a:pt x="380" y="539"/>
                      <a:pt x="280" y="840"/>
                      <a:pt x="104" y="1141"/>
                    </a:cubicBezTo>
                    <a:cubicBezTo>
                      <a:pt x="1" y="1296"/>
                      <a:pt x="147" y="1440"/>
                      <a:pt x="290" y="1440"/>
                    </a:cubicBezTo>
                    <a:cubicBezTo>
                      <a:pt x="354" y="1440"/>
                      <a:pt x="416" y="1411"/>
                      <a:pt x="455" y="1341"/>
                    </a:cubicBezTo>
                    <a:cubicBezTo>
                      <a:pt x="681" y="990"/>
                      <a:pt x="806" y="614"/>
                      <a:pt x="831" y="188"/>
                    </a:cubicBezTo>
                    <a:cubicBezTo>
                      <a:pt x="831" y="63"/>
                      <a:pt x="725" y="0"/>
                      <a:pt x="6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19"/>
              <p:cNvSpPr/>
              <p:nvPr/>
            </p:nvSpPr>
            <p:spPr>
              <a:xfrm>
                <a:off x="4421550" y="1372050"/>
                <a:ext cx="17850" cy="36475"/>
              </a:xfrm>
              <a:custGeom>
                <a:avLst/>
                <a:gdLst/>
                <a:ahLst/>
                <a:cxnLst/>
                <a:rect l="l" t="t" r="r" b="b"/>
                <a:pathLst>
                  <a:path w="714" h="1459" extrusionOk="0">
                    <a:moveTo>
                      <a:pt x="457" y="0"/>
                    </a:moveTo>
                    <a:cubicBezTo>
                      <a:pt x="350" y="0"/>
                      <a:pt x="250" y="69"/>
                      <a:pt x="262" y="207"/>
                    </a:cubicBezTo>
                    <a:cubicBezTo>
                      <a:pt x="288" y="533"/>
                      <a:pt x="237" y="834"/>
                      <a:pt x="87" y="1134"/>
                    </a:cubicBezTo>
                    <a:cubicBezTo>
                      <a:pt x="0" y="1308"/>
                      <a:pt x="142" y="1458"/>
                      <a:pt x="280" y="1458"/>
                    </a:cubicBezTo>
                    <a:cubicBezTo>
                      <a:pt x="340" y="1458"/>
                      <a:pt x="400" y="1429"/>
                      <a:pt x="438" y="1360"/>
                    </a:cubicBezTo>
                    <a:cubicBezTo>
                      <a:pt x="638" y="984"/>
                      <a:pt x="714" y="608"/>
                      <a:pt x="689" y="207"/>
                    </a:cubicBezTo>
                    <a:cubicBezTo>
                      <a:pt x="676" y="69"/>
                      <a:pt x="563" y="0"/>
                      <a:pt x="45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19"/>
              <p:cNvSpPr/>
              <p:nvPr/>
            </p:nvSpPr>
            <p:spPr>
              <a:xfrm>
                <a:off x="4050600" y="1131375"/>
                <a:ext cx="356875" cy="446050"/>
              </a:xfrm>
              <a:custGeom>
                <a:avLst/>
                <a:gdLst/>
                <a:ahLst/>
                <a:cxnLst/>
                <a:rect l="l" t="t" r="r" b="b"/>
                <a:pathLst>
                  <a:path w="14275" h="17842" extrusionOk="0">
                    <a:moveTo>
                      <a:pt x="13984" y="0"/>
                    </a:moveTo>
                    <a:cubicBezTo>
                      <a:pt x="13964" y="0"/>
                      <a:pt x="13944" y="3"/>
                      <a:pt x="13923" y="10"/>
                    </a:cubicBezTo>
                    <a:cubicBezTo>
                      <a:pt x="6404" y="2691"/>
                      <a:pt x="865" y="9709"/>
                      <a:pt x="13" y="17654"/>
                    </a:cubicBezTo>
                    <a:cubicBezTo>
                      <a:pt x="0" y="17779"/>
                      <a:pt x="94" y="17842"/>
                      <a:pt x="194" y="17842"/>
                    </a:cubicBezTo>
                    <a:cubicBezTo>
                      <a:pt x="295" y="17842"/>
                      <a:pt x="401" y="17779"/>
                      <a:pt x="414" y="17654"/>
                    </a:cubicBezTo>
                    <a:cubicBezTo>
                      <a:pt x="1241" y="9909"/>
                      <a:pt x="6704" y="3017"/>
                      <a:pt x="14023" y="411"/>
                    </a:cubicBezTo>
                    <a:cubicBezTo>
                      <a:pt x="14275" y="342"/>
                      <a:pt x="14192" y="0"/>
                      <a:pt x="1398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19"/>
              <p:cNvSpPr/>
              <p:nvPr/>
            </p:nvSpPr>
            <p:spPr>
              <a:xfrm>
                <a:off x="4018325" y="1611400"/>
                <a:ext cx="177975" cy="385325"/>
              </a:xfrm>
              <a:custGeom>
                <a:avLst/>
                <a:gdLst/>
                <a:ahLst/>
                <a:cxnLst/>
                <a:rect l="l" t="t" r="r" b="b"/>
                <a:pathLst>
                  <a:path w="7119" h="15413" extrusionOk="0">
                    <a:moveTo>
                      <a:pt x="213" y="0"/>
                    </a:moveTo>
                    <a:cubicBezTo>
                      <a:pt x="107" y="0"/>
                      <a:pt x="0" y="69"/>
                      <a:pt x="0" y="207"/>
                    </a:cubicBezTo>
                    <a:cubicBezTo>
                      <a:pt x="51" y="4493"/>
                      <a:pt x="853" y="8954"/>
                      <a:pt x="2707" y="12839"/>
                    </a:cubicBezTo>
                    <a:cubicBezTo>
                      <a:pt x="3080" y="13607"/>
                      <a:pt x="4145" y="15412"/>
                      <a:pt x="5262" y="15412"/>
                    </a:cubicBezTo>
                    <a:cubicBezTo>
                      <a:pt x="5421" y="15412"/>
                      <a:pt x="5581" y="15376"/>
                      <a:pt x="5740" y="15295"/>
                    </a:cubicBezTo>
                    <a:cubicBezTo>
                      <a:pt x="6216" y="15094"/>
                      <a:pt x="6416" y="14443"/>
                      <a:pt x="6592" y="13992"/>
                    </a:cubicBezTo>
                    <a:cubicBezTo>
                      <a:pt x="6968" y="13039"/>
                      <a:pt x="7118" y="12062"/>
                      <a:pt x="7093" y="11034"/>
                    </a:cubicBezTo>
                    <a:cubicBezTo>
                      <a:pt x="7081" y="10896"/>
                      <a:pt x="6968" y="10828"/>
                      <a:pt x="6861" y="10828"/>
                    </a:cubicBezTo>
                    <a:cubicBezTo>
                      <a:pt x="6755" y="10828"/>
                      <a:pt x="6655" y="10896"/>
                      <a:pt x="6667" y="11034"/>
                    </a:cubicBezTo>
                    <a:cubicBezTo>
                      <a:pt x="6708" y="12085"/>
                      <a:pt x="6373" y="14830"/>
                      <a:pt x="5191" y="14830"/>
                    </a:cubicBezTo>
                    <a:cubicBezTo>
                      <a:pt x="4907" y="14830"/>
                      <a:pt x="4574" y="14671"/>
                      <a:pt x="4186" y="14292"/>
                    </a:cubicBezTo>
                    <a:cubicBezTo>
                      <a:pt x="3033" y="13165"/>
                      <a:pt x="2507" y="11385"/>
                      <a:pt x="2030" y="9932"/>
                    </a:cubicBezTo>
                    <a:cubicBezTo>
                      <a:pt x="978" y="6799"/>
                      <a:pt x="452" y="3515"/>
                      <a:pt x="426" y="207"/>
                    </a:cubicBezTo>
                    <a:cubicBezTo>
                      <a:pt x="426" y="69"/>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19"/>
              <p:cNvSpPr/>
              <p:nvPr/>
            </p:nvSpPr>
            <p:spPr>
              <a:xfrm>
                <a:off x="4069400" y="1684700"/>
                <a:ext cx="69600" cy="218475"/>
              </a:xfrm>
              <a:custGeom>
                <a:avLst/>
                <a:gdLst/>
                <a:ahLst/>
                <a:cxnLst/>
                <a:rect l="l" t="t" r="r" b="b"/>
                <a:pathLst>
                  <a:path w="2784" h="8739" extrusionOk="0">
                    <a:moveTo>
                      <a:pt x="207" y="1"/>
                    </a:moveTo>
                    <a:cubicBezTo>
                      <a:pt x="100" y="1"/>
                      <a:pt x="0" y="70"/>
                      <a:pt x="13" y="207"/>
                    </a:cubicBezTo>
                    <a:cubicBezTo>
                      <a:pt x="238" y="1937"/>
                      <a:pt x="539" y="3666"/>
                      <a:pt x="965" y="5370"/>
                    </a:cubicBezTo>
                    <a:cubicBezTo>
                      <a:pt x="1216" y="6473"/>
                      <a:pt x="1366" y="8027"/>
                      <a:pt x="2368" y="8704"/>
                    </a:cubicBezTo>
                    <a:cubicBezTo>
                      <a:pt x="2405" y="8728"/>
                      <a:pt x="2441" y="8739"/>
                      <a:pt x="2476" y="8739"/>
                    </a:cubicBezTo>
                    <a:cubicBezTo>
                      <a:pt x="2655" y="8739"/>
                      <a:pt x="2783" y="8454"/>
                      <a:pt x="2594" y="8328"/>
                    </a:cubicBezTo>
                    <a:cubicBezTo>
                      <a:pt x="1591" y="7676"/>
                      <a:pt x="1416" y="5571"/>
                      <a:pt x="1165" y="4493"/>
                    </a:cubicBezTo>
                    <a:cubicBezTo>
                      <a:pt x="840" y="3065"/>
                      <a:pt x="614" y="1636"/>
                      <a:pt x="439" y="207"/>
                    </a:cubicBezTo>
                    <a:cubicBezTo>
                      <a:pt x="426" y="70"/>
                      <a:pt x="313" y="1"/>
                      <a:pt x="20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19"/>
              <p:cNvSpPr/>
              <p:nvPr/>
            </p:nvSpPr>
            <p:spPr>
              <a:xfrm>
                <a:off x="4121075" y="1749700"/>
                <a:ext cx="10050" cy="46400"/>
              </a:xfrm>
              <a:custGeom>
                <a:avLst/>
                <a:gdLst/>
                <a:ahLst/>
                <a:cxnLst/>
                <a:rect l="l" t="t" r="r" b="b"/>
                <a:pathLst>
                  <a:path w="402" h="1856" extrusionOk="0">
                    <a:moveTo>
                      <a:pt x="201" y="1"/>
                    </a:moveTo>
                    <a:cubicBezTo>
                      <a:pt x="101" y="1"/>
                      <a:pt x="1" y="64"/>
                      <a:pt x="1" y="189"/>
                    </a:cubicBezTo>
                    <a:lnTo>
                      <a:pt x="1" y="1668"/>
                    </a:lnTo>
                    <a:cubicBezTo>
                      <a:pt x="1" y="1793"/>
                      <a:pt x="101" y="1856"/>
                      <a:pt x="201" y="1856"/>
                    </a:cubicBezTo>
                    <a:cubicBezTo>
                      <a:pt x="301" y="1856"/>
                      <a:pt x="402" y="1793"/>
                      <a:pt x="402" y="1668"/>
                    </a:cubicBezTo>
                    <a:lnTo>
                      <a:pt x="402" y="189"/>
                    </a:lnTo>
                    <a:cubicBezTo>
                      <a:pt x="402" y="64"/>
                      <a:pt x="301" y="1"/>
                      <a:pt x="20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19"/>
              <p:cNvSpPr/>
              <p:nvPr/>
            </p:nvSpPr>
            <p:spPr>
              <a:xfrm>
                <a:off x="4141750" y="1757400"/>
                <a:ext cx="10675" cy="36050"/>
              </a:xfrm>
              <a:custGeom>
                <a:avLst/>
                <a:gdLst/>
                <a:ahLst/>
                <a:cxnLst/>
                <a:rect l="l" t="t" r="r" b="b"/>
                <a:pathLst>
                  <a:path w="427" h="1442" extrusionOk="0">
                    <a:moveTo>
                      <a:pt x="214" y="0"/>
                    </a:moveTo>
                    <a:cubicBezTo>
                      <a:pt x="107" y="0"/>
                      <a:pt x="1" y="69"/>
                      <a:pt x="1" y="207"/>
                    </a:cubicBezTo>
                    <a:lnTo>
                      <a:pt x="1" y="1234"/>
                    </a:lnTo>
                    <a:cubicBezTo>
                      <a:pt x="1" y="1372"/>
                      <a:pt x="107" y="1441"/>
                      <a:pt x="214" y="1441"/>
                    </a:cubicBezTo>
                    <a:cubicBezTo>
                      <a:pt x="320" y="1441"/>
                      <a:pt x="427" y="1372"/>
                      <a:pt x="427" y="1234"/>
                    </a:cubicBezTo>
                    <a:lnTo>
                      <a:pt x="427" y="207"/>
                    </a:lnTo>
                    <a:cubicBezTo>
                      <a:pt x="427" y="69"/>
                      <a:pt x="320" y="0"/>
                      <a:pt x="21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2" name="Google Shape;1632;p19"/>
              <p:cNvSpPr/>
              <p:nvPr/>
            </p:nvSpPr>
            <p:spPr>
              <a:xfrm>
                <a:off x="4049400" y="1309725"/>
                <a:ext cx="65600" cy="111250"/>
              </a:xfrm>
              <a:custGeom>
                <a:avLst/>
                <a:gdLst/>
                <a:ahLst/>
                <a:cxnLst/>
                <a:rect l="l" t="t" r="r" b="b"/>
                <a:pathLst>
                  <a:path w="2624" h="4450" extrusionOk="0">
                    <a:moveTo>
                      <a:pt x="2332" y="0"/>
                    </a:moveTo>
                    <a:cubicBezTo>
                      <a:pt x="2271" y="0"/>
                      <a:pt x="2210" y="28"/>
                      <a:pt x="2166" y="94"/>
                    </a:cubicBezTo>
                    <a:cubicBezTo>
                      <a:pt x="1314" y="1397"/>
                      <a:pt x="612" y="2750"/>
                      <a:pt x="61" y="4204"/>
                    </a:cubicBezTo>
                    <a:cubicBezTo>
                      <a:pt x="1" y="4353"/>
                      <a:pt x="119" y="4449"/>
                      <a:pt x="246" y="4449"/>
                    </a:cubicBezTo>
                    <a:cubicBezTo>
                      <a:pt x="332" y="4449"/>
                      <a:pt x="421" y="4405"/>
                      <a:pt x="462" y="4304"/>
                    </a:cubicBezTo>
                    <a:cubicBezTo>
                      <a:pt x="988" y="2901"/>
                      <a:pt x="1690" y="1572"/>
                      <a:pt x="2517" y="319"/>
                    </a:cubicBezTo>
                    <a:cubicBezTo>
                      <a:pt x="2623" y="160"/>
                      <a:pt x="2479" y="0"/>
                      <a:pt x="23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19"/>
              <p:cNvSpPr/>
              <p:nvPr/>
            </p:nvSpPr>
            <p:spPr>
              <a:xfrm>
                <a:off x="4137375" y="12757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19"/>
              <p:cNvSpPr/>
              <p:nvPr/>
            </p:nvSpPr>
            <p:spPr>
              <a:xfrm>
                <a:off x="4594550" y="1087750"/>
                <a:ext cx="53500" cy="12650"/>
              </a:xfrm>
              <a:custGeom>
                <a:avLst/>
                <a:gdLst/>
                <a:ahLst/>
                <a:cxnLst/>
                <a:rect l="l" t="t" r="r" b="b"/>
                <a:pathLst>
                  <a:path w="2140" h="506" extrusionOk="0">
                    <a:moveTo>
                      <a:pt x="1338" y="0"/>
                    </a:moveTo>
                    <a:cubicBezTo>
                      <a:pt x="973" y="0"/>
                      <a:pt x="611" y="34"/>
                      <a:pt x="260" y="100"/>
                    </a:cubicBezTo>
                    <a:cubicBezTo>
                      <a:pt x="0" y="148"/>
                      <a:pt x="96" y="506"/>
                      <a:pt x="317" y="506"/>
                    </a:cubicBezTo>
                    <a:cubicBezTo>
                      <a:pt x="331" y="506"/>
                      <a:pt x="345" y="504"/>
                      <a:pt x="360" y="501"/>
                    </a:cubicBezTo>
                    <a:cubicBezTo>
                      <a:pt x="654" y="443"/>
                      <a:pt x="947" y="418"/>
                      <a:pt x="1246" y="418"/>
                    </a:cubicBezTo>
                    <a:cubicBezTo>
                      <a:pt x="1457" y="418"/>
                      <a:pt x="1671" y="431"/>
                      <a:pt x="1889" y="451"/>
                    </a:cubicBezTo>
                    <a:cubicBezTo>
                      <a:pt x="1896" y="452"/>
                      <a:pt x="1903" y="452"/>
                      <a:pt x="1910" y="452"/>
                    </a:cubicBezTo>
                    <a:cubicBezTo>
                      <a:pt x="2139" y="452"/>
                      <a:pt x="2132" y="50"/>
                      <a:pt x="1889" y="25"/>
                    </a:cubicBezTo>
                    <a:cubicBezTo>
                      <a:pt x="1705" y="9"/>
                      <a:pt x="1521" y="0"/>
                      <a:pt x="133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19"/>
              <p:cNvSpPr/>
              <p:nvPr/>
            </p:nvSpPr>
            <p:spPr>
              <a:xfrm>
                <a:off x="4812825" y="1207175"/>
                <a:ext cx="104025" cy="528625"/>
              </a:xfrm>
              <a:custGeom>
                <a:avLst/>
                <a:gdLst/>
                <a:ahLst/>
                <a:cxnLst/>
                <a:rect l="l" t="t" r="r" b="b"/>
                <a:pathLst>
                  <a:path w="4161" h="21145" extrusionOk="0">
                    <a:moveTo>
                      <a:pt x="3016" y="0"/>
                    </a:moveTo>
                    <a:cubicBezTo>
                      <a:pt x="2874" y="0"/>
                      <a:pt x="2729" y="156"/>
                      <a:pt x="2832" y="311"/>
                    </a:cubicBezTo>
                    <a:cubicBezTo>
                      <a:pt x="4060" y="2441"/>
                      <a:pt x="3484" y="4697"/>
                      <a:pt x="1855" y="6376"/>
                    </a:cubicBezTo>
                    <a:cubicBezTo>
                      <a:pt x="802" y="7479"/>
                      <a:pt x="175" y="8657"/>
                      <a:pt x="1153" y="10035"/>
                    </a:cubicBezTo>
                    <a:cubicBezTo>
                      <a:pt x="1679" y="10762"/>
                      <a:pt x="2431" y="11313"/>
                      <a:pt x="2857" y="12115"/>
                    </a:cubicBezTo>
                    <a:cubicBezTo>
                      <a:pt x="3484" y="13318"/>
                      <a:pt x="3484" y="14722"/>
                      <a:pt x="2807" y="15900"/>
                    </a:cubicBezTo>
                    <a:cubicBezTo>
                      <a:pt x="1855" y="17604"/>
                      <a:pt x="0" y="18782"/>
                      <a:pt x="175" y="20938"/>
                    </a:cubicBezTo>
                    <a:cubicBezTo>
                      <a:pt x="188" y="21075"/>
                      <a:pt x="301" y="21144"/>
                      <a:pt x="407" y="21144"/>
                    </a:cubicBezTo>
                    <a:cubicBezTo>
                      <a:pt x="514" y="21144"/>
                      <a:pt x="614" y="21075"/>
                      <a:pt x="602" y="20938"/>
                    </a:cubicBezTo>
                    <a:cubicBezTo>
                      <a:pt x="401" y="18481"/>
                      <a:pt x="3083" y="17228"/>
                      <a:pt x="3634" y="14998"/>
                    </a:cubicBezTo>
                    <a:cubicBezTo>
                      <a:pt x="4085" y="13168"/>
                      <a:pt x="3233" y="11765"/>
                      <a:pt x="2055" y="10461"/>
                    </a:cubicBezTo>
                    <a:cubicBezTo>
                      <a:pt x="1679" y="10035"/>
                      <a:pt x="1228" y="9584"/>
                      <a:pt x="1103" y="9008"/>
                    </a:cubicBezTo>
                    <a:cubicBezTo>
                      <a:pt x="877" y="8156"/>
                      <a:pt x="1404" y="7479"/>
                      <a:pt x="1930" y="6902"/>
                    </a:cubicBezTo>
                    <a:cubicBezTo>
                      <a:pt x="2506" y="6276"/>
                      <a:pt x="3083" y="5724"/>
                      <a:pt x="3459" y="4922"/>
                    </a:cubicBezTo>
                    <a:cubicBezTo>
                      <a:pt x="4160" y="3369"/>
                      <a:pt x="4035" y="1564"/>
                      <a:pt x="3183" y="110"/>
                    </a:cubicBezTo>
                    <a:cubicBezTo>
                      <a:pt x="3144" y="32"/>
                      <a:pt x="3080" y="0"/>
                      <a:pt x="301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19"/>
              <p:cNvSpPr/>
              <p:nvPr/>
            </p:nvSpPr>
            <p:spPr>
              <a:xfrm>
                <a:off x="4924050" y="1200225"/>
                <a:ext cx="143800" cy="499475"/>
              </a:xfrm>
              <a:custGeom>
                <a:avLst/>
                <a:gdLst/>
                <a:ahLst/>
                <a:cxnLst/>
                <a:rect l="l" t="t" r="r" b="b"/>
                <a:pathLst>
                  <a:path w="5752" h="19979" extrusionOk="0">
                    <a:moveTo>
                      <a:pt x="300" y="1"/>
                    </a:moveTo>
                    <a:cubicBezTo>
                      <a:pt x="124" y="1"/>
                      <a:pt x="0" y="264"/>
                      <a:pt x="188" y="388"/>
                    </a:cubicBezTo>
                    <a:cubicBezTo>
                      <a:pt x="1742" y="1366"/>
                      <a:pt x="2844" y="2920"/>
                      <a:pt x="3270" y="4699"/>
                    </a:cubicBezTo>
                    <a:cubicBezTo>
                      <a:pt x="3496" y="5652"/>
                      <a:pt x="3546" y="6629"/>
                      <a:pt x="3346" y="7581"/>
                    </a:cubicBezTo>
                    <a:cubicBezTo>
                      <a:pt x="3145" y="8609"/>
                      <a:pt x="2644" y="9511"/>
                      <a:pt x="2368" y="10514"/>
                    </a:cubicBezTo>
                    <a:cubicBezTo>
                      <a:pt x="1917" y="12068"/>
                      <a:pt x="2218" y="13321"/>
                      <a:pt x="3471" y="14373"/>
                    </a:cubicBezTo>
                    <a:cubicBezTo>
                      <a:pt x="4173" y="14975"/>
                      <a:pt x="4774" y="15602"/>
                      <a:pt x="4975" y="16554"/>
                    </a:cubicBezTo>
                    <a:cubicBezTo>
                      <a:pt x="5175" y="17682"/>
                      <a:pt x="4849" y="18810"/>
                      <a:pt x="4097" y="19637"/>
                    </a:cubicBezTo>
                    <a:cubicBezTo>
                      <a:pt x="3944" y="19771"/>
                      <a:pt x="4084" y="19979"/>
                      <a:pt x="4237" y="19979"/>
                    </a:cubicBezTo>
                    <a:cubicBezTo>
                      <a:pt x="4284" y="19979"/>
                      <a:pt x="4332" y="19959"/>
                      <a:pt x="4373" y="19912"/>
                    </a:cubicBezTo>
                    <a:cubicBezTo>
                      <a:pt x="5451" y="18784"/>
                      <a:pt x="5752" y="17105"/>
                      <a:pt x="5125" y="15677"/>
                    </a:cubicBezTo>
                    <a:cubicBezTo>
                      <a:pt x="4749" y="14875"/>
                      <a:pt x="4148" y="14449"/>
                      <a:pt x="3521" y="13872"/>
                    </a:cubicBezTo>
                    <a:cubicBezTo>
                      <a:pt x="2143" y="12619"/>
                      <a:pt x="2569" y="11065"/>
                      <a:pt x="3170" y="9536"/>
                    </a:cubicBezTo>
                    <a:cubicBezTo>
                      <a:pt x="3872" y="7707"/>
                      <a:pt x="4122" y="5927"/>
                      <a:pt x="3521" y="4048"/>
                    </a:cubicBezTo>
                    <a:cubicBezTo>
                      <a:pt x="2970" y="2368"/>
                      <a:pt x="1892" y="965"/>
                      <a:pt x="413" y="38"/>
                    </a:cubicBezTo>
                    <a:cubicBezTo>
                      <a:pt x="375" y="12"/>
                      <a:pt x="336" y="1"/>
                      <a:pt x="30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19"/>
              <p:cNvSpPr/>
              <p:nvPr/>
            </p:nvSpPr>
            <p:spPr>
              <a:xfrm>
                <a:off x="5009550" y="1195475"/>
                <a:ext cx="255125" cy="521325"/>
              </a:xfrm>
              <a:custGeom>
                <a:avLst/>
                <a:gdLst/>
                <a:ahLst/>
                <a:cxnLst/>
                <a:rect l="l" t="t" r="r" b="b"/>
                <a:pathLst>
                  <a:path w="10205" h="20853" extrusionOk="0">
                    <a:moveTo>
                      <a:pt x="253" y="1"/>
                    </a:moveTo>
                    <a:cubicBezTo>
                      <a:pt x="1" y="1"/>
                      <a:pt x="9" y="403"/>
                      <a:pt x="276" y="403"/>
                    </a:cubicBezTo>
                    <a:cubicBezTo>
                      <a:pt x="4437" y="754"/>
                      <a:pt x="7896" y="4288"/>
                      <a:pt x="8096" y="8473"/>
                    </a:cubicBezTo>
                    <a:cubicBezTo>
                      <a:pt x="8196" y="10729"/>
                      <a:pt x="7545" y="12909"/>
                      <a:pt x="7620" y="15165"/>
                    </a:cubicBezTo>
                    <a:cubicBezTo>
                      <a:pt x="7670" y="17295"/>
                      <a:pt x="8572" y="19000"/>
                      <a:pt x="9725" y="20754"/>
                    </a:cubicBezTo>
                    <a:cubicBezTo>
                      <a:pt x="9772" y="20824"/>
                      <a:pt x="9840" y="20853"/>
                      <a:pt x="9908" y="20853"/>
                    </a:cubicBezTo>
                    <a:cubicBezTo>
                      <a:pt x="10058" y="20853"/>
                      <a:pt x="10205" y="20709"/>
                      <a:pt x="10101" y="20553"/>
                    </a:cubicBezTo>
                    <a:cubicBezTo>
                      <a:pt x="9399" y="19501"/>
                      <a:pt x="8723" y="18448"/>
                      <a:pt x="8347" y="17270"/>
                    </a:cubicBezTo>
                    <a:cubicBezTo>
                      <a:pt x="7946" y="15917"/>
                      <a:pt x="7996" y="14513"/>
                      <a:pt x="8121" y="13135"/>
                    </a:cubicBezTo>
                    <a:cubicBezTo>
                      <a:pt x="8372" y="10854"/>
                      <a:pt x="8848" y="8523"/>
                      <a:pt x="8146" y="6268"/>
                    </a:cubicBezTo>
                    <a:cubicBezTo>
                      <a:pt x="7068" y="2834"/>
                      <a:pt x="3860" y="303"/>
                      <a:pt x="276" y="2"/>
                    </a:cubicBezTo>
                    <a:cubicBezTo>
                      <a:pt x="269" y="1"/>
                      <a:pt x="261" y="1"/>
                      <a:pt x="25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19"/>
              <p:cNvSpPr/>
              <p:nvPr/>
            </p:nvSpPr>
            <p:spPr>
              <a:xfrm>
                <a:off x="5124125" y="1150800"/>
                <a:ext cx="362900" cy="735800"/>
              </a:xfrm>
              <a:custGeom>
                <a:avLst/>
                <a:gdLst/>
                <a:ahLst/>
                <a:cxnLst/>
                <a:rect l="l" t="t" r="r" b="b"/>
                <a:pathLst>
                  <a:path w="14516" h="29432" extrusionOk="0">
                    <a:moveTo>
                      <a:pt x="289" y="0"/>
                    </a:moveTo>
                    <a:cubicBezTo>
                      <a:pt x="65" y="0"/>
                      <a:pt x="0" y="342"/>
                      <a:pt x="230" y="410"/>
                    </a:cubicBezTo>
                    <a:cubicBezTo>
                      <a:pt x="6120" y="1764"/>
                      <a:pt x="12886" y="5924"/>
                      <a:pt x="12987" y="12641"/>
                    </a:cubicBezTo>
                    <a:cubicBezTo>
                      <a:pt x="13062" y="18180"/>
                      <a:pt x="9678" y="24020"/>
                      <a:pt x="12536" y="29333"/>
                    </a:cubicBezTo>
                    <a:cubicBezTo>
                      <a:pt x="12574" y="29403"/>
                      <a:pt x="12637" y="29432"/>
                      <a:pt x="12702" y="29432"/>
                    </a:cubicBezTo>
                    <a:cubicBezTo>
                      <a:pt x="12846" y="29432"/>
                      <a:pt x="12998" y="29288"/>
                      <a:pt x="12912" y="29132"/>
                    </a:cubicBezTo>
                    <a:cubicBezTo>
                      <a:pt x="9678" y="23168"/>
                      <a:pt x="14516" y="16651"/>
                      <a:pt x="13162" y="10436"/>
                    </a:cubicBezTo>
                    <a:cubicBezTo>
                      <a:pt x="11934" y="4721"/>
                      <a:pt x="5618" y="1213"/>
                      <a:pt x="355" y="9"/>
                    </a:cubicBezTo>
                    <a:cubicBezTo>
                      <a:pt x="332" y="3"/>
                      <a:pt x="309" y="0"/>
                      <a:pt x="2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19"/>
              <p:cNvSpPr/>
              <p:nvPr/>
            </p:nvSpPr>
            <p:spPr>
              <a:xfrm>
                <a:off x="5568950" y="1471550"/>
                <a:ext cx="90375" cy="563725"/>
              </a:xfrm>
              <a:custGeom>
                <a:avLst/>
                <a:gdLst/>
                <a:ahLst/>
                <a:cxnLst/>
                <a:rect l="l" t="t" r="r" b="b"/>
                <a:pathLst>
                  <a:path w="3615" h="22549" extrusionOk="0">
                    <a:moveTo>
                      <a:pt x="849" y="0"/>
                    </a:moveTo>
                    <a:cubicBezTo>
                      <a:pt x="721" y="0"/>
                      <a:pt x="586" y="107"/>
                      <a:pt x="632" y="262"/>
                    </a:cubicBezTo>
                    <a:cubicBezTo>
                      <a:pt x="3189" y="7455"/>
                      <a:pt x="1610" y="15074"/>
                      <a:pt x="31" y="22292"/>
                    </a:cubicBezTo>
                    <a:cubicBezTo>
                      <a:pt x="1" y="22443"/>
                      <a:pt x="134" y="22549"/>
                      <a:pt x="256" y="22549"/>
                    </a:cubicBezTo>
                    <a:cubicBezTo>
                      <a:pt x="336" y="22549"/>
                      <a:pt x="412" y="22503"/>
                      <a:pt x="432" y="22393"/>
                    </a:cubicBezTo>
                    <a:cubicBezTo>
                      <a:pt x="2036" y="15099"/>
                      <a:pt x="3615" y="7405"/>
                      <a:pt x="1033" y="137"/>
                    </a:cubicBezTo>
                    <a:cubicBezTo>
                      <a:pt x="1005" y="41"/>
                      <a:pt x="928" y="0"/>
                      <a:pt x="8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19"/>
              <p:cNvSpPr/>
              <p:nvPr/>
            </p:nvSpPr>
            <p:spPr>
              <a:xfrm>
                <a:off x="5537625" y="1405650"/>
                <a:ext cx="17300" cy="13100"/>
              </a:xfrm>
              <a:custGeom>
                <a:avLst/>
                <a:gdLst/>
                <a:ahLst/>
                <a:cxnLst/>
                <a:rect l="l" t="t" r="r" b="b"/>
                <a:pathLst>
                  <a:path w="692" h="524" extrusionOk="0">
                    <a:moveTo>
                      <a:pt x="391" y="0"/>
                    </a:moveTo>
                    <a:cubicBezTo>
                      <a:pt x="345" y="0"/>
                      <a:pt x="297" y="20"/>
                      <a:pt x="256" y="66"/>
                    </a:cubicBezTo>
                    <a:lnTo>
                      <a:pt x="156" y="166"/>
                    </a:lnTo>
                    <a:cubicBezTo>
                      <a:pt x="0" y="322"/>
                      <a:pt x="147" y="523"/>
                      <a:pt x="302" y="523"/>
                    </a:cubicBezTo>
                    <a:cubicBezTo>
                      <a:pt x="347" y="523"/>
                      <a:pt x="392" y="506"/>
                      <a:pt x="432" y="467"/>
                    </a:cubicBezTo>
                    <a:cubicBezTo>
                      <a:pt x="482" y="442"/>
                      <a:pt x="507" y="392"/>
                      <a:pt x="557" y="367"/>
                    </a:cubicBezTo>
                    <a:cubicBezTo>
                      <a:pt x="692" y="213"/>
                      <a:pt x="546" y="0"/>
                      <a:pt x="39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p19"/>
              <p:cNvSpPr/>
              <p:nvPr/>
            </p:nvSpPr>
            <p:spPr>
              <a:xfrm>
                <a:off x="5381950" y="1232450"/>
                <a:ext cx="124800" cy="139425"/>
              </a:xfrm>
              <a:custGeom>
                <a:avLst/>
                <a:gdLst/>
                <a:ahLst/>
                <a:cxnLst/>
                <a:rect l="l" t="t" r="r" b="b"/>
                <a:pathLst>
                  <a:path w="4992" h="5577" extrusionOk="0">
                    <a:moveTo>
                      <a:pt x="312" y="0"/>
                    </a:moveTo>
                    <a:cubicBezTo>
                      <a:pt x="118" y="0"/>
                      <a:pt x="0" y="274"/>
                      <a:pt x="193" y="403"/>
                    </a:cubicBezTo>
                    <a:cubicBezTo>
                      <a:pt x="2172" y="1556"/>
                      <a:pt x="3676" y="3285"/>
                      <a:pt x="4528" y="5440"/>
                    </a:cubicBezTo>
                    <a:cubicBezTo>
                      <a:pt x="4567" y="5536"/>
                      <a:pt x="4649" y="5577"/>
                      <a:pt x="4730" y="5577"/>
                    </a:cubicBezTo>
                    <a:cubicBezTo>
                      <a:pt x="4862" y="5577"/>
                      <a:pt x="4991" y="5470"/>
                      <a:pt x="4929" y="5315"/>
                    </a:cubicBezTo>
                    <a:cubicBezTo>
                      <a:pt x="4052" y="3084"/>
                      <a:pt x="2498" y="1255"/>
                      <a:pt x="418" y="27"/>
                    </a:cubicBezTo>
                    <a:cubicBezTo>
                      <a:pt x="381"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19"/>
              <p:cNvSpPr/>
              <p:nvPr/>
            </p:nvSpPr>
            <p:spPr>
              <a:xfrm>
                <a:off x="5165850" y="1196875"/>
                <a:ext cx="138225" cy="388550"/>
              </a:xfrm>
              <a:custGeom>
                <a:avLst/>
                <a:gdLst/>
                <a:ahLst/>
                <a:cxnLst/>
                <a:rect l="l" t="t" r="r" b="b"/>
                <a:pathLst>
                  <a:path w="5529" h="15542" extrusionOk="0">
                    <a:moveTo>
                      <a:pt x="272" y="1"/>
                    </a:moveTo>
                    <a:cubicBezTo>
                      <a:pt x="105" y="1"/>
                      <a:pt x="1" y="274"/>
                      <a:pt x="165" y="397"/>
                    </a:cubicBezTo>
                    <a:cubicBezTo>
                      <a:pt x="4977" y="3755"/>
                      <a:pt x="5102" y="10071"/>
                      <a:pt x="4451" y="15335"/>
                    </a:cubicBezTo>
                    <a:cubicBezTo>
                      <a:pt x="4425" y="15472"/>
                      <a:pt x="4519" y="15541"/>
                      <a:pt x="4623" y="15541"/>
                    </a:cubicBezTo>
                    <a:cubicBezTo>
                      <a:pt x="4726" y="15541"/>
                      <a:pt x="4839" y="15472"/>
                      <a:pt x="4852" y="15335"/>
                    </a:cubicBezTo>
                    <a:cubicBezTo>
                      <a:pt x="5528" y="9921"/>
                      <a:pt x="5303" y="3505"/>
                      <a:pt x="390" y="46"/>
                    </a:cubicBezTo>
                    <a:cubicBezTo>
                      <a:pt x="349" y="14"/>
                      <a:pt x="309" y="1"/>
                      <a:pt x="27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19"/>
              <p:cNvSpPr/>
              <p:nvPr/>
            </p:nvSpPr>
            <p:spPr>
              <a:xfrm>
                <a:off x="5259325" y="1611675"/>
                <a:ext cx="23675" cy="35500"/>
              </a:xfrm>
              <a:custGeom>
                <a:avLst/>
                <a:gdLst/>
                <a:ahLst/>
                <a:cxnLst/>
                <a:rect l="l" t="t" r="r" b="b"/>
                <a:pathLst>
                  <a:path w="947" h="1420" extrusionOk="0">
                    <a:moveTo>
                      <a:pt x="702" y="1"/>
                    </a:moveTo>
                    <a:cubicBezTo>
                      <a:pt x="616" y="1"/>
                      <a:pt x="526" y="45"/>
                      <a:pt x="486" y="146"/>
                    </a:cubicBezTo>
                    <a:cubicBezTo>
                      <a:pt x="336" y="472"/>
                      <a:pt x="210" y="823"/>
                      <a:pt x="60" y="1174"/>
                    </a:cubicBezTo>
                    <a:cubicBezTo>
                      <a:pt x="0" y="1323"/>
                      <a:pt x="119" y="1419"/>
                      <a:pt x="245" y="1419"/>
                    </a:cubicBezTo>
                    <a:cubicBezTo>
                      <a:pt x="331" y="1419"/>
                      <a:pt x="420" y="1375"/>
                      <a:pt x="461" y="1274"/>
                    </a:cubicBezTo>
                    <a:cubicBezTo>
                      <a:pt x="611" y="948"/>
                      <a:pt x="737" y="597"/>
                      <a:pt x="887" y="246"/>
                    </a:cubicBezTo>
                    <a:cubicBezTo>
                      <a:pt x="947" y="97"/>
                      <a:pt x="828" y="1"/>
                      <a:pt x="70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19"/>
              <p:cNvSpPr/>
              <p:nvPr/>
            </p:nvSpPr>
            <p:spPr>
              <a:xfrm>
                <a:off x="5291000" y="1627075"/>
                <a:ext cx="19850" cy="36350"/>
              </a:xfrm>
              <a:custGeom>
                <a:avLst/>
                <a:gdLst/>
                <a:ahLst/>
                <a:cxnLst/>
                <a:rect l="l" t="t" r="r" b="b"/>
                <a:pathLst>
                  <a:path w="794" h="1454" extrusionOk="0">
                    <a:moveTo>
                      <a:pt x="541" y="1"/>
                    </a:moveTo>
                    <a:cubicBezTo>
                      <a:pt x="458" y="1"/>
                      <a:pt x="377" y="47"/>
                      <a:pt x="347" y="157"/>
                    </a:cubicBezTo>
                    <a:cubicBezTo>
                      <a:pt x="247" y="482"/>
                      <a:pt x="146" y="833"/>
                      <a:pt x="46" y="1184"/>
                    </a:cubicBezTo>
                    <a:cubicBezTo>
                      <a:pt x="1" y="1351"/>
                      <a:pt x="129" y="1453"/>
                      <a:pt x="254" y="1453"/>
                    </a:cubicBezTo>
                    <a:cubicBezTo>
                      <a:pt x="336" y="1453"/>
                      <a:pt x="417" y="1409"/>
                      <a:pt x="447" y="1309"/>
                    </a:cubicBezTo>
                    <a:cubicBezTo>
                      <a:pt x="547" y="959"/>
                      <a:pt x="648" y="608"/>
                      <a:pt x="748" y="257"/>
                    </a:cubicBezTo>
                    <a:cubicBezTo>
                      <a:pt x="793" y="106"/>
                      <a:pt x="666" y="1"/>
                      <a:pt x="54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19"/>
              <p:cNvSpPr/>
              <p:nvPr/>
            </p:nvSpPr>
            <p:spPr>
              <a:xfrm>
                <a:off x="5268950" y="1752400"/>
                <a:ext cx="131850" cy="290475"/>
              </a:xfrm>
              <a:custGeom>
                <a:avLst/>
                <a:gdLst/>
                <a:ahLst/>
                <a:cxnLst/>
                <a:rect l="l" t="t" r="r" b="b"/>
                <a:pathLst>
                  <a:path w="5274" h="11619" extrusionOk="0">
                    <a:moveTo>
                      <a:pt x="1104" y="0"/>
                    </a:moveTo>
                    <a:cubicBezTo>
                      <a:pt x="1024" y="0"/>
                      <a:pt x="948" y="46"/>
                      <a:pt x="928" y="156"/>
                    </a:cubicBezTo>
                    <a:cubicBezTo>
                      <a:pt x="652" y="2061"/>
                      <a:pt x="427" y="3966"/>
                      <a:pt x="276" y="5896"/>
                    </a:cubicBezTo>
                    <a:cubicBezTo>
                      <a:pt x="201" y="6973"/>
                      <a:pt x="151" y="8051"/>
                      <a:pt x="126" y="9154"/>
                    </a:cubicBezTo>
                    <a:cubicBezTo>
                      <a:pt x="126" y="9730"/>
                      <a:pt x="1" y="10482"/>
                      <a:pt x="327" y="11033"/>
                    </a:cubicBezTo>
                    <a:cubicBezTo>
                      <a:pt x="560" y="11454"/>
                      <a:pt x="936" y="11619"/>
                      <a:pt x="1336" y="11619"/>
                    </a:cubicBezTo>
                    <a:cubicBezTo>
                      <a:pt x="1794" y="11619"/>
                      <a:pt x="2284" y="11403"/>
                      <a:pt x="2632" y="11109"/>
                    </a:cubicBezTo>
                    <a:cubicBezTo>
                      <a:pt x="3810" y="10131"/>
                      <a:pt x="4612" y="8602"/>
                      <a:pt x="5214" y="7224"/>
                    </a:cubicBezTo>
                    <a:cubicBezTo>
                      <a:pt x="5274" y="7074"/>
                      <a:pt x="5155" y="6978"/>
                      <a:pt x="5023" y="6978"/>
                    </a:cubicBezTo>
                    <a:cubicBezTo>
                      <a:pt x="4934" y="6978"/>
                      <a:pt x="4838" y="7022"/>
                      <a:pt x="4788" y="7124"/>
                    </a:cubicBezTo>
                    <a:cubicBezTo>
                      <a:pt x="4312" y="8251"/>
                      <a:pt x="3685" y="9354"/>
                      <a:pt x="2858" y="10307"/>
                    </a:cubicBezTo>
                    <a:cubicBezTo>
                      <a:pt x="2682" y="10482"/>
                      <a:pt x="2482" y="10758"/>
                      <a:pt x="2231" y="10883"/>
                    </a:cubicBezTo>
                    <a:cubicBezTo>
                      <a:pt x="2122" y="11002"/>
                      <a:pt x="2006" y="11062"/>
                      <a:pt x="1883" y="11062"/>
                    </a:cubicBezTo>
                    <a:cubicBezTo>
                      <a:pt x="1694" y="11062"/>
                      <a:pt x="1491" y="10921"/>
                      <a:pt x="1279" y="10632"/>
                    </a:cubicBezTo>
                    <a:cubicBezTo>
                      <a:pt x="702" y="10607"/>
                      <a:pt x="452" y="10382"/>
                      <a:pt x="552" y="9956"/>
                    </a:cubicBezTo>
                    <a:cubicBezTo>
                      <a:pt x="402" y="9429"/>
                      <a:pt x="552" y="8652"/>
                      <a:pt x="577" y="8126"/>
                    </a:cubicBezTo>
                    <a:cubicBezTo>
                      <a:pt x="677" y="5495"/>
                      <a:pt x="928" y="2863"/>
                      <a:pt x="1329" y="256"/>
                    </a:cubicBezTo>
                    <a:cubicBezTo>
                      <a:pt x="1359" y="106"/>
                      <a:pt x="1226" y="0"/>
                      <a:pt x="110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19"/>
              <p:cNvSpPr/>
              <p:nvPr/>
            </p:nvSpPr>
            <p:spPr>
              <a:xfrm>
                <a:off x="5314075" y="1840425"/>
                <a:ext cx="25200" cy="117175"/>
              </a:xfrm>
              <a:custGeom>
                <a:avLst/>
                <a:gdLst/>
                <a:ahLst/>
                <a:cxnLst/>
                <a:rect l="l" t="t" r="r" b="b"/>
                <a:pathLst>
                  <a:path w="1008" h="4687" extrusionOk="0">
                    <a:moveTo>
                      <a:pt x="752" y="0"/>
                    </a:moveTo>
                    <a:cubicBezTo>
                      <a:pt x="672" y="0"/>
                      <a:pt x="597" y="45"/>
                      <a:pt x="577" y="144"/>
                    </a:cubicBezTo>
                    <a:cubicBezTo>
                      <a:pt x="276" y="1598"/>
                      <a:pt x="100" y="3026"/>
                      <a:pt x="0" y="4480"/>
                    </a:cubicBezTo>
                    <a:cubicBezTo>
                      <a:pt x="0" y="4618"/>
                      <a:pt x="100" y="4687"/>
                      <a:pt x="204" y="4687"/>
                    </a:cubicBezTo>
                    <a:cubicBezTo>
                      <a:pt x="307" y="4687"/>
                      <a:pt x="414" y="4618"/>
                      <a:pt x="426" y="4480"/>
                    </a:cubicBezTo>
                    <a:cubicBezTo>
                      <a:pt x="501" y="3076"/>
                      <a:pt x="702" y="1648"/>
                      <a:pt x="978" y="269"/>
                    </a:cubicBezTo>
                    <a:cubicBezTo>
                      <a:pt x="1008" y="103"/>
                      <a:pt x="874" y="0"/>
                      <a:pt x="7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19"/>
              <p:cNvSpPr/>
              <p:nvPr/>
            </p:nvSpPr>
            <p:spPr>
              <a:xfrm>
                <a:off x="5335375" y="1778225"/>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19"/>
              <p:cNvSpPr/>
              <p:nvPr/>
            </p:nvSpPr>
            <p:spPr>
              <a:xfrm>
                <a:off x="5301675" y="1301450"/>
                <a:ext cx="60675" cy="299300"/>
              </a:xfrm>
              <a:custGeom>
                <a:avLst/>
                <a:gdLst/>
                <a:ahLst/>
                <a:cxnLst/>
                <a:rect l="l" t="t" r="r" b="b"/>
                <a:pathLst>
                  <a:path w="2427" h="11972" extrusionOk="0">
                    <a:moveTo>
                      <a:pt x="287" y="1"/>
                    </a:moveTo>
                    <a:cubicBezTo>
                      <a:pt x="148" y="1"/>
                      <a:pt x="1" y="150"/>
                      <a:pt x="70" y="324"/>
                    </a:cubicBezTo>
                    <a:cubicBezTo>
                      <a:pt x="1649" y="3908"/>
                      <a:pt x="2000" y="7893"/>
                      <a:pt x="1073" y="11703"/>
                    </a:cubicBezTo>
                    <a:cubicBezTo>
                      <a:pt x="1042" y="11869"/>
                      <a:pt x="1177" y="11972"/>
                      <a:pt x="1299" y="11972"/>
                    </a:cubicBezTo>
                    <a:cubicBezTo>
                      <a:pt x="1379" y="11972"/>
                      <a:pt x="1454" y="11928"/>
                      <a:pt x="1474" y="11828"/>
                    </a:cubicBezTo>
                    <a:cubicBezTo>
                      <a:pt x="2426" y="7893"/>
                      <a:pt x="2075" y="3808"/>
                      <a:pt x="446" y="99"/>
                    </a:cubicBezTo>
                    <a:cubicBezTo>
                      <a:pt x="408" y="30"/>
                      <a:pt x="348" y="1"/>
                      <a:pt x="28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p19"/>
              <p:cNvSpPr/>
              <p:nvPr/>
            </p:nvSpPr>
            <p:spPr>
              <a:xfrm>
                <a:off x="5372225" y="1376650"/>
                <a:ext cx="40875" cy="125425"/>
              </a:xfrm>
              <a:custGeom>
                <a:avLst/>
                <a:gdLst/>
                <a:ahLst/>
                <a:cxnLst/>
                <a:rect l="l" t="t" r="r" b="b"/>
                <a:pathLst>
                  <a:path w="1635" h="5017" extrusionOk="0">
                    <a:moveTo>
                      <a:pt x="293" y="0"/>
                    </a:moveTo>
                    <a:cubicBezTo>
                      <a:pt x="150" y="0"/>
                      <a:pt x="1" y="150"/>
                      <a:pt x="105" y="324"/>
                    </a:cubicBezTo>
                    <a:cubicBezTo>
                      <a:pt x="907" y="1677"/>
                      <a:pt x="1208" y="3181"/>
                      <a:pt x="957" y="4760"/>
                    </a:cubicBezTo>
                    <a:cubicBezTo>
                      <a:pt x="927" y="4911"/>
                      <a:pt x="1070" y="5016"/>
                      <a:pt x="1193" y="5016"/>
                    </a:cubicBezTo>
                    <a:cubicBezTo>
                      <a:pt x="1275" y="5016"/>
                      <a:pt x="1348" y="4970"/>
                      <a:pt x="1358" y="4860"/>
                    </a:cubicBezTo>
                    <a:cubicBezTo>
                      <a:pt x="1634" y="3181"/>
                      <a:pt x="1333" y="1552"/>
                      <a:pt x="456" y="98"/>
                    </a:cubicBezTo>
                    <a:cubicBezTo>
                      <a:pt x="418" y="29"/>
                      <a:pt x="356" y="0"/>
                      <a:pt x="29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19"/>
              <p:cNvSpPr/>
              <p:nvPr/>
            </p:nvSpPr>
            <p:spPr>
              <a:xfrm>
                <a:off x="5371725" y="1681725"/>
                <a:ext cx="13175" cy="10675"/>
              </a:xfrm>
              <a:custGeom>
                <a:avLst/>
                <a:gdLst/>
                <a:ahLst/>
                <a:cxnLst/>
                <a:rect l="l" t="t" r="r" b="b"/>
                <a:pathLst>
                  <a:path w="527" h="427" extrusionOk="0">
                    <a:moveTo>
                      <a:pt x="276" y="1"/>
                    </a:moveTo>
                    <a:cubicBezTo>
                      <a:pt x="0" y="1"/>
                      <a:pt x="0" y="427"/>
                      <a:pt x="276" y="427"/>
                    </a:cubicBezTo>
                    <a:cubicBezTo>
                      <a:pt x="526" y="427"/>
                      <a:pt x="526"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19"/>
              <p:cNvSpPr/>
              <p:nvPr/>
            </p:nvSpPr>
            <p:spPr>
              <a:xfrm>
                <a:off x="5055300" y="1268225"/>
                <a:ext cx="109675" cy="556950"/>
              </a:xfrm>
              <a:custGeom>
                <a:avLst/>
                <a:gdLst/>
                <a:ahLst/>
                <a:cxnLst/>
                <a:rect l="l" t="t" r="r" b="b"/>
                <a:pathLst>
                  <a:path w="4387" h="22278" extrusionOk="0">
                    <a:moveTo>
                      <a:pt x="769" y="1"/>
                    </a:moveTo>
                    <a:cubicBezTo>
                      <a:pt x="644" y="1"/>
                      <a:pt x="505" y="39"/>
                      <a:pt x="351" y="125"/>
                    </a:cubicBezTo>
                    <a:cubicBezTo>
                      <a:pt x="137" y="253"/>
                      <a:pt x="270" y="527"/>
                      <a:pt x="454" y="527"/>
                    </a:cubicBezTo>
                    <a:cubicBezTo>
                      <a:pt x="485" y="527"/>
                      <a:pt x="519" y="519"/>
                      <a:pt x="552" y="500"/>
                    </a:cubicBezTo>
                    <a:cubicBezTo>
                      <a:pt x="609" y="469"/>
                      <a:pt x="663" y="454"/>
                      <a:pt x="713" y="454"/>
                    </a:cubicBezTo>
                    <a:cubicBezTo>
                      <a:pt x="1454" y="454"/>
                      <a:pt x="1451" y="3709"/>
                      <a:pt x="1404" y="4084"/>
                    </a:cubicBezTo>
                    <a:cubicBezTo>
                      <a:pt x="1304" y="5187"/>
                      <a:pt x="878" y="6215"/>
                      <a:pt x="702" y="7318"/>
                    </a:cubicBezTo>
                    <a:cubicBezTo>
                      <a:pt x="451" y="8796"/>
                      <a:pt x="878" y="9874"/>
                      <a:pt x="1980" y="10902"/>
                    </a:cubicBezTo>
                    <a:cubicBezTo>
                      <a:pt x="2707" y="11553"/>
                      <a:pt x="3384" y="12180"/>
                      <a:pt x="3710" y="13132"/>
                    </a:cubicBezTo>
                    <a:cubicBezTo>
                      <a:pt x="4035" y="14135"/>
                      <a:pt x="3985" y="15237"/>
                      <a:pt x="3835" y="16265"/>
                    </a:cubicBezTo>
                    <a:cubicBezTo>
                      <a:pt x="3509" y="18220"/>
                      <a:pt x="2782" y="20075"/>
                      <a:pt x="3033" y="22080"/>
                    </a:cubicBezTo>
                    <a:cubicBezTo>
                      <a:pt x="3046" y="22208"/>
                      <a:pt x="3164" y="22277"/>
                      <a:pt x="3272" y="22277"/>
                    </a:cubicBezTo>
                    <a:cubicBezTo>
                      <a:pt x="3376" y="22277"/>
                      <a:pt x="3471" y="22214"/>
                      <a:pt x="3459" y="22080"/>
                    </a:cubicBezTo>
                    <a:cubicBezTo>
                      <a:pt x="3158" y="19648"/>
                      <a:pt x="4311" y="17418"/>
                      <a:pt x="4361" y="14987"/>
                    </a:cubicBezTo>
                    <a:cubicBezTo>
                      <a:pt x="4386" y="14110"/>
                      <a:pt x="4261" y="13182"/>
                      <a:pt x="3860" y="12405"/>
                    </a:cubicBezTo>
                    <a:cubicBezTo>
                      <a:pt x="3434" y="11578"/>
                      <a:pt x="2707" y="11027"/>
                      <a:pt x="2055" y="10375"/>
                    </a:cubicBezTo>
                    <a:cubicBezTo>
                      <a:pt x="0" y="8370"/>
                      <a:pt x="1880" y="5563"/>
                      <a:pt x="1880" y="3132"/>
                    </a:cubicBezTo>
                    <a:cubicBezTo>
                      <a:pt x="1880" y="2530"/>
                      <a:pt x="1781" y="1"/>
                      <a:pt x="7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19"/>
              <p:cNvSpPr/>
              <p:nvPr/>
            </p:nvSpPr>
            <p:spPr>
              <a:xfrm>
                <a:off x="5027100" y="1478575"/>
                <a:ext cx="38950" cy="77650"/>
              </a:xfrm>
              <a:custGeom>
                <a:avLst/>
                <a:gdLst/>
                <a:ahLst/>
                <a:cxnLst/>
                <a:rect l="l" t="t" r="r" b="b"/>
                <a:pathLst>
                  <a:path w="1558" h="3106" extrusionOk="0">
                    <a:moveTo>
                      <a:pt x="298" y="0"/>
                    </a:moveTo>
                    <a:cubicBezTo>
                      <a:pt x="195" y="0"/>
                      <a:pt x="88" y="69"/>
                      <a:pt x="76" y="207"/>
                    </a:cubicBezTo>
                    <a:cubicBezTo>
                      <a:pt x="0" y="1285"/>
                      <a:pt x="376" y="2287"/>
                      <a:pt x="1103" y="3039"/>
                    </a:cubicBezTo>
                    <a:cubicBezTo>
                      <a:pt x="1150" y="3086"/>
                      <a:pt x="1203" y="3105"/>
                      <a:pt x="1253" y="3105"/>
                    </a:cubicBezTo>
                    <a:cubicBezTo>
                      <a:pt x="1417" y="3105"/>
                      <a:pt x="1558" y="2898"/>
                      <a:pt x="1404" y="2763"/>
                    </a:cubicBezTo>
                    <a:cubicBezTo>
                      <a:pt x="727" y="2061"/>
                      <a:pt x="427" y="1159"/>
                      <a:pt x="502" y="207"/>
                    </a:cubicBezTo>
                    <a:cubicBezTo>
                      <a:pt x="502" y="69"/>
                      <a:pt x="401" y="0"/>
                      <a:pt x="29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19"/>
              <p:cNvSpPr/>
              <p:nvPr/>
            </p:nvSpPr>
            <p:spPr>
              <a:xfrm>
                <a:off x="5090375" y="1603400"/>
                <a:ext cx="13825" cy="10675"/>
              </a:xfrm>
              <a:custGeom>
                <a:avLst/>
                <a:gdLst/>
                <a:ahLst/>
                <a:cxnLst/>
                <a:rect l="l" t="t" r="r" b="b"/>
                <a:pathLst>
                  <a:path w="553" h="427" extrusionOk="0">
                    <a:moveTo>
                      <a:pt x="277" y="1"/>
                    </a:moveTo>
                    <a:cubicBezTo>
                      <a:pt x="1" y="1"/>
                      <a:pt x="1" y="427"/>
                      <a:pt x="277" y="427"/>
                    </a:cubicBezTo>
                    <a:cubicBezTo>
                      <a:pt x="552" y="427"/>
                      <a:pt x="552" y="1"/>
                      <a:pt x="27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19"/>
              <p:cNvSpPr/>
              <p:nvPr/>
            </p:nvSpPr>
            <p:spPr>
              <a:xfrm>
                <a:off x="5129675" y="1302575"/>
                <a:ext cx="41550" cy="108325"/>
              </a:xfrm>
              <a:custGeom>
                <a:avLst/>
                <a:gdLst/>
                <a:ahLst/>
                <a:cxnLst/>
                <a:rect l="l" t="t" r="r" b="b"/>
                <a:pathLst>
                  <a:path w="1662" h="4333" extrusionOk="0">
                    <a:moveTo>
                      <a:pt x="323" y="1"/>
                    </a:moveTo>
                    <a:cubicBezTo>
                      <a:pt x="153" y="1"/>
                      <a:pt x="0" y="216"/>
                      <a:pt x="158" y="355"/>
                    </a:cubicBezTo>
                    <a:cubicBezTo>
                      <a:pt x="1236" y="1307"/>
                      <a:pt x="1085" y="2786"/>
                      <a:pt x="885" y="4064"/>
                    </a:cubicBezTo>
                    <a:cubicBezTo>
                      <a:pt x="855" y="4230"/>
                      <a:pt x="998" y="4333"/>
                      <a:pt x="1122" y="4333"/>
                    </a:cubicBezTo>
                    <a:cubicBezTo>
                      <a:pt x="1203" y="4333"/>
                      <a:pt x="1276" y="4289"/>
                      <a:pt x="1286" y="4189"/>
                    </a:cubicBezTo>
                    <a:cubicBezTo>
                      <a:pt x="1512" y="2736"/>
                      <a:pt x="1662" y="1132"/>
                      <a:pt x="459" y="54"/>
                    </a:cubicBezTo>
                    <a:cubicBezTo>
                      <a:pt x="416" y="16"/>
                      <a:pt x="369" y="1"/>
                      <a:pt x="3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19"/>
              <p:cNvSpPr/>
              <p:nvPr/>
            </p:nvSpPr>
            <p:spPr>
              <a:xfrm>
                <a:off x="5150525" y="1460550"/>
                <a:ext cx="13200" cy="10050"/>
              </a:xfrm>
              <a:custGeom>
                <a:avLst/>
                <a:gdLst/>
                <a:ahLst/>
                <a:cxnLst/>
                <a:rect l="l" t="t" r="r" b="b"/>
                <a:pathLst>
                  <a:path w="528" h="402" extrusionOk="0">
                    <a:moveTo>
                      <a:pt x="251" y="1"/>
                    </a:moveTo>
                    <a:cubicBezTo>
                      <a:pt x="1" y="1"/>
                      <a:pt x="1" y="402"/>
                      <a:pt x="251" y="402"/>
                    </a:cubicBezTo>
                    <a:cubicBezTo>
                      <a:pt x="527" y="402"/>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19"/>
              <p:cNvSpPr/>
              <p:nvPr/>
            </p:nvSpPr>
            <p:spPr>
              <a:xfrm>
                <a:off x="5084125" y="1710250"/>
                <a:ext cx="127825" cy="312550"/>
              </a:xfrm>
              <a:custGeom>
                <a:avLst/>
                <a:gdLst/>
                <a:ahLst/>
                <a:cxnLst/>
                <a:rect l="l" t="t" r="r" b="b"/>
                <a:pathLst>
                  <a:path w="5113" h="12502" extrusionOk="0">
                    <a:moveTo>
                      <a:pt x="699" y="0"/>
                    </a:moveTo>
                    <a:cubicBezTo>
                      <a:pt x="595" y="0"/>
                      <a:pt x="489" y="63"/>
                      <a:pt x="476" y="188"/>
                    </a:cubicBezTo>
                    <a:cubicBezTo>
                      <a:pt x="326" y="2870"/>
                      <a:pt x="251" y="5551"/>
                      <a:pt x="251" y="8233"/>
                    </a:cubicBezTo>
                    <a:cubicBezTo>
                      <a:pt x="276" y="9336"/>
                      <a:pt x="0" y="12268"/>
                      <a:pt x="1679" y="12494"/>
                    </a:cubicBezTo>
                    <a:cubicBezTo>
                      <a:pt x="1725" y="12499"/>
                      <a:pt x="1770" y="12501"/>
                      <a:pt x="1814" y="12501"/>
                    </a:cubicBezTo>
                    <a:cubicBezTo>
                      <a:pt x="3341" y="12501"/>
                      <a:pt x="3893" y="9607"/>
                      <a:pt x="4161" y="8584"/>
                    </a:cubicBezTo>
                    <a:cubicBezTo>
                      <a:pt x="4812" y="6053"/>
                      <a:pt x="5113" y="3446"/>
                      <a:pt x="5113" y="840"/>
                    </a:cubicBezTo>
                    <a:cubicBezTo>
                      <a:pt x="5113" y="702"/>
                      <a:pt x="5006" y="633"/>
                      <a:pt x="4900" y="633"/>
                    </a:cubicBezTo>
                    <a:cubicBezTo>
                      <a:pt x="4793" y="633"/>
                      <a:pt x="4687" y="702"/>
                      <a:pt x="4687" y="840"/>
                    </a:cubicBezTo>
                    <a:cubicBezTo>
                      <a:pt x="4687" y="2820"/>
                      <a:pt x="4537" y="4774"/>
                      <a:pt x="4161" y="6729"/>
                    </a:cubicBezTo>
                    <a:cubicBezTo>
                      <a:pt x="3985" y="7632"/>
                      <a:pt x="3760" y="8559"/>
                      <a:pt x="3484" y="9436"/>
                    </a:cubicBezTo>
                    <a:cubicBezTo>
                      <a:pt x="3384" y="9837"/>
                      <a:pt x="3233" y="10238"/>
                      <a:pt x="3083" y="10639"/>
                    </a:cubicBezTo>
                    <a:cubicBezTo>
                      <a:pt x="2901" y="11038"/>
                      <a:pt x="2484" y="11989"/>
                      <a:pt x="1867" y="11989"/>
                    </a:cubicBezTo>
                    <a:cubicBezTo>
                      <a:pt x="1632" y="11989"/>
                      <a:pt x="1368" y="11851"/>
                      <a:pt x="1078" y="11491"/>
                    </a:cubicBezTo>
                    <a:cubicBezTo>
                      <a:pt x="527" y="10815"/>
                      <a:pt x="677" y="9436"/>
                      <a:pt x="677" y="8634"/>
                    </a:cubicBezTo>
                    <a:cubicBezTo>
                      <a:pt x="677" y="7707"/>
                      <a:pt x="677" y="6754"/>
                      <a:pt x="702" y="5827"/>
                    </a:cubicBezTo>
                    <a:cubicBezTo>
                      <a:pt x="727" y="3947"/>
                      <a:pt x="777" y="2068"/>
                      <a:pt x="902" y="188"/>
                    </a:cubicBezTo>
                    <a:cubicBezTo>
                      <a:pt x="902" y="63"/>
                      <a:pt x="802" y="0"/>
                      <a:pt x="69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19"/>
              <p:cNvSpPr/>
              <p:nvPr/>
            </p:nvSpPr>
            <p:spPr>
              <a:xfrm>
                <a:off x="5133500" y="1882400"/>
                <a:ext cx="19075" cy="49500"/>
              </a:xfrm>
              <a:custGeom>
                <a:avLst/>
                <a:gdLst/>
                <a:ahLst/>
                <a:cxnLst/>
                <a:rect l="l" t="t" r="r" b="b"/>
                <a:pathLst>
                  <a:path w="763" h="1980" extrusionOk="0">
                    <a:moveTo>
                      <a:pt x="506" y="1"/>
                    </a:moveTo>
                    <a:cubicBezTo>
                      <a:pt x="426" y="1"/>
                      <a:pt x="351" y="45"/>
                      <a:pt x="331" y="144"/>
                    </a:cubicBezTo>
                    <a:cubicBezTo>
                      <a:pt x="231" y="670"/>
                      <a:pt x="130" y="1197"/>
                      <a:pt x="30" y="1723"/>
                    </a:cubicBezTo>
                    <a:cubicBezTo>
                      <a:pt x="0" y="1874"/>
                      <a:pt x="133" y="1979"/>
                      <a:pt x="255" y="1979"/>
                    </a:cubicBezTo>
                    <a:cubicBezTo>
                      <a:pt x="336" y="1979"/>
                      <a:pt x="411" y="1933"/>
                      <a:pt x="431" y="1823"/>
                    </a:cubicBezTo>
                    <a:cubicBezTo>
                      <a:pt x="531" y="1297"/>
                      <a:pt x="632" y="771"/>
                      <a:pt x="732" y="269"/>
                    </a:cubicBezTo>
                    <a:cubicBezTo>
                      <a:pt x="762" y="103"/>
                      <a:pt x="628" y="1"/>
                      <a:pt x="50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19"/>
              <p:cNvSpPr/>
              <p:nvPr/>
            </p:nvSpPr>
            <p:spPr>
              <a:xfrm>
                <a:off x="4889375" y="1330400"/>
                <a:ext cx="60050" cy="116850"/>
              </a:xfrm>
              <a:custGeom>
                <a:avLst/>
                <a:gdLst/>
                <a:ahLst/>
                <a:cxnLst/>
                <a:rect l="l" t="t" r="r" b="b"/>
                <a:pathLst>
                  <a:path w="2402" h="4674" extrusionOk="0">
                    <a:moveTo>
                      <a:pt x="1969" y="0"/>
                    </a:moveTo>
                    <a:cubicBezTo>
                      <a:pt x="1850" y="0"/>
                      <a:pt x="1710" y="103"/>
                      <a:pt x="1725" y="269"/>
                    </a:cubicBezTo>
                    <a:cubicBezTo>
                      <a:pt x="1976" y="1823"/>
                      <a:pt x="497" y="3001"/>
                      <a:pt x="46" y="4404"/>
                    </a:cubicBezTo>
                    <a:cubicBezTo>
                      <a:pt x="0" y="4571"/>
                      <a:pt x="129" y="4673"/>
                      <a:pt x="254" y="4673"/>
                    </a:cubicBezTo>
                    <a:cubicBezTo>
                      <a:pt x="336" y="4673"/>
                      <a:pt x="417" y="4629"/>
                      <a:pt x="447" y="4530"/>
                    </a:cubicBezTo>
                    <a:cubicBezTo>
                      <a:pt x="923" y="2976"/>
                      <a:pt x="2402" y="1898"/>
                      <a:pt x="2126" y="144"/>
                    </a:cubicBezTo>
                    <a:cubicBezTo>
                      <a:pt x="2116" y="44"/>
                      <a:pt x="2047" y="0"/>
                      <a:pt x="196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19"/>
              <p:cNvSpPr/>
              <p:nvPr/>
            </p:nvSpPr>
            <p:spPr>
              <a:xfrm>
                <a:off x="4856050" y="1606700"/>
                <a:ext cx="124075" cy="332050"/>
              </a:xfrm>
              <a:custGeom>
                <a:avLst/>
                <a:gdLst/>
                <a:ahLst/>
                <a:cxnLst/>
                <a:rect l="l" t="t" r="r" b="b"/>
                <a:pathLst>
                  <a:path w="4963" h="13282" extrusionOk="0">
                    <a:moveTo>
                      <a:pt x="2858" y="1"/>
                    </a:moveTo>
                    <a:cubicBezTo>
                      <a:pt x="2736" y="1"/>
                      <a:pt x="2602" y="103"/>
                      <a:pt x="2632" y="270"/>
                    </a:cubicBezTo>
                    <a:cubicBezTo>
                      <a:pt x="2857" y="1723"/>
                      <a:pt x="1329" y="2500"/>
                      <a:pt x="702" y="3628"/>
                    </a:cubicBezTo>
                    <a:cubicBezTo>
                      <a:pt x="301" y="4380"/>
                      <a:pt x="151" y="5257"/>
                      <a:pt x="101" y="6109"/>
                    </a:cubicBezTo>
                    <a:cubicBezTo>
                      <a:pt x="0" y="7363"/>
                      <a:pt x="76" y="8641"/>
                      <a:pt x="151" y="9894"/>
                    </a:cubicBezTo>
                    <a:cubicBezTo>
                      <a:pt x="201" y="10821"/>
                      <a:pt x="201" y="11874"/>
                      <a:pt x="727" y="12651"/>
                    </a:cubicBezTo>
                    <a:cubicBezTo>
                      <a:pt x="1037" y="13103"/>
                      <a:pt x="1375" y="13282"/>
                      <a:pt x="1710" y="13282"/>
                    </a:cubicBezTo>
                    <a:cubicBezTo>
                      <a:pt x="2321" y="13282"/>
                      <a:pt x="2920" y="12681"/>
                      <a:pt x="3309" y="12049"/>
                    </a:cubicBezTo>
                    <a:cubicBezTo>
                      <a:pt x="4436" y="10170"/>
                      <a:pt x="4963" y="7989"/>
                      <a:pt x="4938" y="5809"/>
                    </a:cubicBezTo>
                    <a:cubicBezTo>
                      <a:pt x="4938" y="5671"/>
                      <a:pt x="4837" y="5602"/>
                      <a:pt x="4737" y="5602"/>
                    </a:cubicBezTo>
                    <a:cubicBezTo>
                      <a:pt x="4637" y="5602"/>
                      <a:pt x="4537" y="5671"/>
                      <a:pt x="4537" y="5809"/>
                    </a:cubicBezTo>
                    <a:cubicBezTo>
                      <a:pt x="4537" y="7688"/>
                      <a:pt x="4161" y="9543"/>
                      <a:pt x="3284" y="11222"/>
                    </a:cubicBezTo>
                    <a:cubicBezTo>
                      <a:pt x="3108" y="11573"/>
                      <a:pt x="2807" y="12325"/>
                      <a:pt x="2456" y="12526"/>
                    </a:cubicBezTo>
                    <a:cubicBezTo>
                      <a:pt x="2055" y="12551"/>
                      <a:pt x="1629" y="12576"/>
                      <a:pt x="1228" y="12601"/>
                    </a:cubicBezTo>
                    <a:cubicBezTo>
                      <a:pt x="978" y="12300"/>
                      <a:pt x="827" y="11949"/>
                      <a:pt x="752" y="11573"/>
                    </a:cubicBezTo>
                    <a:cubicBezTo>
                      <a:pt x="502" y="10671"/>
                      <a:pt x="552" y="9593"/>
                      <a:pt x="502" y="8666"/>
                    </a:cubicBezTo>
                    <a:cubicBezTo>
                      <a:pt x="426" y="6761"/>
                      <a:pt x="301" y="4631"/>
                      <a:pt x="1604" y="3102"/>
                    </a:cubicBezTo>
                    <a:cubicBezTo>
                      <a:pt x="2381" y="2200"/>
                      <a:pt x="3233" y="1448"/>
                      <a:pt x="3033" y="145"/>
                    </a:cubicBezTo>
                    <a:cubicBezTo>
                      <a:pt x="3013" y="45"/>
                      <a:pt x="2938" y="1"/>
                      <a:pt x="285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19"/>
              <p:cNvSpPr/>
              <p:nvPr/>
            </p:nvSpPr>
            <p:spPr>
              <a:xfrm>
                <a:off x="4866575" y="1952300"/>
                <a:ext cx="71100" cy="30200"/>
              </a:xfrm>
              <a:custGeom>
                <a:avLst/>
                <a:gdLst/>
                <a:ahLst/>
                <a:cxnLst/>
                <a:rect l="l" t="t" r="r" b="b"/>
                <a:pathLst>
                  <a:path w="2844" h="1208" extrusionOk="0">
                    <a:moveTo>
                      <a:pt x="2557" y="0"/>
                    </a:moveTo>
                    <a:cubicBezTo>
                      <a:pt x="2507" y="0"/>
                      <a:pt x="2455" y="24"/>
                      <a:pt x="2411" y="80"/>
                    </a:cubicBezTo>
                    <a:cubicBezTo>
                      <a:pt x="2161" y="406"/>
                      <a:pt x="1860" y="631"/>
                      <a:pt x="1459" y="732"/>
                    </a:cubicBezTo>
                    <a:cubicBezTo>
                      <a:pt x="1349" y="763"/>
                      <a:pt x="1216" y="785"/>
                      <a:pt x="1083" y="785"/>
                    </a:cubicBezTo>
                    <a:cubicBezTo>
                      <a:pt x="793" y="785"/>
                      <a:pt x="500" y="682"/>
                      <a:pt x="431" y="356"/>
                    </a:cubicBezTo>
                    <a:cubicBezTo>
                      <a:pt x="412" y="256"/>
                      <a:pt x="337" y="212"/>
                      <a:pt x="256" y="212"/>
                    </a:cubicBezTo>
                    <a:cubicBezTo>
                      <a:pt x="134" y="212"/>
                      <a:pt x="0" y="315"/>
                      <a:pt x="30" y="481"/>
                    </a:cubicBezTo>
                    <a:cubicBezTo>
                      <a:pt x="131" y="982"/>
                      <a:pt x="632" y="1208"/>
                      <a:pt x="1133" y="1208"/>
                    </a:cubicBezTo>
                    <a:cubicBezTo>
                      <a:pt x="1760" y="1183"/>
                      <a:pt x="2336" y="857"/>
                      <a:pt x="2712" y="381"/>
                    </a:cubicBezTo>
                    <a:cubicBezTo>
                      <a:pt x="2844" y="212"/>
                      <a:pt x="2707" y="0"/>
                      <a:pt x="255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19"/>
              <p:cNvSpPr/>
              <p:nvPr/>
            </p:nvSpPr>
            <p:spPr>
              <a:xfrm>
                <a:off x="4960050" y="1905425"/>
                <a:ext cx="13825" cy="10675"/>
              </a:xfrm>
              <a:custGeom>
                <a:avLst/>
                <a:gdLst/>
                <a:ahLst/>
                <a:cxnLst/>
                <a:rect l="l" t="t" r="r" b="b"/>
                <a:pathLst>
                  <a:path w="553"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19"/>
              <p:cNvSpPr/>
              <p:nvPr/>
            </p:nvSpPr>
            <p:spPr>
              <a:xfrm>
                <a:off x="4903675" y="1749700"/>
                <a:ext cx="14125" cy="90725"/>
              </a:xfrm>
              <a:custGeom>
                <a:avLst/>
                <a:gdLst/>
                <a:ahLst/>
                <a:cxnLst/>
                <a:rect l="l" t="t" r="r" b="b"/>
                <a:pathLst>
                  <a:path w="565" h="3629" extrusionOk="0">
                    <a:moveTo>
                      <a:pt x="357" y="1"/>
                    </a:moveTo>
                    <a:cubicBezTo>
                      <a:pt x="251" y="1"/>
                      <a:pt x="138" y="64"/>
                      <a:pt x="125" y="189"/>
                    </a:cubicBezTo>
                    <a:cubicBezTo>
                      <a:pt x="50" y="1267"/>
                      <a:pt x="0" y="2344"/>
                      <a:pt x="25" y="3422"/>
                    </a:cubicBezTo>
                    <a:cubicBezTo>
                      <a:pt x="38" y="3560"/>
                      <a:pt x="144" y="3629"/>
                      <a:pt x="248" y="3629"/>
                    </a:cubicBezTo>
                    <a:cubicBezTo>
                      <a:pt x="351" y="3629"/>
                      <a:pt x="451" y="3560"/>
                      <a:pt x="451" y="3422"/>
                    </a:cubicBezTo>
                    <a:cubicBezTo>
                      <a:pt x="426" y="2344"/>
                      <a:pt x="451" y="1267"/>
                      <a:pt x="551" y="189"/>
                    </a:cubicBezTo>
                    <a:cubicBezTo>
                      <a:pt x="564" y="64"/>
                      <a:pt x="464" y="1"/>
                      <a:pt x="35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p19"/>
              <p:cNvSpPr/>
              <p:nvPr/>
            </p:nvSpPr>
            <p:spPr>
              <a:xfrm>
                <a:off x="4972075" y="1562725"/>
                <a:ext cx="34375" cy="90675"/>
              </a:xfrm>
              <a:custGeom>
                <a:avLst/>
                <a:gdLst/>
                <a:ahLst/>
                <a:cxnLst/>
                <a:rect l="l" t="t" r="r" b="b"/>
                <a:pathLst>
                  <a:path w="1375" h="3627" extrusionOk="0">
                    <a:moveTo>
                      <a:pt x="290" y="0"/>
                    </a:moveTo>
                    <a:cubicBezTo>
                      <a:pt x="142" y="0"/>
                      <a:pt x="0" y="144"/>
                      <a:pt x="121" y="299"/>
                    </a:cubicBezTo>
                    <a:cubicBezTo>
                      <a:pt x="748" y="1227"/>
                      <a:pt x="948" y="2279"/>
                      <a:pt x="698" y="3357"/>
                    </a:cubicBezTo>
                    <a:cubicBezTo>
                      <a:pt x="652" y="3524"/>
                      <a:pt x="780" y="3626"/>
                      <a:pt x="906" y="3626"/>
                    </a:cubicBezTo>
                    <a:cubicBezTo>
                      <a:pt x="988" y="3626"/>
                      <a:pt x="1069" y="3582"/>
                      <a:pt x="1099" y="3482"/>
                    </a:cubicBezTo>
                    <a:cubicBezTo>
                      <a:pt x="1374" y="2305"/>
                      <a:pt x="1174" y="1102"/>
                      <a:pt x="472" y="99"/>
                    </a:cubicBezTo>
                    <a:cubicBezTo>
                      <a:pt x="426" y="29"/>
                      <a:pt x="357" y="0"/>
                      <a:pt x="29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19"/>
              <p:cNvSpPr/>
              <p:nvPr/>
            </p:nvSpPr>
            <p:spPr>
              <a:xfrm>
                <a:off x="4931100" y="1497325"/>
                <a:ext cx="22250" cy="20125"/>
              </a:xfrm>
              <a:custGeom>
                <a:avLst/>
                <a:gdLst/>
                <a:ahLst/>
                <a:cxnLst/>
                <a:rect l="l" t="t" r="r" b="b"/>
                <a:pathLst>
                  <a:path w="890" h="805" extrusionOk="0">
                    <a:moveTo>
                      <a:pt x="596" y="1"/>
                    </a:moveTo>
                    <a:cubicBezTo>
                      <a:pt x="536" y="1"/>
                      <a:pt x="475" y="25"/>
                      <a:pt x="432" y="83"/>
                    </a:cubicBezTo>
                    <a:cubicBezTo>
                      <a:pt x="332" y="234"/>
                      <a:pt x="206" y="359"/>
                      <a:pt x="106" y="509"/>
                    </a:cubicBezTo>
                    <a:cubicBezTo>
                      <a:pt x="0" y="651"/>
                      <a:pt x="143" y="804"/>
                      <a:pt x="297" y="804"/>
                    </a:cubicBezTo>
                    <a:cubicBezTo>
                      <a:pt x="363" y="804"/>
                      <a:pt x="430" y="777"/>
                      <a:pt x="482" y="710"/>
                    </a:cubicBezTo>
                    <a:cubicBezTo>
                      <a:pt x="582" y="585"/>
                      <a:pt x="683" y="434"/>
                      <a:pt x="783" y="309"/>
                    </a:cubicBezTo>
                    <a:cubicBezTo>
                      <a:pt x="890" y="149"/>
                      <a:pt x="743" y="1"/>
                      <a:pt x="59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19"/>
              <p:cNvSpPr/>
              <p:nvPr/>
            </p:nvSpPr>
            <p:spPr>
              <a:xfrm>
                <a:off x="4730100" y="1497200"/>
                <a:ext cx="134125" cy="293175"/>
              </a:xfrm>
              <a:custGeom>
                <a:avLst/>
                <a:gdLst/>
                <a:ahLst/>
                <a:cxnLst/>
                <a:rect l="l" t="t" r="r" b="b"/>
                <a:pathLst>
                  <a:path w="5365" h="11727" extrusionOk="0">
                    <a:moveTo>
                      <a:pt x="4575" y="1"/>
                    </a:moveTo>
                    <a:cubicBezTo>
                      <a:pt x="4468" y="1"/>
                      <a:pt x="4362" y="63"/>
                      <a:pt x="4362" y="189"/>
                    </a:cubicBezTo>
                    <a:cubicBezTo>
                      <a:pt x="4387" y="640"/>
                      <a:pt x="4487" y="1066"/>
                      <a:pt x="4612" y="1492"/>
                    </a:cubicBezTo>
                    <a:cubicBezTo>
                      <a:pt x="4863" y="2419"/>
                      <a:pt x="4763" y="3096"/>
                      <a:pt x="4111" y="3823"/>
                    </a:cubicBezTo>
                    <a:cubicBezTo>
                      <a:pt x="3334" y="4675"/>
                      <a:pt x="2482" y="5427"/>
                      <a:pt x="1780" y="6329"/>
                    </a:cubicBezTo>
                    <a:cubicBezTo>
                      <a:pt x="627" y="7858"/>
                      <a:pt x="1" y="9788"/>
                      <a:pt x="853" y="11617"/>
                    </a:cubicBezTo>
                    <a:cubicBezTo>
                      <a:pt x="884" y="11695"/>
                      <a:pt x="941" y="11727"/>
                      <a:pt x="1001" y="11727"/>
                    </a:cubicBezTo>
                    <a:cubicBezTo>
                      <a:pt x="1137" y="11727"/>
                      <a:pt x="1290" y="11565"/>
                      <a:pt x="1204" y="11392"/>
                    </a:cubicBezTo>
                    <a:cubicBezTo>
                      <a:pt x="1" y="8810"/>
                      <a:pt x="2081" y="6454"/>
                      <a:pt x="3810" y="4725"/>
                    </a:cubicBezTo>
                    <a:cubicBezTo>
                      <a:pt x="4337" y="4174"/>
                      <a:pt x="5013" y="3647"/>
                      <a:pt x="5189" y="2845"/>
                    </a:cubicBezTo>
                    <a:cubicBezTo>
                      <a:pt x="5364" y="1968"/>
                      <a:pt x="4813" y="1091"/>
                      <a:pt x="4788" y="189"/>
                    </a:cubicBezTo>
                    <a:cubicBezTo>
                      <a:pt x="4788" y="63"/>
                      <a:pt x="4681" y="1"/>
                      <a:pt x="45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19"/>
              <p:cNvSpPr/>
              <p:nvPr/>
            </p:nvSpPr>
            <p:spPr>
              <a:xfrm>
                <a:off x="4697525" y="1695025"/>
                <a:ext cx="15550" cy="52025"/>
              </a:xfrm>
              <a:custGeom>
                <a:avLst/>
                <a:gdLst/>
                <a:ahLst/>
                <a:cxnLst/>
                <a:rect l="l" t="t" r="r" b="b"/>
                <a:pathLst>
                  <a:path w="622" h="2081" extrusionOk="0">
                    <a:moveTo>
                      <a:pt x="363" y="0"/>
                    </a:moveTo>
                    <a:cubicBezTo>
                      <a:pt x="278" y="0"/>
                      <a:pt x="196" y="44"/>
                      <a:pt x="176" y="145"/>
                    </a:cubicBezTo>
                    <a:cubicBezTo>
                      <a:pt x="0" y="722"/>
                      <a:pt x="0" y="1323"/>
                      <a:pt x="126" y="1925"/>
                    </a:cubicBezTo>
                    <a:cubicBezTo>
                      <a:pt x="156" y="2035"/>
                      <a:pt x="237" y="2081"/>
                      <a:pt x="322" y="2081"/>
                    </a:cubicBezTo>
                    <a:cubicBezTo>
                      <a:pt x="449" y="2081"/>
                      <a:pt x="582" y="1975"/>
                      <a:pt x="552" y="1825"/>
                    </a:cubicBezTo>
                    <a:cubicBezTo>
                      <a:pt x="427" y="1298"/>
                      <a:pt x="427" y="772"/>
                      <a:pt x="577" y="246"/>
                    </a:cubicBezTo>
                    <a:cubicBezTo>
                      <a:pt x="622" y="96"/>
                      <a:pt x="488" y="0"/>
                      <a:pt x="36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19"/>
              <p:cNvSpPr/>
              <p:nvPr/>
            </p:nvSpPr>
            <p:spPr>
              <a:xfrm>
                <a:off x="4750650" y="1856400"/>
                <a:ext cx="14075" cy="25675"/>
              </a:xfrm>
              <a:custGeom>
                <a:avLst/>
                <a:gdLst/>
                <a:ahLst/>
                <a:cxnLst/>
                <a:rect l="l" t="t" r="r" b="b"/>
                <a:pathLst>
                  <a:path w="563" h="1027" extrusionOk="0">
                    <a:moveTo>
                      <a:pt x="307" y="1"/>
                    </a:moveTo>
                    <a:cubicBezTo>
                      <a:pt x="227" y="1"/>
                      <a:pt x="151" y="47"/>
                      <a:pt x="131" y="157"/>
                    </a:cubicBezTo>
                    <a:cubicBezTo>
                      <a:pt x="106" y="357"/>
                      <a:pt x="56" y="558"/>
                      <a:pt x="31" y="758"/>
                    </a:cubicBezTo>
                    <a:cubicBezTo>
                      <a:pt x="1" y="924"/>
                      <a:pt x="135" y="1027"/>
                      <a:pt x="257" y="1027"/>
                    </a:cubicBezTo>
                    <a:cubicBezTo>
                      <a:pt x="337" y="1027"/>
                      <a:pt x="412" y="983"/>
                      <a:pt x="432" y="883"/>
                    </a:cubicBezTo>
                    <a:lnTo>
                      <a:pt x="532" y="257"/>
                    </a:lnTo>
                    <a:cubicBezTo>
                      <a:pt x="562" y="106"/>
                      <a:pt x="429" y="1"/>
                      <a:pt x="30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19"/>
              <p:cNvSpPr/>
              <p:nvPr/>
            </p:nvSpPr>
            <p:spPr>
              <a:xfrm>
                <a:off x="4768450" y="1861425"/>
                <a:ext cx="17325" cy="28500"/>
              </a:xfrm>
              <a:custGeom>
                <a:avLst/>
                <a:gdLst/>
                <a:ahLst/>
                <a:cxnLst/>
                <a:rect l="l" t="t" r="r" b="b"/>
                <a:pathLst>
                  <a:path w="693" h="1140" extrusionOk="0">
                    <a:moveTo>
                      <a:pt x="440" y="0"/>
                    </a:moveTo>
                    <a:cubicBezTo>
                      <a:pt x="358" y="0"/>
                      <a:pt x="276" y="46"/>
                      <a:pt x="246" y="156"/>
                    </a:cubicBezTo>
                    <a:cubicBezTo>
                      <a:pt x="171" y="407"/>
                      <a:pt x="96" y="632"/>
                      <a:pt x="46" y="883"/>
                    </a:cubicBezTo>
                    <a:cubicBezTo>
                      <a:pt x="0" y="1034"/>
                      <a:pt x="128" y="1139"/>
                      <a:pt x="252" y="1139"/>
                    </a:cubicBezTo>
                    <a:cubicBezTo>
                      <a:pt x="335" y="1139"/>
                      <a:pt x="417" y="1093"/>
                      <a:pt x="447" y="983"/>
                    </a:cubicBezTo>
                    <a:cubicBezTo>
                      <a:pt x="497" y="758"/>
                      <a:pt x="572" y="507"/>
                      <a:pt x="647" y="256"/>
                    </a:cubicBezTo>
                    <a:cubicBezTo>
                      <a:pt x="692" y="106"/>
                      <a:pt x="565" y="0"/>
                      <a:pt x="44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19"/>
              <p:cNvSpPr/>
              <p:nvPr/>
            </p:nvSpPr>
            <p:spPr>
              <a:xfrm>
                <a:off x="4795125" y="1275575"/>
                <a:ext cx="58325" cy="88025"/>
              </a:xfrm>
              <a:custGeom>
                <a:avLst/>
                <a:gdLst/>
                <a:ahLst/>
                <a:cxnLst/>
                <a:rect l="l" t="t" r="r" b="b"/>
                <a:pathLst>
                  <a:path w="2333" h="3521" extrusionOk="0">
                    <a:moveTo>
                      <a:pt x="2080" y="0"/>
                    </a:moveTo>
                    <a:cubicBezTo>
                      <a:pt x="1998" y="0"/>
                      <a:pt x="1916" y="47"/>
                      <a:pt x="1886" y="156"/>
                    </a:cubicBezTo>
                    <a:cubicBezTo>
                      <a:pt x="1635" y="1334"/>
                      <a:pt x="1034" y="2362"/>
                      <a:pt x="157" y="3164"/>
                    </a:cubicBezTo>
                    <a:cubicBezTo>
                      <a:pt x="1" y="3320"/>
                      <a:pt x="147" y="3521"/>
                      <a:pt x="315" y="3521"/>
                    </a:cubicBezTo>
                    <a:cubicBezTo>
                      <a:pt x="363" y="3521"/>
                      <a:pt x="413" y="3504"/>
                      <a:pt x="457" y="3465"/>
                    </a:cubicBezTo>
                    <a:cubicBezTo>
                      <a:pt x="1385" y="2613"/>
                      <a:pt x="2011" y="1510"/>
                      <a:pt x="2287" y="257"/>
                    </a:cubicBezTo>
                    <a:cubicBezTo>
                      <a:pt x="2332" y="106"/>
                      <a:pt x="2205" y="0"/>
                      <a:pt x="208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19"/>
              <p:cNvSpPr/>
              <p:nvPr/>
            </p:nvSpPr>
            <p:spPr>
              <a:xfrm>
                <a:off x="5457550" y="1497200"/>
                <a:ext cx="66450" cy="563500"/>
              </a:xfrm>
              <a:custGeom>
                <a:avLst/>
                <a:gdLst/>
                <a:ahLst/>
                <a:cxnLst/>
                <a:rect l="l" t="t" r="r" b="b"/>
                <a:pathLst>
                  <a:path w="2658" h="22540" extrusionOk="0">
                    <a:moveTo>
                      <a:pt x="2244" y="1"/>
                    </a:moveTo>
                    <a:cubicBezTo>
                      <a:pt x="2137" y="1"/>
                      <a:pt x="2031" y="63"/>
                      <a:pt x="2031" y="189"/>
                    </a:cubicBezTo>
                    <a:cubicBezTo>
                      <a:pt x="1956" y="3672"/>
                      <a:pt x="1" y="7056"/>
                      <a:pt x="803" y="10540"/>
                    </a:cubicBezTo>
                    <a:cubicBezTo>
                      <a:pt x="1229" y="12469"/>
                      <a:pt x="2156" y="14048"/>
                      <a:pt x="2206" y="16078"/>
                    </a:cubicBezTo>
                    <a:cubicBezTo>
                      <a:pt x="2281" y="18184"/>
                      <a:pt x="1855" y="20239"/>
                      <a:pt x="1404" y="22294"/>
                    </a:cubicBezTo>
                    <a:cubicBezTo>
                      <a:pt x="1374" y="22443"/>
                      <a:pt x="1505" y="22539"/>
                      <a:pt x="1626" y="22539"/>
                    </a:cubicBezTo>
                    <a:cubicBezTo>
                      <a:pt x="1707" y="22539"/>
                      <a:pt x="1785" y="22495"/>
                      <a:pt x="1805" y="22394"/>
                    </a:cubicBezTo>
                    <a:cubicBezTo>
                      <a:pt x="2206" y="20515"/>
                      <a:pt x="2632" y="18585"/>
                      <a:pt x="2632" y="16655"/>
                    </a:cubicBezTo>
                    <a:cubicBezTo>
                      <a:pt x="2657" y="14775"/>
                      <a:pt x="2131" y="13196"/>
                      <a:pt x="1504" y="11442"/>
                    </a:cubicBezTo>
                    <a:cubicBezTo>
                      <a:pt x="151" y="7657"/>
                      <a:pt x="2382" y="3998"/>
                      <a:pt x="2457" y="189"/>
                    </a:cubicBezTo>
                    <a:cubicBezTo>
                      <a:pt x="2457" y="63"/>
                      <a:pt x="2350" y="1"/>
                      <a:pt x="22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19"/>
              <p:cNvSpPr/>
              <p:nvPr/>
            </p:nvSpPr>
            <p:spPr>
              <a:xfrm>
                <a:off x="5421200" y="1959775"/>
                <a:ext cx="141900" cy="325075"/>
              </a:xfrm>
              <a:custGeom>
                <a:avLst/>
                <a:gdLst/>
                <a:ahLst/>
                <a:cxnLst/>
                <a:rect l="l" t="t" r="r" b="b"/>
                <a:pathLst>
                  <a:path w="5676" h="13003" extrusionOk="0">
                    <a:moveTo>
                      <a:pt x="954" y="1"/>
                    </a:moveTo>
                    <a:cubicBezTo>
                      <a:pt x="874" y="1"/>
                      <a:pt x="798" y="47"/>
                      <a:pt x="778" y="157"/>
                    </a:cubicBezTo>
                    <a:cubicBezTo>
                      <a:pt x="377" y="2388"/>
                      <a:pt x="176" y="4668"/>
                      <a:pt x="76" y="6949"/>
                    </a:cubicBezTo>
                    <a:cubicBezTo>
                      <a:pt x="51" y="8102"/>
                      <a:pt x="1" y="9280"/>
                      <a:pt x="51" y="10458"/>
                    </a:cubicBezTo>
                    <a:cubicBezTo>
                      <a:pt x="76" y="11109"/>
                      <a:pt x="126" y="11811"/>
                      <a:pt x="527" y="12337"/>
                    </a:cubicBezTo>
                    <a:cubicBezTo>
                      <a:pt x="881" y="12799"/>
                      <a:pt x="1309" y="13003"/>
                      <a:pt x="1729" y="13003"/>
                    </a:cubicBezTo>
                    <a:cubicBezTo>
                      <a:pt x="2291" y="13003"/>
                      <a:pt x="2840" y="12639"/>
                      <a:pt x="3184" y="12037"/>
                    </a:cubicBezTo>
                    <a:cubicBezTo>
                      <a:pt x="4287" y="10132"/>
                      <a:pt x="4988" y="7876"/>
                      <a:pt x="5615" y="5796"/>
                    </a:cubicBezTo>
                    <a:cubicBezTo>
                      <a:pt x="5676" y="5630"/>
                      <a:pt x="5553" y="5527"/>
                      <a:pt x="5425" y="5527"/>
                    </a:cubicBezTo>
                    <a:cubicBezTo>
                      <a:pt x="5341" y="5527"/>
                      <a:pt x="5254" y="5571"/>
                      <a:pt x="5214" y="5671"/>
                    </a:cubicBezTo>
                    <a:cubicBezTo>
                      <a:pt x="4738" y="7275"/>
                      <a:pt x="4161" y="8829"/>
                      <a:pt x="3510" y="10357"/>
                    </a:cubicBezTo>
                    <a:cubicBezTo>
                      <a:pt x="3234" y="11009"/>
                      <a:pt x="2733" y="12613"/>
                      <a:pt x="1805" y="12613"/>
                    </a:cubicBezTo>
                    <a:cubicBezTo>
                      <a:pt x="1796" y="12613"/>
                      <a:pt x="1787" y="12613"/>
                      <a:pt x="1777" y="12613"/>
                    </a:cubicBezTo>
                    <a:cubicBezTo>
                      <a:pt x="551" y="12613"/>
                      <a:pt x="477" y="10978"/>
                      <a:pt x="452" y="10132"/>
                    </a:cubicBezTo>
                    <a:cubicBezTo>
                      <a:pt x="427" y="6849"/>
                      <a:pt x="577" y="3515"/>
                      <a:pt x="1179" y="257"/>
                    </a:cubicBezTo>
                    <a:cubicBezTo>
                      <a:pt x="1209" y="106"/>
                      <a:pt x="1076" y="1"/>
                      <a:pt x="95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19"/>
              <p:cNvSpPr/>
              <p:nvPr/>
            </p:nvSpPr>
            <p:spPr>
              <a:xfrm>
                <a:off x="5471650" y="2108900"/>
                <a:ext cx="18825" cy="95975"/>
              </a:xfrm>
              <a:custGeom>
                <a:avLst/>
                <a:gdLst/>
                <a:ahLst/>
                <a:cxnLst/>
                <a:rect l="l" t="t" r="r" b="b"/>
                <a:pathLst>
                  <a:path w="753" h="3839" extrusionOk="0">
                    <a:moveTo>
                      <a:pt x="546" y="0"/>
                    </a:moveTo>
                    <a:cubicBezTo>
                      <a:pt x="439" y="0"/>
                      <a:pt x="326" y="69"/>
                      <a:pt x="314" y="207"/>
                    </a:cubicBezTo>
                    <a:cubicBezTo>
                      <a:pt x="214" y="1335"/>
                      <a:pt x="113" y="2488"/>
                      <a:pt x="13" y="3641"/>
                    </a:cubicBezTo>
                    <a:cubicBezTo>
                      <a:pt x="1" y="3775"/>
                      <a:pt x="90" y="3838"/>
                      <a:pt x="188" y="3838"/>
                    </a:cubicBezTo>
                    <a:cubicBezTo>
                      <a:pt x="290" y="3838"/>
                      <a:pt x="401" y="3769"/>
                      <a:pt x="414" y="3641"/>
                    </a:cubicBezTo>
                    <a:cubicBezTo>
                      <a:pt x="539" y="2488"/>
                      <a:pt x="640" y="1335"/>
                      <a:pt x="740" y="207"/>
                    </a:cubicBezTo>
                    <a:cubicBezTo>
                      <a:pt x="752" y="69"/>
                      <a:pt x="652" y="0"/>
                      <a:pt x="5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19"/>
              <p:cNvSpPr/>
              <p:nvPr/>
            </p:nvSpPr>
            <p:spPr>
              <a:xfrm>
                <a:off x="5516150" y="1750075"/>
                <a:ext cx="35100" cy="95375"/>
              </a:xfrm>
              <a:custGeom>
                <a:avLst/>
                <a:gdLst/>
                <a:ahLst/>
                <a:cxnLst/>
                <a:rect l="l" t="t" r="r" b="b"/>
                <a:pathLst>
                  <a:path w="1404" h="3815" extrusionOk="0">
                    <a:moveTo>
                      <a:pt x="291" y="1"/>
                    </a:moveTo>
                    <a:cubicBezTo>
                      <a:pt x="155" y="1"/>
                      <a:pt x="1" y="150"/>
                      <a:pt x="88" y="324"/>
                    </a:cubicBezTo>
                    <a:cubicBezTo>
                      <a:pt x="589" y="1352"/>
                      <a:pt x="865" y="2455"/>
                      <a:pt x="965" y="3608"/>
                    </a:cubicBezTo>
                    <a:cubicBezTo>
                      <a:pt x="977" y="3745"/>
                      <a:pt x="1090" y="3814"/>
                      <a:pt x="1197" y="3814"/>
                    </a:cubicBezTo>
                    <a:cubicBezTo>
                      <a:pt x="1303" y="3814"/>
                      <a:pt x="1404" y="3745"/>
                      <a:pt x="1391" y="3608"/>
                    </a:cubicBezTo>
                    <a:cubicBezTo>
                      <a:pt x="1291" y="2379"/>
                      <a:pt x="965" y="1227"/>
                      <a:pt x="439" y="99"/>
                    </a:cubicBezTo>
                    <a:cubicBezTo>
                      <a:pt x="408"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19"/>
              <p:cNvSpPr/>
              <p:nvPr/>
            </p:nvSpPr>
            <p:spPr>
              <a:xfrm>
                <a:off x="5528050" y="1603800"/>
                <a:ext cx="29425" cy="41550"/>
              </a:xfrm>
              <a:custGeom>
                <a:avLst/>
                <a:gdLst/>
                <a:ahLst/>
                <a:cxnLst/>
                <a:rect l="l" t="t" r="r" b="b"/>
                <a:pathLst>
                  <a:path w="1177" h="1662" extrusionOk="0">
                    <a:moveTo>
                      <a:pt x="882" y="0"/>
                    </a:moveTo>
                    <a:cubicBezTo>
                      <a:pt x="817" y="0"/>
                      <a:pt x="754" y="32"/>
                      <a:pt x="714" y="110"/>
                    </a:cubicBezTo>
                    <a:cubicBezTo>
                      <a:pt x="514" y="511"/>
                      <a:pt x="288" y="937"/>
                      <a:pt x="88" y="1338"/>
                    </a:cubicBezTo>
                    <a:cubicBezTo>
                      <a:pt x="1" y="1512"/>
                      <a:pt x="143" y="1662"/>
                      <a:pt x="280" y="1662"/>
                    </a:cubicBezTo>
                    <a:cubicBezTo>
                      <a:pt x="341" y="1662"/>
                      <a:pt x="400" y="1633"/>
                      <a:pt x="439" y="1564"/>
                    </a:cubicBezTo>
                    <a:cubicBezTo>
                      <a:pt x="664" y="1138"/>
                      <a:pt x="865" y="737"/>
                      <a:pt x="1090" y="311"/>
                    </a:cubicBezTo>
                    <a:cubicBezTo>
                      <a:pt x="1177" y="155"/>
                      <a:pt x="1025" y="0"/>
                      <a:pt x="88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19"/>
              <p:cNvSpPr/>
              <p:nvPr/>
            </p:nvSpPr>
            <p:spPr>
              <a:xfrm>
                <a:off x="5556675" y="1616950"/>
                <a:ext cx="26925" cy="43650"/>
              </a:xfrm>
              <a:custGeom>
                <a:avLst/>
                <a:gdLst/>
                <a:ahLst/>
                <a:cxnLst/>
                <a:rect l="l" t="t" r="r" b="b"/>
                <a:pathLst>
                  <a:path w="1077" h="1746" extrusionOk="0">
                    <a:moveTo>
                      <a:pt x="789" y="0"/>
                    </a:moveTo>
                    <a:cubicBezTo>
                      <a:pt x="725" y="0"/>
                      <a:pt x="661" y="32"/>
                      <a:pt x="622" y="110"/>
                    </a:cubicBezTo>
                    <a:cubicBezTo>
                      <a:pt x="346" y="537"/>
                      <a:pt x="146" y="988"/>
                      <a:pt x="46" y="1489"/>
                    </a:cubicBezTo>
                    <a:cubicBezTo>
                      <a:pt x="0" y="1640"/>
                      <a:pt x="128" y="1745"/>
                      <a:pt x="252" y="1745"/>
                    </a:cubicBezTo>
                    <a:cubicBezTo>
                      <a:pt x="335" y="1745"/>
                      <a:pt x="417" y="1699"/>
                      <a:pt x="447" y="1589"/>
                    </a:cubicBezTo>
                    <a:cubicBezTo>
                      <a:pt x="547" y="1138"/>
                      <a:pt x="722" y="712"/>
                      <a:pt x="973" y="311"/>
                    </a:cubicBezTo>
                    <a:cubicBezTo>
                      <a:pt x="1076" y="156"/>
                      <a:pt x="931" y="0"/>
                      <a:pt x="7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19"/>
              <p:cNvSpPr/>
              <p:nvPr/>
            </p:nvSpPr>
            <p:spPr>
              <a:xfrm>
                <a:off x="5638125" y="1793750"/>
                <a:ext cx="27975" cy="65150"/>
              </a:xfrm>
              <a:custGeom>
                <a:avLst/>
                <a:gdLst/>
                <a:ahLst/>
                <a:cxnLst/>
                <a:rect l="l" t="t" r="r" b="b"/>
                <a:pathLst>
                  <a:path w="1119" h="2606" extrusionOk="0">
                    <a:moveTo>
                      <a:pt x="856" y="0"/>
                    </a:moveTo>
                    <a:cubicBezTo>
                      <a:pt x="772" y="0"/>
                      <a:pt x="692" y="46"/>
                      <a:pt x="672" y="156"/>
                    </a:cubicBezTo>
                    <a:cubicBezTo>
                      <a:pt x="447" y="883"/>
                      <a:pt x="246" y="1610"/>
                      <a:pt x="46" y="2337"/>
                    </a:cubicBezTo>
                    <a:cubicBezTo>
                      <a:pt x="0" y="2503"/>
                      <a:pt x="129" y="2606"/>
                      <a:pt x="254" y="2606"/>
                    </a:cubicBezTo>
                    <a:cubicBezTo>
                      <a:pt x="336" y="2606"/>
                      <a:pt x="417" y="2561"/>
                      <a:pt x="447" y="2462"/>
                    </a:cubicBezTo>
                    <a:cubicBezTo>
                      <a:pt x="647" y="1710"/>
                      <a:pt x="848" y="983"/>
                      <a:pt x="1073" y="257"/>
                    </a:cubicBezTo>
                    <a:cubicBezTo>
                      <a:pt x="1119" y="106"/>
                      <a:pt x="982" y="0"/>
                      <a:pt x="85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7" name="Google Shape;1677;p19"/>
              <p:cNvSpPr/>
              <p:nvPr/>
            </p:nvSpPr>
            <p:spPr>
              <a:xfrm>
                <a:off x="3963175" y="1050100"/>
                <a:ext cx="1765075" cy="1286425"/>
              </a:xfrm>
              <a:custGeom>
                <a:avLst/>
                <a:gdLst/>
                <a:ahLst/>
                <a:cxnLst/>
                <a:rect l="l" t="t" r="r" b="b"/>
                <a:pathLst>
                  <a:path w="70603" h="51457" extrusionOk="0">
                    <a:moveTo>
                      <a:pt x="24854" y="402"/>
                    </a:moveTo>
                    <a:cubicBezTo>
                      <a:pt x="24941" y="402"/>
                      <a:pt x="25027" y="402"/>
                      <a:pt x="25114" y="403"/>
                    </a:cubicBezTo>
                    <a:cubicBezTo>
                      <a:pt x="29450" y="479"/>
                      <a:pt x="33460" y="2208"/>
                      <a:pt x="35891" y="5065"/>
                    </a:cubicBezTo>
                    <a:lnTo>
                      <a:pt x="35991" y="5190"/>
                    </a:lnTo>
                    <a:lnTo>
                      <a:pt x="36116" y="5140"/>
                    </a:lnTo>
                    <a:cubicBezTo>
                      <a:pt x="39582" y="3914"/>
                      <a:pt x="43145" y="3296"/>
                      <a:pt x="46592" y="3296"/>
                    </a:cubicBezTo>
                    <a:cubicBezTo>
                      <a:pt x="49204" y="3296"/>
                      <a:pt x="51749" y="3650"/>
                      <a:pt x="54136" y="4363"/>
                    </a:cubicBezTo>
                    <a:cubicBezTo>
                      <a:pt x="60152" y="6168"/>
                      <a:pt x="65214" y="10403"/>
                      <a:pt x="67670" y="15642"/>
                    </a:cubicBezTo>
                    <a:cubicBezTo>
                      <a:pt x="69675" y="19977"/>
                      <a:pt x="70177" y="25291"/>
                      <a:pt x="69174" y="31456"/>
                    </a:cubicBezTo>
                    <a:cubicBezTo>
                      <a:pt x="68197" y="37421"/>
                      <a:pt x="66016" y="43286"/>
                      <a:pt x="62808" y="48399"/>
                    </a:cubicBezTo>
                    <a:cubicBezTo>
                      <a:pt x="62357" y="49151"/>
                      <a:pt x="61856" y="49902"/>
                      <a:pt x="61154" y="50429"/>
                    </a:cubicBezTo>
                    <a:cubicBezTo>
                      <a:pt x="60636" y="50826"/>
                      <a:pt x="60046" y="51033"/>
                      <a:pt x="59492" y="51033"/>
                    </a:cubicBezTo>
                    <a:cubicBezTo>
                      <a:pt x="59242" y="51033"/>
                      <a:pt x="58999" y="50991"/>
                      <a:pt x="58773" y="50905"/>
                    </a:cubicBezTo>
                    <a:cubicBezTo>
                      <a:pt x="57746" y="50529"/>
                      <a:pt x="57144" y="49351"/>
                      <a:pt x="56969" y="47321"/>
                    </a:cubicBezTo>
                    <a:cubicBezTo>
                      <a:pt x="56743" y="44539"/>
                      <a:pt x="56743" y="41732"/>
                      <a:pt x="57019" y="38975"/>
                    </a:cubicBezTo>
                    <a:lnTo>
                      <a:pt x="57119" y="38123"/>
                    </a:lnTo>
                    <a:lnTo>
                      <a:pt x="56643" y="38850"/>
                    </a:lnTo>
                    <a:cubicBezTo>
                      <a:pt x="56217" y="39501"/>
                      <a:pt x="55690" y="40103"/>
                      <a:pt x="55114" y="40629"/>
                    </a:cubicBezTo>
                    <a:cubicBezTo>
                      <a:pt x="54653" y="41048"/>
                      <a:pt x="53808" y="41659"/>
                      <a:pt x="52914" y="41659"/>
                    </a:cubicBezTo>
                    <a:cubicBezTo>
                      <a:pt x="52738" y="41659"/>
                      <a:pt x="52560" y="41635"/>
                      <a:pt x="52382" y="41582"/>
                    </a:cubicBezTo>
                    <a:cubicBezTo>
                      <a:pt x="51756" y="41356"/>
                      <a:pt x="51229" y="40754"/>
                      <a:pt x="51004" y="39952"/>
                    </a:cubicBezTo>
                    <a:cubicBezTo>
                      <a:pt x="50778" y="39201"/>
                      <a:pt x="50803" y="38399"/>
                      <a:pt x="50828" y="37622"/>
                    </a:cubicBezTo>
                    <a:lnTo>
                      <a:pt x="51104" y="30378"/>
                    </a:lnTo>
                    <a:cubicBezTo>
                      <a:pt x="51154" y="29877"/>
                      <a:pt x="51179" y="29376"/>
                      <a:pt x="51179" y="28875"/>
                    </a:cubicBezTo>
                    <a:lnTo>
                      <a:pt x="51154" y="28875"/>
                    </a:lnTo>
                    <a:lnTo>
                      <a:pt x="51154" y="28800"/>
                    </a:lnTo>
                    <a:lnTo>
                      <a:pt x="50753" y="28774"/>
                    </a:lnTo>
                    <a:lnTo>
                      <a:pt x="50678" y="30328"/>
                    </a:lnTo>
                    <a:cubicBezTo>
                      <a:pt x="50477" y="32910"/>
                      <a:pt x="49776" y="35441"/>
                      <a:pt x="48898" y="38348"/>
                    </a:cubicBezTo>
                    <a:cubicBezTo>
                      <a:pt x="48693" y="39080"/>
                      <a:pt x="48091" y="40624"/>
                      <a:pt x="46751" y="40624"/>
                    </a:cubicBezTo>
                    <a:cubicBezTo>
                      <a:pt x="46622" y="40624"/>
                      <a:pt x="46485" y="40610"/>
                      <a:pt x="46342" y="40579"/>
                    </a:cubicBezTo>
                    <a:cubicBezTo>
                      <a:pt x="44888" y="40253"/>
                      <a:pt x="44212" y="38499"/>
                      <a:pt x="43886" y="37095"/>
                    </a:cubicBezTo>
                    <a:cubicBezTo>
                      <a:pt x="43334" y="34639"/>
                      <a:pt x="43134" y="32133"/>
                      <a:pt x="43259" y="29627"/>
                    </a:cubicBezTo>
                    <a:cubicBezTo>
                      <a:pt x="43359" y="29050"/>
                      <a:pt x="43410" y="28474"/>
                      <a:pt x="43410" y="27897"/>
                    </a:cubicBezTo>
                    <a:lnTo>
                      <a:pt x="43009" y="27847"/>
                    </a:lnTo>
                    <a:cubicBezTo>
                      <a:pt x="42933" y="28424"/>
                      <a:pt x="42883" y="29000"/>
                      <a:pt x="42858" y="29576"/>
                    </a:cubicBezTo>
                    <a:cubicBezTo>
                      <a:pt x="42457" y="32283"/>
                      <a:pt x="41329" y="34840"/>
                      <a:pt x="39575" y="36945"/>
                    </a:cubicBezTo>
                    <a:cubicBezTo>
                      <a:pt x="39237" y="37368"/>
                      <a:pt x="38131" y="38558"/>
                      <a:pt x="36950" y="38558"/>
                    </a:cubicBezTo>
                    <a:cubicBezTo>
                      <a:pt x="36732" y="38558"/>
                      <a:pt x="36511" y="38518"/>
                      <a:pt x="36292" y="38424"/>
                    </a:cubicBezTo>
                    <a:cubicBezTo>
                      <a:pt x="35339" y="38023"/>
                      <a:pt x="34963" y="36820"/>
                      <a:pt x="34763" y="35942"/>
                    </a:cubicBezTo>
                    <a:cubicBezTo>
                      <a:pt x="34487" y="34739"/>
                      <a:pt x="34312" y="33536"/>
                      <a:pt x="34237" y="32283"/>
                    </a:cubicBezTo>
                    <a:cubicBezTo>
                      <a:pt x="34362" y="31256"/>
                      <a:pt x="34362" y="30203"/>
                      <a:pt x="34212" y="29175"/>
                    </a:cubicBezTo>
                    <a:lnTo>
                      <a:pt x="33811" y="29175"/>
                    </a:lnTo>
                    <a:cubicBezTo>
                      <a:pt x="33735" y="30228"/>
                      <a:pt x="33735" y="31256"/>
                      <a:pt x="33811" y="32283"/>
                    </a:cubicBezTo>
                    <a:cubicBezTo>
                      <a:pt x="33635" y="33612"/>
                      <a:pt x="33234" y="34915"/>
                      <a:pt x="32608" y="36118"/>
                    </a:cubicBezTo>
                    <a:cubicBezTo>
                      <a:pt x="31931" y="37421"/>
                      <a:pt x="31104" y="38198"/>
                      <a:pt x="30176" y="38399"/>
                    </a:cubicBezTo>
                    <a:cubicBezTo>
                      <a:pt x="30002" y="38440"/>
                      <a:pt x="29828" y="38459"/>
                      <a:pt x="29657" y="38459"/>
                    </a:cubicBezTo>
                    <a:cubicBezTo>
                      <a:pt x="28569" y="38459"/>
                      <a:pt x="27563" y="37692"/>
                      <a:pt x="27044" y="36870"/>
                    </a:cubicBezTo>
                    <a:cubicBezTo>
                      <a:pt x="26317" y="35767"/>
                      <a:pt x="26141" y="34389"/>
                      <a:pt x="26041" y="33186"/>
                    </a:cubicBezTo>
                    <a:cubicBezTo>
                      <a:pt x="25991" y="32434"/>
                      <a:pt x="25941" y="31632"/>
                      <a:pt x="25916" y="30805"/>
                    </a:cubicBezTo>
                    <a:cubicBezTo>
                      <a:pt x="25891" y="30554"/>
                      <a:pt x="25866" y="30278"/>
                      <a:pt x="25866" y="30003"/>
                    </a:cubicBezTo>
                    <a:cubicBezTo>
                      <a:pt x="25866" y="29627"/>
                      <a:pt x="25841" y="29276"/>
                      <a:pt x="25790" y="28950"/>
                    </a:cubicBezTo>
                    <a:lnTo>
                      <a:pt x="25389" y="28975"/>
                    </a:lnTo>
                    <a:cubicBezTo>
                      <a:pt x="25415" y="29326"/>
                      <a:pt x="25415" y="29677"/>
                      <a:pt x="25440" y="30028"/>
                    </a:cubicBezTo>
                    <a:cubicBezTo>
                      <a:pt x="25465" y="32108"/>
                      <a:pt x="24963" y="34514"/>
                      <a:pt x="24036" y="36619"/>
                    </a:cubicBezTo>
                    <a:cubicBezTo>
                      <a:pt x="23560" y="37722"/>
                      <a:pt x="22958" y="38348"/>
                      <a:pt x="22282" y="38449"/>
                    </a:cubicBezTo>
                    <a:cubicBezTo>
                      <a:pt x="22208" y="38460"/>
                      <a:pt x="22136" y="38466"/>
                      <a:pt x="22064" y="38466"/>
                    </a:cubicBezTo>
                    <a:cubicBezTo>
                      <a:pt x="21064" y="38466"/>
                      <a:pt x="20273" y="37373"/>
                      <a:pt x="19876" y="36694"/>
                    </a:cubicBezTo>
                    <a:cubicBezTo>
                      <a:pt x="18447" y="34288"/>
                      <a:pt x="17620" y="31531"/>
                      <a:pt x="17520" y="28749"/>
                    </a:cubicBezTo>
                    <a:lnTo>
                      <a:pt x="17094" y="28749"/>
                    </a:lnTo>
                    <a:cubicBezTo>
                      <a:pt x="17094" y="29952"/>
                      <a:pt x="17244" y="31030"/>
                      <a:pt x="17369" y="32083"/>
                    </a:cubicBezTo>
                    <a:cubicBezTo>
                      <a:pt x="17495" y="32860"/>
                      <a:pt x="17595" y="33587"/>
                      <a:pt x="17620" y="34389"/>
                    </a:cubicBezTo>
                    <a:cubicBezTo>
                      <a:pt x="17695" y="35792"/>
                      <a:pt x="17294" y="37697"/>
                      <a:pt x="15841" y="38374"/>
                    </a:cubicBezTo>
                    <a:cubicBezTo>
                      <a:pt x="15490" y="38546"/>
                      <a:pt x="15120" y="38623"/>
                      <a:pt x="14748" y="38623"/>
                    </a:cubicBezTo>
                    <a:cubicBezTo>
                      <a:pt x="13494" y="38623"/>
                      <a:pt x="12212" y="37745"/>
                      <a:pt x="11555" y="36644"/>
                    </a:cubicBezTo>
                    <a:cubicBezTo>
                      <a:pt x="11028" y="35767"/>
                      <a:pt x="10928" y="34790"/>
                      <a:pt x="10828" y="33737"/>
                    </a:cubicBezTo>
                    <a:cubicBezTo>
                      <a:pt x="10778" y="33035"/>
                      <a:pt x="10703" y="32283"/>
                      <a:pt x="10502" y="31481"/>
                    </a:cubicBezTo>
                    <a:lnTo>
                      <a:pt x="10076" y="31581"/>
                    </a:lnTo>
                    <a:cubicBezTo>
                      <a:pt x="10126" y="31932"/>
                      <a:pt x="10176" y="32283"/>
                      <a:pt x="10226" y="32634"/>
                    </a:cubicBezTo>
                    <a:cubicBezTo>
                      <a:pt x="10477" y="34188"/>
                      <a:pt x="10703" y="35667"/>
                      <a:pt x="10226" y="37095"/>
                    </a:cubicBezTo>
                    <a:cubicBezTo>
                      <a:pt x="9771" y="38526"/>
                      <a:pt x="8359" y="39826"/>
                      <a:pt x="6883" y="39826"/>
                    </a:cubicBezTo>
                    <a:cubicBezTo>
                      <a:pt x="6653" y="39826"/>
                      <a:pt x="6421" y="39795"/>
                      <a:pt x="6191" y="39727"/>
                    </a:cubicBezTo>
                    <a:cubicBezTo>
                      <a:pt x="4663" y="39251"/>
                      <a:pt x="3886" y="37546"/>
                      <a:pt x="3334" y="35917"/>
                    </a:cubicBezTo>
                    <a:cubicBezTo>
                      <a:pt x="2106" y="32308"/>
                      <a:pt x="828" y="28023"/>
                      <a:pt x="577" y="23586"/>
                    </a:cubicBezTo>
                    <a:cubicBezTo>
                      <a:pt x="427" y="20328"/>
                      <a:pt x="778" y="15591"/>
                      <a:pt x="3409" y="11481"/>
                    </a:cubicBezTo>
                    <a:cubicBezTo>
                      <a:pt x="5414" y="8348"/>
                      <a:pt x="8648" y="5742"/>
                      <a:pt x="13259" y="3486"/>
                    </a:cubicBezTo>
                    <a:cubicBezTo>
                      <a:pt x="17492" y="1406"/>
                      <a:pt x="21295" y="402"/>
                      <a:pt x="24854" y="402"/>
                    </a:cubicBezTo>
                    <a:close/>
                    <a:moveTo>
                      <a:pt x="24849" y="1"/>
                    </a:moveTo>
                    <a:cubicBezTo>
                      <a:pt x="21217" y="1"/>
                      <a:pt x="17365" y="1006"/>
                      <a:pt x="13084" y="3110"/>
                    </a:cubicBezTo>
                    <a:cubicBezTo>
                      <a:pt x="8397" y="5391"/>
                      <a:pt x="5114" y="8048"/>
                      <a:pt x="3059" y="11256"/>
                    </a:cubicBezTo>
                    <a:cubicBezTo>
                      <a:pt x="352" y="15466"/>
                      <a:pt x="1" y="20303"/>
                      <a:pt x="176" y="23586"/>
                    </a:cubicBezTo>
                    <a:cubicBezTo>
                      <a:pt x="402" y="28073"/>
                      <a:pt x="1705" y="32409"/>
                      <a:pt x="2933" y="36068"/>
                    </a:cubicBezTo>
                    <a:cubicBezTo>
                      <a:pt x="3535" y="37772"/>
                      <a:pt x="4362" y="39602"/>
                      <a:pt x="6066" y="40128"/>
                    </a:cubicBezTo>
                    <a:cubicBezTo>
                      <a:pt x="6341" y="40209"/>
                      <a:pt x="6618" y="40247"/>
                      <a:pt x="6891" y="40247"/>
                    </a:cubicBezTo>
                    <a:cubicBezTo>
                      <a:pt x="8558" y="40247"/>
                      <a:pt x="10111" y="38836"/>
                      <a:pt x="10627" y="37221"/>
                    </a:cubicBezTo>
                    <a:cubicBezTo>
                      <a:pt x="10753" y="36870"/>
                      <a:pt x="10828" y="36544"/>
                      <a:pt x="10878" y="36193"/>
                    </a:cubicBezTo>
                    <a:cubicBezTo>
                      <a:pt x="10953" y="36419"/>
                      <a:pt x="11054" y="36644"/>
                      <a:pt x="11204" y="36870"/>
                    </a:cubicBezTo>
                    <a:cubicBezTo>
                      <a:pt x="11913" y="38076"/>
                      <a:pt x="13309" y="39049"/>
                      <a:pt x="14723" y="39049"/>
                    </a:cubicBezTo>
                    <a:cubicBezTo>
                      <a:pt x="15159" y="39049"/>
                      <a:pt x="15596" y="38956"/>
                      <a:pt x="16016" y="38749"/>
                    </a:cubicBezTo>
                    <a:cubicBezTo>
                      <a:pt x="17645" y="37973"/>
                      <a:pt x="18121" y="35967"/>
                      <a:pt x="18046" y="34363"/>
                    </a:cubicBezTo>
                    <a:cubicBezTo>
                      <a:pt x="18021" y="34088"/>
                      <a:pt x="18021" y="33837"/>
                      <a:pt x="17996" y="33587"/>
                    </a:cubicBezTo>
                    <a:lnTo>
                      <a:pt x="17996" y="33587"/>
                    </a:lnTo>
                    <a:cubicBezTo>
                      <a:pt x="18372" y="34739"/>
                      <a:pt x="18873" y="35867"/>
                      <a:pt x="19500" y="36920"/>
                    </a:cubicBezTo>
                    <a:cubicBezTo>
                      <a:pt x="20251" y="38195"/>
                      <a:pt x="21168" y="38870"/>
                      <a:pt x="22063" y="38870"/>
                    </a:cubicBezTo>
                    <a:cubicBezTo>
                      <a:pt x="22153" y="38870"/>
                      <a:pt x="22242" y="38863"/>
                      <a:pt x="22332" y="38850"/>
                    </a:cubicBezTo>
                    <a:cubicBezTo>
                      <a:pt x="23184" y="38724"/>
                      <a:pt x="23886" y="38048"/>
                      <a:pt x="24412" y="36795"/>
                    </a:cubicBezTo>
                    <a:cubicBezTo>
                      <a:pt x="24963" y="35541"/>
                      <a:pt x="25364" y="34213"/>
                      <a:pt x="25615" y="32885"/>
                    </a:cubicBezTo>
                    <a:cubicBezTo>
                      <a:pt x="25615" y="33010"/>
                      <a:pt x="25615" y="33110"/>
                      <a:pt x="25640" y="33211"/>
                    </a:cubicBezTo>
                    <a:cubicBezTo>
                      <a:pt x="25715" y="34464"/>
                      <a:pt x="25916" y="35917"/>
                      <a:pt x="26693" y="37095"/>
                    </a:cubicBezTo>
                    <a:cubicBezTo>
                      <a:pt x="27413" y="38197"/>
                      <a:pt x="28563" y="38869"/>
                      <a:pt x="29673" y="38869"/>
                    </a:cubicBezTo>
                    <a:cubicBezTo>
                      <a:pt x="29877" y="38869"/>
                      <a:pt x="30079" y="38846"/>
                      <a:pt x="30277" y="38800"/>
                    </a:cubicBezTo>
                    <a:cubicBezTo>
                      <a:pt x="31329" y="38574"/>
                      <a:pt x="32257" y="37722"/>
                      <a:pt x="32983" y="36293"/>
                    </a:cubicBezTo>
                    <a:cubicBezTo>
                      <a:pt x="33410" y="35491"/>
                      <a:pt x="33735" y="34639"/>
                      <a:pt x="33961" y="33762"/>
                    </a:cubicBezTo>
                    <a:cubicBezTo>
                      <a:pt x="34061" y="34514"/>
                      <a:pt x="34187" y="35291"/>
                      <a:pt x="34362" y="36043"/>
                    </a:cubicBezTo>
                    <a:cubicBezTo>
                      <a:pt x="34588" y="36995"/>
                      <a:pt x="35014" y="38323"/>
                      <a:pt x="36116" y="38800"/>
                    </a:cubicBezTo>
                    <a:cubicBezTo>
                      <a:pt x="36389" y="38914"/>
                      <a:pt x="36662" y="38963"/>
                      <a:pt x="36928" y="38963"/>
                    </a:cubicBezTo>
                    <a:cubicBezTo>
                      <a:pt x="38301" y="38963"/>
                      <a:pt x="39523" y="37657"/>
                      <a:pt x="39901" y="37196"/>
                    </a:cubicBezTo>
                    <a:cubicBezTo>
                      <a:pt x="41254" y="35592"/>
                      <a:pt x="42232" y="33712"/>
                      <a:pt x="42808" y="31707"/>
                    </a:cubicBezTo>
                    <a:cubicBezTo>
                      <a:pt x="42858" y="33561"/>
                      <a:pt x="43084" y="35391"/>
                      <a:pt x="43485" y="37196"/>
                    </a:cubicBezTo>
                    <a:cubicBezTo>
                      <a:pt x="43961" y="39376"/>
                      <a:pt x="44913" y="40704"/>
                      <a:pt x="46242" y="40980"/>
                    </a:cubicBezTo>
                    <a:cubicBezTo>
                      <a:pt x="46413" y="41017"/>
                      <a:pt x="46580" y="41036"/>
                      <a:pt x="46743" y="41036"/>
                    </a:cubicBezTo>
                    <a:cubicBezTo>
                      <a:pt x="47891" y="41036"/>
                      <a:pt x="48816" y="40120"/>
                      <a:pt x="49299" y="38474"/>
                    </a:cubicBezTo>
                    <a:cubicBezTo>
                      <a:pt x="49801" y="36845"/>
                      <a:pt x="50227" y="35316"/>
                      <a:pt x="50553" y="33837"/>
                    </a:cubicBezTo>
                    <a:lnTo>
                      <a:pt x="50553" y="33837"/>
                    </a:lnTo>
                    <a:lnTo>
                      <a:pt x="50427" y="37597"/>
                    </a:lnTo>
                    <a:cubicBezTo>
                      <a:pt x="50402" y="38374"/>
                      <a:pt x="50352" y="39251"/>
                      <a:pt x="50603" y="40078"/>
                    </a:cubicBezTo>
                    <a:cubicBezTo>
                      <a:pt x="50878" y="41005"/>
                      <a:pt x="51505" y="41707"/>
                      <a:pt x="52257" y="41957"/>
                    </a:cubicBezTo>
                    <a:cubicBezTo>
                      <a:pt x="52488" y="42035"/>
                      <a:pt x="52719" y="42068"/>
                      <a:pt x="52945" y="42068"/>
                    </a:cubicBezTo>
                    <a:cubicBezTo>
                      <a:pt x="53968" y="42068"/>
                      <a:pt x="54902" y="41381"/>
                      <a:pt x="55415" y="40930"/>
                    </a:cubicBezTo>
                    <a:cubicBezTo>
                      <a:pt x="55816" y="40554"/>
                      <a:pt x="56192" y="40153"/>
                      <a:pt x="56543" y="39702"/>
                    </a:cubicBezTo>
                    <a:lnTo>
                      <a:pt x="56543" y="39702"/>
                    </a:lnTo>
                    <a:cubicBezTo>
                      <a:pt x="56342" y="42258"/>
                      <a:pt x="56342" y="44815"/>
                      <a:pt x="56568" y="47346"/>
                    </a:cubicBezTo>
                    <a:cubicBezTo>
                      <a:pt x="56743" y="49577"/>
                      <a:pt x="57420" y="50855"/>
                      <a:pt x="58648" y="51306"/>
                    </a:cubicBezTo>
                    <a:cubicBezTo>
                      <a:pt x="58898" y="51406"/>
                      <a:pt x="59174" y="51456"/>
                      <a:pt x="59475" y="51456"/>
                    </a:cubicBezTo>
                    <a:cubicBezTo>
                      <a:pt x="60101" y="51456"/>
                      <a:pt x="60803" y="51206"/>
                      <a:pt x="61405" y="50780"/>
                    </a:cubicBezTo>
                    <a:cubicBezTo>
                      <a:pt x="62157" y="50203"/>
                      <a:pt x="62683" y="49401"/>
                      <a:pt x="63184" y="48624"/>
                    </a:cubicBezTo>
                    <a:cubicBezTo>
                      <a:pt x="66392" y="43461"/>
                      <a:pt x="68598" y="37546"/>
                      <a:pt x="69600" y="31531"/>
                    </a:cubicBezTo>
                    <a:cubicBezTo>
                      <a:pt x="70603" y="25266"/>
                      <a:pt x="70076" y="19877"/>
                      <a:pt x="68046" y="15466"/>
                    </a:cubicBezTo>
                    <a:cubicBezTo>
                      <a:pt x="65540" y="10103"/>
                      <a:pt x="60402" y="5817"/>
                      <a:pt x="54262" y="3962"/>
                    </a:cubicBezTo>
                    <a:cubicBezTo>
                      <a:pt x="51834" y="3233"/>
                      <a:pt x="49251" y="2872"/>
                      <a:pt x="46602" y="2872"/>
                    </a:cubicBezTo>
                    <a:cubicBezTo>
                      <a:pt x="43151" y="2872"/>
                      <a:pt x="39590" y="3484"/>
                      <a:pt x="36116" y="4689"/>
                    </a:cubicBezTo>
                    <a:cubicBezTo>
                      <a:pt x="33610" y="1807"/>
                      <a:pt x="29500" y="53"/>
                      <a:pt x="25114" y="2"/>
                    </a:cubicBezTo>
                    <a:cubicBezTo>
                      <a:pt x="25026" y="1"/>
                      <a:pt x="24937" y="1"/>
                      <a:pt x="248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19"/>
              <p:cNvSpPr/>
              <p:nvPr/>
            </p:nvSpPr>
            <p:spPr>
              <a:xfrm>
                <a:off x="3946900" y="1050100"/>
                <a:ext cx="1787000" cy="1286150"/>
              </a:xfrm>
              <a:custGeom>
                <a:avLst/>
                <a:gdLst/>
                <a:ahLst/>
                <a:cxnLst/>
                <a:rect l="l" t="t" r="r" b="b"/>
                <a:pathLst>
                  <a:path w="71480" h="51446" extrusionOk="0">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19"/>
              <p:cNvSpPr/>
              <p:nvPr/>
            </p:nvSpPr>
            <p:spPr>
              <a:xfrm>
                <a:off x="2068425" y="3494400"/>
                <a:ext cx="1418600" cy="771950"/>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19"/>
              <p:cNvSpPr/>
              <p:nvPr/>
            </p:nvSpPr>
            <p:spPr>
              <a:xfrm>
                <a:off x="2033975" y="3489375"/>
                <a:ext cx="1500650"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19"/>
              <p:cNvSpPr/>
              <p:nvPr/>
            </p:nvSpPr>
            <p:spPr>
              <a:xfrm>
                <a:off x="3698150" y="2930475"/>
                <a:ext cx="644750" cy="564575"/>
              </a:xfrm>
              <a:custGeom>
                <a:avLst/>
                <a:gdLst/>
                <a:ahLst/>
                <a:cxnLst/>
                <a:rect l="l" t="t" r="r" b="b"/>
                <a:pathLst>
                  <a:path w="25790" h="22583" extrusionOk="0">
                    <a:moveTo>
                      <a:pt x="8346" y="1"/>
                    </a:moveTo>
                    <a:cubicBezTo>
                      <a:pt x="3735" y="1"/>
                      <a:pt x="0" y="3735"/>
                      <a:pt x="0" y="8347"/>
                    </a:cubicBezTo>
                    <a:cubicBezTo>
                      <a:pt x="0" y="12958"/>
                      <a:pt x="3735" y="16718"/>
                      <a:pt x="8346" y="16718"/>
                    </a:cubicBezTo>
                    <a:lnTo>
                      <a:pt x="9900" y="16718"/>
                    </a:lnTo>
                    <a:cubicBezTo>
                      <a:pt x="10602" y="18497"/>
                      <a:pt x="11429" y="20252"/>
                      <a:pt x="12356" y="22582"/>
                    </a:cubicBezTo>
                    <a:lnTo>
                      <a:pt x="15690" y="16718"/>
                    </a:lnTo>
                    <a:lnTo>
                      <a:pt x="17444" y="16718"/>
                    </a:lnTo>
                    <a:cubicBezTo>
                      <a:pt x="22056" y="16718"/>
                      <a:pt x="25790" y="12958"/>
                      <a:pt x="25790" y="8347"/>
                    </a:cubicBezTo>
                    <a:cubicBezTo>
                      <a:pt x="25790" y="3735"/>
                      <a:pt x="22056" y="1"/>
                      <a:pt x="174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19"/>
              <p:cNvSpPr/>
              <p:nvPr/>
            </p:nvSpPr>
            <p:spPr>
              <a:xfrm>
                <a:off x="3688125" y="2924975"/>
                <a:ext cx="703025" cy="575125"/>
              </a:xfrm>
              <a:custGeom>
                <a:avLst/>
                <a:gdLst/>
                <a:ahLst/>
                <a:cxnLst/>
                <a:rect l="l" t="t" r="r" b="b"/>
                <a:pathLst>
                  <a:path w="28121" h="23005" extrusionOk="0">
                    <a:moveTo>
                      <a:pt x="9899" y="424"/>
                    </a:moveTo>
                    <a:cubicBezTo>
                      <a:pt x="10866" y="424"/>
                      <a:pt x="11830" y="446"/>
                      <a:pt x="12782" y="446"/>
                    </a:cubicBezTo>
                    <a:lnTo>
                      <a:pt x="17845" y="446"/>
                    </a:lnTo>
                    <a:cubicBezTo>
                      <a:pt x="23033" y="522"/>
                      <a:pt x="26993" y="5409"/>
                      <a:pt x="25765" y="10522"/>
                    </a:cubicBezTo>
                    <a:cubicBezTo>
                      <a:pt x="25188" y="12878"/>
                      <a:pt x="23509" y="14908"/>
                      <a:pt x="21304" y="15935"/>
                    </a:cubicBezTo>
                    <a:cubicBezTo>
                      <a:pt x="19723" y="16690"/>
                      <a:pt x="18098" y="16712"/>
                      <a:pt x="16408" y="16712"/>
                    </a:cubicBezTo>
                    <a:cubicBezTo>
                      <a:pt x="16303" y="16712"/>
                      <a:pt x="16197" y="16712"/>
                      <a:pt x="16091" y="16712"/>
                    </a:cubicBezTo>
                    <a:cubicBezTo>
                      <a:pt x="16015" y="16712"/>
                      <a:pt x="15940" y="16762"/>
                      <a:pt x="15890" y="16812"/>
                    </a:cubicBezTo>
                    <a:cubicBezTo>
                      <a:pt x="14857" y="18645"/>
                      <a:pt x="13823" y="20477"/>
                      <a:pt x="12790" y="22309"/>
                    </a:cubicBezTo>
                    <a:lnTo>
                      <a:pt x="12790" y="22309"/>
                    </a:lnTo>
                    <a:cubicBezTo>
                      <a:pt x="12053" y="20497"/>
                      <a:pt x="11223" y="18701"/>
                      <a:pt x="10502" y="16863"/>
                    </a:cubicBezTo>
                    <a:cubicBezTo>
                      <a:pt x="10451" y="16787"/>
                      <a:pt x="10401" y="16712"/>
                      <a:pt x="10301" y="16712"/>
                    </a:cubicBezTo>
                    <a:cubicBezTo>
                      <a:pt x="7644" y="16712"/>
                      <a:pt x="5213" y="16411"/>
                      <a:pt x="3183" y="14507"/>
                    </a:cubicBezTo>
                    <a:cubicBezTo>
                      <a:pt x="852" y="12326"/>
                      <a:pt x="0" y="8867"/>
                      <a:pt x="1078" y="5835"/>
                    </a:cubicBezTo>
                    <a:cubicBezTo>
                      <a:pt x="2206" y="2727"/>
                      <a:pt x="5163" y="572"/>
                      <a:pt x="8446" y="446"/>
                    </a:cubicBezTo>
                    <a:cubicBezTo>
                      <a:pt x="8931" y="430"/>
                      <a:pt x="9416" y="424"/>
                      <a:pt x="9899" y="424"/>
                    </a:cubicBezTo>
                    <a:close/>
                    <a:moveTo>
                      <a:pt x="9803" y="1"/>
                    </a:moveTo>
                    <a:cubicBezTo>
                      <a:pt x="8292" y="1"/>
                      <a:pt x="6799" y="95"/>
                      <a:pt x="5389" y="697"/>
                    </a:cubicBezTo>
                    <a:cubicBezTo>
                      <a:pt x="2256" y="2025"/>
                      <a:pt x="176" y="5183"/>
                      <a:pt x="176" y="8567"/>
                    </a:cubicBezTo>
                    <a:cubicBezTo>
                      <a:pt x="176" y="11850"/>
                      <a:pt x="2131" y="14908"/>
                      <a:pt x="5088" y="16311"/>
                    </a:cubicBezTo>
                    <a:cubicBezTo>
                      <a:pt x="6567" y="17013"/>
                      <a:pt x="8096" y="17138"/>
                      <a:pt x="9725" y="17138"/>
                    </a:cubicBezTo>
                    <a:cubicBezTo>
                      <a:pt x="9882" y="17138"/>
                      <a:pt x="9987" y="17130"/>
                      <a:pt x="10059" y="17130"/>
                    </a:cubicBezTo>
                    <a:cubicBezTo>
                      <a:pt x="10239" y="17130"/>
                      <a:pt x="10219" y="17181"/>
                      <a:pt x="10326" y="17539"/>
                    </a:cubicBezTo>
                    <a:cubicBezTo>
                      <a:pt x="10426" y="17990"/>
                      <a:pt x="10702" y="18467"/>
                      <a:pt x="10878" y="18893"/>
                    </a:cubicBezTo>
                    <a:cubicBezTo>
                      <a:pt x="11454" y="20196"/>
                      <a:pt x="12005" y="21524"/>
                      <a:pt x="12557" y="22853"/>
                    </a:cubicBezTo>
                    <a:cubicBezTo>
                      <a:pt x="12601" y="22941"/>
                      <a:pt x="12698" y="23004"/>
                      <a:pt x="12791" y="23004"/>
                    </a:cubicBezTo>
                    <a:cubicBezTo>
                      <a:pt x="12855" y="23004"/>
                      <a:pt x="12917" y="22974"/>
                      <a:pt x="12958" y="22903"/>
                    </a:cubicBezTo>
                    <a:cubicBezTo>
                      <a:pt x="13785" y="21424"/>
                      <a:pt x="14612" y="19970"/>
                      <a:pt x="15439" y="18492"/>
                    </a:cubicBezTo>
                    <a:cubicBezTo>
                      <a:pt x="15639" y="18141"/>
                      <a:pt x="15840" y="17790"/>
                      <a:pt x="16015" y="17464"/>
                    </a:cubicBezTo>
                    <a:cubicBezTo>
                      <a:pt x="16136" y="17262"/>
                      <a:pt x="16306" y="17110"/>
                      <a:pt x="16224" y="17110"/>
                    </a:cubicBezTo>
                    <a:cubicBezTo>
                      <a:pt x="16222" y="17110"/>
                      <a:pt x="16220" y="17110"/>
                      <a:pt x="16218" y="17110"/>
                    </a:cubicBezTo>
                    <a:lnTo>
                      <a:pt x="16218" y="17110"/>
                    </a:lnTo>
                    <a:cubicBezTo>
                      <a:pt x="16313" y="17090"/>
                      <a:pt x="16420" y="17083"/>
                      <a:pt x="16532" y="17083"/>
                    </a:cubicBezTo>
                    <a:cubicBezTo>
                      <a:pt x="16842" y="17083"/>
                      <a:pt x="17193" y="17138"/>
                      <a:pt x="17444" y="17138"/>
                    </a:cubicBezTo>
                    <a:cubicBezTo>
                      <a:pt x="17970" y="17138"/>
                      <a:pt x="18497" y="17138"/>
                      <a:pt x="19023" y="17063"/>
                    </a:cubicBezTo>
                    <a:cubicBezTo>
                      <a:pt x="24787" y="16261"/>
                      <a:pt x="28121" y="9820"/>
                      <a:pt x="25464" y="4657"/>
                    </a:cubicBezTo>
                    <a:cubicBezTo>
                      <a:pt x="23987" y="1802"/>
                      <a:pt x="21033" y="74"/>
                      <a:pt x="17854" y="20"/>
                    </a:cubicBezTo>
                    <a:lnTo>
                      <a:pt x="17854" y="20"/>
                    </a:lnTo>
                    <a:cubicBezTo>
                      <a:pt x="17851" y="20"/>
                      <a:pt x="17848" y="20"/>
                      <a:pt x="17845" y="20"/>
                    </a:cubicBezTo>
                    <a:cubicBezTo>
                      <a:pt x="17837" y="20"/>
                      <a:pt x="17829" y="19"/>
                      <a:pt x="17822" y="19"/>
                    </a:cubicBezTo>
                    <a:cubicBezTo>
                      <a:pt x="17815" y="19"/>
                      <a:pt x="17807" y="20"/>
                      <a:pt x="17800" y="20"/>
                    </a:cubicBezTo>
                    <a:lnTo>
                      <a:pt x="11880" y="20"/>
                    </a:lnTo>
                    <a:cubicBezTo>
                      <a:pt x="11188" y="20"/>
                      <a:pt x="10494" y="1"/>
                      <a:pt x="980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19"/>
              <p:cNvSpPr/>
              <p:nvPr/>
            </p:nvSpPr>
            <p:spPr>
              <a:xfrm>
                <a:off x="1582850" y="580825"/>
                <a:ext cx="1276975" cy="1133500"/>
              </a:xfrm>
              <a:custGeom>
                <a:avLst/>
                <a:gdLst/>
                <a:ahLst/>
                <a:cxnLst/>
                <a:rect l="l" t="t" r="r" b="b"/>
                <a:pathLst>
                  <a:path w="51079" h="45340" extrusionOk="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19"/>
              <p:cNvSpPr/>
              <p:nvPr/>
            </p:nvSpPr>
            <p:spPr>
              <a:xfrm>
                <a:off x="1600400" y="576925"/>
                <a:ext cx="1280100" cy="1142525"/>
              </a:xfrm>
              <a:custGeom>
                <a:avLst/>
                <a:gdLst/>
                <a:ahLst/>
                <a:cxnLst/>
                <a:rect l="l" t="t" r="r" b="b"/>
                <a:pathLst>
                  <a:path w="51204" h="45701" extrusionOk="0">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19"/>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19"/>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19"/>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19"/>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19"/>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19"/>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19"/>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19"/>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19"/>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19"/>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19"/>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p19"/>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p19"/>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19"/>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19"/>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19"/>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p19"/>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19"/>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19"/>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19"/>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5" name="Google Shape;1705;p19"/>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6" name="Google Shape;1706;p19"/>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19"/>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19"/>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19"/>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19"/>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19"/>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19"/>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19"/>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19"/>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19"/>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19"/>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19"/>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19"/>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19"/>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19"/>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19"/>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19"/>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19"/>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19"/>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19"/>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p19"/>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19"/>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19"/>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19"/>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19"/>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p19"/>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19"/>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19"/>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p19"/>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19"/>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19"/>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19"/>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19"/>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19"/>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19"/>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19"/>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19"/>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19"/>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19"/>
              <p:cNvSpPr/>
              <p:nvPr/>
            </p:nvSpPr>
            <p:spPr>
              <a:xfrm>
                <a:off x="964425" y="1765000"/>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p19"/>
              <p:cNvSpPr/>
              <p:nvPr/>
            </p:nvSpPr>
            <p:spPr>
              <a:xfrm>
                <a:off x="1309025" y="1759875"/>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p19"/>
              <p:cNvSpPr/>
              <p:nvPr/>
            </p:nvSpPr>
            <p:spPr>
              <a:xfrm>
                <a:off x="1375450" y="1767575"/>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19"/>
              <p:cNvSpPr/>
              <p:nvPr/>
            </p:nvSpPr>
            <p:spPr>
              <a:xfrm>
                <a:off x="1349125" y="1804525"/>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19"/>
              <p:cNvSpPr/>
              <p:nvPr/>
            </p:nvSpPr>
            <p:spPr>
              <a:xfrm>
                <a:off x="1361675" y="1896650"/>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19"/>
              <p:cNvSpPr/>
              <p:nvPr/>
            </p:nvSpPr>
            <p:spPr>
              <a:xfrm>
                <a:off x="1424950" y="2005000"/>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19"/>
              <p:cNvSpPr/>
              <p:nvPr/>
            </p:nvSpPr>
            <p:spPr>
              <a:xfrm>
                <a:off x="1503275" y="2114075"/>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19"/>
              <p:cNvSpPr/>
              <p:nvPr/>
            </p:nvSpPr>
            <p:spPr>
              <a:xfrm>
                <a:off x="1590375" y="2225600"/>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19"/>
              <p:cNvSpPr/>
              <p:nvPr/>
            </p:nvSpPr>
            <p:spPr>
              <a:xfrm>
                <a:off x="1683100" y="2346525"/>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19"/>
              <p:cNvSpPr/>
              <p:nvPr/>
            </p:nvSpPr>
            <p:spPr>
              <a:xfrm>
                <a:off x="1779600" y="2482475"/>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19"/>
              <p:cNvSpPr/>
              <p:nvPr/>
            </p:nvSpPr>
            <p:spPr>
              <a:xfrm>
                <a:off x="1880475" y="2635375"/>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p19"/>
              <p:cNvSpPr/>
              <p:nvPr/>
            </p:nvSpPr>
            <p:spPr>
              <a:xfrm>
                <a:off x="1993875" y="2787625"/>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p19"/>
              <p:cNvSpPr/>
              <p:nvPr/>
            </p:nvSpPr>
            <p:spPr>
              <a:xfrm>
                <a:off x="2151150" y="2919825"/>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19"/>
              <p:cNvSpPr/>
              <p:nvPr/>
            </p:nvSpPr>
            <p:spPr>
              <a:xfrm>
                <a:off x="2473200" y="3020075"/>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19"/>
              <p:cNvSpPr/>
              <p:nvPr/>
            </p:nvSpPr>
            <p:spPr>
              <a:xfrm>
                <a:off x="2602900" y="3082125"/>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p19"/>
              <p:cNvSpPr/>
              <p:nvPr/>
            </p:nvSpPr>
            <p:spPr>
              <a:xfrm>
                <a:off x="2767700" y="3121575"/>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p19"/>
              <p:cNvSpPr/>
              <p:nvPr/>
            </p:nvSpPr>
            <p:spPr>
              <a:xfrm>
                <a:off x="3161800" y="3199675"/>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19"/>
              <p:cNvSpPr/>
              <p:nvPr/>
            </p:nvSpPr>
            <p:spPr>
              <a:xfrm>
                <a:off x="3283975" y="3289500"/>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19"/>
              <p:cNvSpPr/>
              <p:nvPr/>
            </p:nvSpPr>
            <p:spPr>
              <a:xfrm>
                <a:off x="3469450" y="3380975"/>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p19"/>
              <p:cNvSpPr/>
              <p:nvPr/>
            </p:nvSpPr>
            <p:spPr>
              <a:xfrm>
                <a:off x="3664925" y="3489375"/>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19"/>
              <p:cNvSpPr/>
              <p:nvPr/>
            </p:nvSpPr>
            <p:spPr>
              <a:xfrm>
                <a:off x="3773950" y="3609675"/>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19"/>
              <p:cNvSpPr/>
              <p:nvPr/>
            </p:nvSpPr>
            <p:spPr>
              <a:xfrm>
                <a:off x="1759550" y="2407075"/>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p19"/>
              <p:cNvSpPr/>
              <p:nvPr/>
            </p:nvSpPr>
            <p:spPr>
              <a:xfrm>
                <a:off x="1680600" y="2394675"/>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19"/>
              <p:cNvSpPr/>
              <p:nvPr/>
            </p:nvSpPr>
            <p:spPr>
              <a:xfrm>
                <a:off x="2268950" y="2186525"/>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8" name="Google Shape;1768;p19"/>
              <p:cNvSpPr/>
              <p:nvPr/>
            </p:nvSpPr>
            <p:spPr>
              <a:xfrm>
                <a:off x="2242450" y="2123100"/>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9" name="Google Shape;1769;p19"/>
              <p:cNvSpPr/>
              <p:nvPr/>
            </p:nvSpPr>
            <p:spPr>
              <a:xfrm>
                <a:off x="2106650" y="2357050"/>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0" name="Google Shape;1770;p19"/>
              <p:cNvSpPr/>
              <p:nvPr/>
            </p:nvSpPr>
            <p:spPr>
              <a:xfrm>
                <a:off x="1952525" y="2454675"/>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p19"/>
              <p:cNvSpPr/>
              <p:nvPr/>
            </p:nvSpPr>
            <p:spPr>
              <a:xfrm>
                <a:off x="1957525" y="2449375"/>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p19"/>
              <p:cNvSpPr/>
              <p:nvPr/>
            </p:nvSpPr>
            <p:spPr>
              <a:xfrm>
                <a:off x="1957525" y="2449375"/>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19"/>
              <p:cNvSpPr/>
              <p:nvPr/>
            </p:nvSpPr>
            <p:spPr>
              <a:xfrm>
                <a:off x="1405525" y="2269925"/>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19"/>
              <p:cNvSpPr/>
              <p:nvPr/>
            </p:nvSpPr>
            <p:spPr>
              <a:xfrm>
                <a:off x="1560625" y="2638550"/>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19"/>
              <p:cNvSpPr/>
              <p:nvPr/>
            </p:nvSpPr>
            <p:spPr>
              <a:xfrm>
                <a:off x="2085050" y="1956000"/>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19"/>
              <p:cNvSpPr/>
              <p:nvPr/>
            </p:nvSpPr>
            <p:spPr>
              <a:xfrm>
                <a:off x="2114500" y="1965275"/>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19"/>
              <p:cNvSpPr/>
              <p:nvPr/>
            </p:nvSpPr>
            <p:spPr>
              <a:xfrm>
                <a:off x="2591375" y="2654925"/>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19"/>
              <p:cNvSpPr/>
              <p:nvPr/>
            </p:nvSpPr>
            <p:spPr>
              <a:xfrm>
                <a:off x="2083150" y="3126550"/>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19"/>
              <p:cNvSpPr/>
              <p:nvPr/>
            </p:nvSpPr>
            <p:spPr>
              <a:xfrm>
                <a:off x="2522475" y="3252775"/>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19"/>
              <p:cNvSpPr/>
              <p:nvPr/>
            </p:nvSpPr>
            <p:spPr>
              <a:xfrm>
                <a:off x="2344325" y="3157900"/>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19"/>
              <p:cNvSpPr/>
              <p:nvPr/>
            </p:nvSpPr>
            <p:spPr>
              <a:xfrm>
                <a:off x="2909925" y="3256225"/>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19"/>
              <p:cNvSpPr/>
              <p:nvPr/>
            </p:nvSpPr>
            <p:spPr>
              <a:xfrm>
                <a:off x="3389250" y="3314425"/>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19"/>
              <p:cNvSpPr/>
              <p:nvPr/>
            </p:nvSpPr>
            <p:spPr>
              <a:xfrm>
                <a:off x="3169325" y="3232375"/>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19"/>
              <p:cNvSpPr/>
              <p:nvPr/>
            </p:nvSpPr>
            <p:spPr>
              <a:xfrm>
                <a:off x="2775825" y="3150575"/>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19"/>
              <p:cNvSpPr/>
              <p:nvPr/>
            </p:nvSpPr>
            <p:spPr>
              <a:xfrm>
                <a:off x="2799650" y="3150725"/>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19"/>
              <p:cNvSpPr/>
              <p:nvPr/>
            </p:nvSpPr>
            <p:spPr>
              <a:xfrm>
                <a:off x="1862300" y="2959625"/>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19"/>
              <p:cNvSpPr/>
              <p:nvPr/>
            </p:nvSpPr>
            <p:spPr>
              <a:xfrm>
                <a:off x="1888475" y="2964175"/>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19"/>
              <p:cNvSpPr/>
              <p:nvPr/>
            </p:nvSpPr>
            <p:spPr>
              <a:xfrm>
                <a:off x="1734125" y="1836725"/>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19"/>
              <p:cNvSpPr/>
              <p:nvPr/>
            </p:nvSpPr>
            <p:spPr>
              <a:xfrm>
                <a:off x="2768325" y="2968700"/>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19"/>
              <p:cNvSpPr/>
              <p:nvPr/>
            </p:nvSpPr>
            <p:spPr>
              <a:xfrm>
                <a:off x="1309025" y="1759875"/>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19"/>
              <p:cNvSpPr/>
              <p:nvPr/>
            </p:nvSpPr>
            <p:spPr>
              <a:xfrm>
                <a:off x="4467475" y="3764475"/>
                <a:ext cx="68650" cy="48350"/>
              </a:xfrm>
              <a:custGeom>
                <a:avLst/>
                <a:gdLst/>
                <a:ahLst/>
                <a:cxnLst/>
                <a:rect l="l" t="t" r="r" b="b"/>
                <a:pathLst>
                  <a:path w="2746" h="1934" extrusionOk="0">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19"/>
              <p:cNvSpPr/>
              <p:nvPr/>
            </p:nvSpPr>
            <p:spPr>
              <a:xfrm>
                <a:off x="1461300" y="1741300"/>
                <a:ext cx="4708675" cy="3481600"/>
              </a:xfrm>
              <a:custGeom>
                <a:avLst/>
                <a:gdLst/>
                <a:ahLst/>
                <a:cxnLst/>
                <a:rect l="l" t="t" r="r" b="b"/>
                <a:pathLst>
                  <a:path w="188347" h="139264" extrusionOk="0">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19"/>
              <p:cNvSpPr/>
              <p:nvPr/>
            </p:nvSpPr>
            <p:spPr>
              <a:xfrm>
                <a:off x="2923950" y="518550"/>
                <a:ext cx="2278200" cy="460075"/>
              </a:xfrm>
              <a:custGeom>
                <a:avLst/>
                <a:gdLst/>
                <a:ahLst/>
                <a:cxnLst/>
                <a:rect l="l" t="t" r="r" b="b"/>
                <a:pathLst>
                  <a:path w="91128" h="18403" extrusionOk="0">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19"/>
              <p:cNvSpPr/>
              <p:nvPr/>
            </p:nvSpPr>
            <p:spPr>
              <a:xfrm>
                <a:off x="4467475" y="3764475"/>
                <a:ext cx="68650" cy="48350"/>
              </a:xfrm>
              <a:custGeom>
                <a:avLst/>
                <a:gdLst/>
                <a:ahLst/>
                <a:cxnLst/>
                <a:rect l="l" t="t" r="r" b="b"/>
                <a:pathLst>
                  <a:path w="2746" h="1934" extrusionOk="0">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19"/>
              <p:cNvSpPr/>
              <p:nvPr/>
            </p:nvSpPr>
            <p:spPr>
              <a:xfrm>
                <a:off x="1461300" y="1741300"/>
                <a:ext cx="4708675" cy="3481600"/>
              </a:xfrm>
              <a:custGeom>
                <a:avLst/>
                <a:gdLst/>
                <a:ahLst/>
                <a:cxnLst/>
                <a:rect l="l" t="t" r="r" b="b"/>
                <a:pathLst>
                  <a:path w="188347" h="139264" extrusionOk="0">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19"/>
              <p:cNvSpPr/>
              <p:nvPr/>
            </p:nvSpPr>
            <p:spPr>
              <a:xfrm>
                <a:off x="2923950" y="518550"/>
                <a:ext cx="2278200" cy="460075"/>
              </a:xfrm>
              <a:custGeom>
                <a:avLst/>
                <a:gdLst/>
                <a:ahLst/>
                <a:cxnLst/>
                <a:rect l="l" t="t" r="r" b="b"/>
                <a:pathLst>
                  <a:path w="91128" h="18403" extrusionOk="0">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7" name="Google Shape;1797;p19"/>
            <p:cNvSpPr/>
            <p:nvPr/>
          </p:nvSpPr>
          <p:spPr>
            <a:xfrm rot="-2399379">
              <a:off x="5516375" y="1232327"/>
              <a:ext cx="716148" cy="262073"/>
            </a:xfrm>
            <a:prstGeom prst="rect">
              <a:avLst/>
            </a:prstGeom>
          </p:spPr>
          <p:txBody>
            <a:bodyPr>
              <a:prstTxWarp prst="textPlain">
                <a:avLst/>
              </a:prstTxWarp>
            </a:bodyPr>
            <a:lstStyle/>
            <a:p>
              <a:pPr lvl="0" algn="ctr"/>
              <a:r>
                <a:rPr b="0" i="0">
                  <a:ln>
                    <a:noFill/>
                  </a:ln>
                  <a:solidFill>
                    <a:schemeClr val="lt2"/>
                  </a:solidFill>
                  <a:latin typeface="Oswald"/>
                </a:rPr>
                <a:t>@#&amp;!*</a:t>
              </a:r>
            </a:p>
          </p:txBody>
        </p:sp>
        <p:sp>
          <p:nvSpPr>
            <p:cNvPr id="1798" name="Google Shape;1798;p19"/>
            <p:cNvSpPr/>
            <p:nvPr/>
          </p:nvSpPr>
          <p:spPr>
            <a:xfrm>
              <a:off x="5868576" y="3282175"/>
              <a:ext cx="761329" cy="220866"/>
            </a:xfrm>
            <a:prstGeom prst="rect">
              <a:avLst/>
            </a:prstGeom>
          </p:spPr>
          <p:txBody>
            <a:bodyPr>
              <a:prstTxWarp prst="textPlain">
                <a:avLst/>
              </a:prstTxWarp>
            </a:bodyPr>
            <a:lstStyle/>
            <a:p>
              <a:pPr lvl="0" algn="ctr"/>
              <a:r>
                <a:rPr b="0" i="0">
                  <a:ln>
                    <a:noFill/>
                  </a:ln>
                  <a:solidFill>
                    <a:schemeClr val="lt2"/>
                  </a:solidFill>
                  <a:latin typeface="Oswald"/>
                </a:rPr>
                <a:t>Hahaha!</a:t>
              </a:r>
            </a:p>
          </p:txBody>
        </p:sp>
        <p:sp>
          <p:nvSpPr>
            <p:cNvPr id="1799" name="Google Shape;1799;p19"/>
            <p:cNvSpPr/>
            <p:nvPr/>
          </p:nvSpPr>
          <p:spPr>
            <a:xfrm>
              <a:off x="6998953" y="2667171"/>
              <a:ext cx="240825" cy="186126"/>
            </a:xfrm>
            <a:prstGeom prst="rect">
              <a:avLst/>
            </a:prstGeom>
          </p:spPr>
          <p:txBody>
            <a:bodyPr>
              <a:prstTxWarp prst="textPlain">
                <a:avLst/>
              </a:prstTxWarp>
            </a:bodyPr>
            <a:lstStyle/>
            <a:p>
              <a:pPr lvl="0" algn="ctr"/>
              <a:r>
                <a:rPr b="0" i="0">
                  <a:ln>
                    <a:noFill/>
                  </a:ln>
                  <a:solidFill>
                    <a:schemeClr val="lt2"/>
                  </a:solidFill>
                  <a:latin typeface="Oswald"/>
                </a:rPr>
                <a:t>x</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28"/>
          <p:cNvGrpSpPr/>
          <p:nvPr/>
        </p:nvGrpSpPr>
        <p:grpSpPr>
          <a:xfrm>
            <a:off x="1713600" y="625950"/>
            <a:ext cx="5716800" cy="3891600"/>
            <a:chOff x="1713600" y="625950"/>
            <a:chExt cx="5716800" cy="3891600"/>
          </a:xfrm>
        </p:grpSpPr>
        <p:sp>
          <p:nvSpPr>
            <p:cNvPr id="3139" name="Google Shape;3139;p28"/>
            <p:cNvSpPr/>
            <p:nvPr/>
          </p:nvSpPr>
          <p:spPr>
            <a:xfrm>
              <a:off x="1713600" y="625950"/>
              <a:ext cx="5716800" cy="3891600"/>
            </a:xfrm>
            <a:prstGeom prst="rect">
              <a:avLst/>
            </a:prstGeom>
            <a:solidFill>
              <a:schemeClr val="accent4"/>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0" name="Google Shape;3140;p28"/>
            <p:cNvSpPr/>
            <p:nvPr/>
          </p:nvSpPr>
          <p:spPr>
            <a:xfrm>
              <a:off x="1713600" y="625950"/>
              <a:ext cx="5716800" cy="4983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1" name="Google Shape;3141;p28"/>
            <p:cNvSpPr/>
            <p:nvPr/>
          </p:nvSpPr>
          <p:spPr>
            <a:xfrm>
              <a:off x="19896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2" name="Google Shape;3142;p28"/>
            <p:cNvSpPr/>
            <p:nvPr/>
          </p:nvSpPr>
          <p:spPr>
            <a:xfrm>
              <a:off x="22850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3" name="Google Shape;3143;p28"/>
            <p:cNvSpPr/>
            <p:nvPr/>
          </p:nvSpPr>
          <p:spPr>
            <a:xfrm>
              <a:off x="25804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44" name="Google Shape;3144;p28"/>
          <p:cNvSpPr txBox="1"/>
          <p:nvPr/>
        </p:nvSpPr>
        <p:spPr>
          <a:xfrm>
            <a:off x="2135550" y="1346791"/>
            <a:ext cx="4872900" cy="2941674"/>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tr-TR" sz="1600" b="0" i="0" u="none" strike="noStrike" cap="none" dirty="0">
                <a:solidFill>
                  <a:schemeClr val="dk2"/>
                </a:solidFill>
                <a:latin typeface="Arial"/>
                <a:ea typeface="Arial"/>
                <a:cs typeface="Arial"/>
                <a:sym typeface="Arial"/>
              </a:rPr>
              <a:t>Siber zorbalık;</a:t>
            </a:r>
            <a:endParaRPr dirty="0"/>
          </a:p>
          <a:p>
            <a:pPr marL="0" marR="0" lvl="0" indent="0" algn="just"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tr-TR" sz="1600" b="0" i="0" u="none" strike="noStrike" cap="none" dirty="0">
                <a:solidFill>
                  <a:srgbClr val="000000"/>
                </a:solidFill>
                <a:latin typeface="Arial"/>
                <a:ea typeface="Arial"/>
                <a:cs typeface="Arial"/>
                <a:sym typeface="Arial"/>
              </a:rPr>
              <a:t>Kötü yorum yazma, virüslü mailler gönderme, sosyal medya şifresini çalma, izinsiz arkadaşlarının fotoğraf ya da bilgilerini yayınlanma gibi davranışların bir ya da daha fazla öğrenci tarafından başka bir öğrenciye sürekli olarak uygulanmasıdır.</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8"/>
        <p:cNvGrpSpPr/>
        <p:nvPr/>
      </p:nvGrpSpPr>
      <p:grpSpPr>
        <a:xfrm>
          <a:off x="0" y="0"/>
          <a:ext cx="0" cy="0"/>
          <a:chOff x="0" y="0"/>
          <a:chExt cx="0" cy="0"/>
        </a:xfrm>
      </p:grpSpPr>
      <p:sp>
        <p:nvSpPr>
          <p:cNvPr id="3149" name="Google Shape;3149;p2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AKRAN ZORBALIĞINDA 3 ROL</a:t>
            </a:r>
            <a:endParaRPr/>
          </a:p>
        </p:txBody>
      </p:sp>
      <p:sp>
        <p:nvSpPr>
          <p:cNvPr id="3150" name="Google Shape;3150;p29"/>
          <p:cNvSpPr txBox="1">
            <a:spLocks noGrp="1"/>
          </p:cNvSpPr>
          <p:nvPr>
            <p:ph type="title" idx="2"/>
          </p:nvPr>
        </p:nvSpPr>
        <p:spPr>
          <a:xfrm>
            <a:off x="720000" y="2506788"/>
            <a:ext cx="23055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tr-TR"/>
              <a:t>ZORBA</a:t>
            </a:r>
            <a:endParaRPr/>
          </a:p>
        </p:txBody>
      </p:sp>
      <p:sp>
        <p:nvSpPr>
          <p:cNvPr id="3151" name="Google Shape;3151;p29"/>
          <p:cNvSpPr txBox="1">
            <a:spLocks noGrp="1"/>
          </p:cNvSpPr>
          <p:nvPr>
            <p:ph type="subTitle" idx="1"/>
          </p:nvPr>
        </p:nvSpPr>
        <p:spPr>
          <a:xfrm>
            <a:off x="720000" y="3034488"/>
            <a:ext cx="2305500" cy="80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tr-TR" dirty="0"/>
              <a:t>Kendisinden daha güçsüz arkadaşlarına zorbaca davranışlar sergileyen kişilere zorba denir.</a:t>
            </a:r>
            <a:endParaRPr dirty="0"/>
          </a:p>
        </p:txBody>
      </p:sp>
      <p:sp>
        <p:nvSpPr>
          <p:cNvPr id="3152" name="Google Shape;3152;p29"/>
          <p:cNvSpPr txBox="1">
            <a:spLocks noGrp="1"/>
          </p:cNvSpPr>
          <p:nvPr>
            <p:ph type="title" idx="3"/>
          </p:nvPr>
        </p:nvSpPr>
        <p:spPr>
          <a:xfrm>
            <a:off x="3419218" y="3270588"/>
            <a:ext cx="23055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tr-TR"/>
              <a:t>İZLEYİCİ</a:t>
            </a:r>
            <a:endParaRPr/>
          </a:p>
        </p:txBody>
      </p:sp>
      <p:sp>
        <p:nvSpPr>
          <p:cNvPr id="3153" name="Google Shape;3153;p29"/>
          <p:cNvSpPr txBox="1">
            <a:spLocks noGrp="1"/>
          </p:cNvSpPr>
          <p:nvPr>
            <p:ph type="subTitle" idx="4"/>
          </p:nvPr>
        </p:nvSpPr>
        <p:spPr>
          <a:xfrm>
            <a:off x="3419221" y="3798288"/>
            <a:ext cx="2305500" cy="44055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tr-TR" dirty="0"/>
              <a:t>Zorbalık olayına şahit olan kişilere izleyici denir.</a:t>
            </a:r>
            <a:endParaRPr dirty="0"/>
          </a:p>
        </p:txBody>
      </p:sp>
      <p:sp>
        <p:nvSpPr>
          <p:cNvPr id="3154" name="Google Shape;3154;p29"/>
          <p:cNvSpPr txBox="1">
            <a:spLocks noGrp="1"/>
          </p:cNvSpPr>
          <p:nvPr>
            <p:ph type="title" idx="5"/>
          </p:nvPr>
        </p:nvSpPr>
        <p:spPr>
          <a:xfrm>
            <a:off x="6118444" y="2506788"/>
            <a:ext cx="23055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tr-TR"/>
              <a:t>KURBAN (MAĞDUR)</a:t>
            </a:r>
            <a:endParaRPr/>
          </a:p>
        </p:txBody>
      </p:sp>
      <p:sp>
        <p:nvSpPr>
          <p:cNvPr id="3155" name="Google Shape;3155;p29"/>
          <p:cNvSpPr txBox="1">
            <a:spLocks noGrp="1"/>
          </p:cNvSpPr>
          <p:nvPr>
            <p:ph type="subTitle" idx="6"/>
          </p:nvPr>
        </p:nvSpPr>
        <p:spPr>
          <a:xfrm>
            <a:off x="6118450" y="3034487"/>
            <a:ext cx="2305500" cy="102714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tr-TR" dirty="0"/>
              <a:t>Zorba tarafından fiziksel, sözel, sosyal ya da siber zorbalığa maruz kalan kişilere kurban ya da mağdur denir.</a:t>
            </a:r>
            <a:endParaRPr dirty="0"/>
          </a:p>
        </p:txBody>
      </p:sp>
      <p:sp>
        <p:nvSpPr>
          <p:cNvPr id="3156" name="Google Shape;3156;p29"/>
          <p:cNvSpPr/>
          <p:nvPr/>
        </p:nvSpPr>
        <p:spPr>
          <a:xfrm>
            <a:off x="1469850" y="1506863"/>
            <a:ext cx="805800" cy="8058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7" name="Google Shape;3157;p29"/>
          <p:cNvSpPr/>
          <p:nvPr/>
        </p:nvSpPr>
        <p:spPr>
          <a:xfrm>
            <a:off x="4169075" y="2270663"/>
            <a:ext cx="805800" cy="8058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8" name="Google Shape;3158;p29"/>
          <p:cNvSpPr/>
          <p:nvPr/>
        </p:nvSpPr>
        <p:spPr>
          <a:xfrm>
            <a:off x="6868300" y="1506863"/>
            <a:ext cx="805800" cy="8058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59" name="Google Shape;3159;p29"/>
          <p:cNvGrpSpPr/>
          <p:nvPr/>
        </p:nvGrpSpPr>
        <p:grpSpPr>
          <a:xfrm>
            <a:off x="1620908" y="1658541"/>
            <a:ext cx="503683" cy="502433"/>
            <a:chOff x="2769100" y="3938975"/>
            <a:chExt cx="362675" cy="361775"/>
          </a:xfrm>
        </p:grpSpPr>
        <p:sp>
          <p:nvSpPr>
            <p:cNvPr id="3160" name="Google Shape;3160;p29"/>
            <p:cNvSpPr/>
            <p:nvPr/>
          </p:nvSpPr>
          <p:spPr>
            <a:xfrm>
              <a:off x="2884625" y="4052275"/>
              <a:ext cx="14300" cy="13850"/>
            </a:xfrm>
            <a:custGeom>
              <a:avLst/>
              <a:gdLst/>
              <a:ahLst/>
              <a:cxnLst/>
              <a:rect l="l" t="t" r="r" b="b"/>
              <a:pathLst>
                <a:path w="572" h="554" extrusionOk="0">
                  <a:moveTo>
                    <a:pt x="286" y="0"/>
                  </a:moveTo>
                  <a:cubicBezTo>
                    <a:pt x="125" y="0"/>
                    <a:pt x="0" y="125"/>
                    <a:pt x="0" y="268"/>
                  </a:cubicBezTo>
                  <a:cubicBezTo>
                    <a:pt x="0" y="429"/>
                    <a:pt x="125" y="554"/>
                    <a:pt x="286" y="554"/>
                  </a:cubicBezTo>
                  <a:cubicBezTo>
                    <a:pt x="446" y="554"/>
                    <a:pt x="571" y="429"/>
                    <a:pt x="571" y="268"/>
                  </a:cubicBez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1" name="Google Shape;3161;p29"/>
            <p:cNvSpPr/>
            <p:nvPr/>
          </p:nvSpPr>
          <p:spPr>
            <a:xfrm>
              <a:off x="2856525" y="4052275"/>
              <a:ext cx="13850" cy="13850"/>
            </a:xfrm>
            <a:custGeom>
              <a:avLst/>
              <a:gdLst/>
              <a:ahLst/>
              <a:cxnLst/>
              <a:rect l="l" t="t" r="r" b="b"/>
              <a:pathLst>
                <a:path w="554" h="554" extrusionOk="0">
                  <a:moveTo>
                    <a:pt x="286" y="0"/>
                  </a:moveTo>
                  <a:cubicBezTo>
                    <a:pt x="125" y="0"/>
                    <a:pt x="0" y="125"/>
                    <a:pt x="0" y="268"/>
                  </a:cubicBezTo>
                  <a:cubicBezTo>
                    <a:pt x="0" y="429"/>
                    <a:pt x="125" y="554"/>
                    <a:pt x="286" y="554"/>
                  </a:cubicBezTo>
                  <a:cubicBezTo>
                    <a:pt x="429" y="554"/>
                    <a:pt x="553" y="429"/>
                    <a:pt x="553" y="268"/>
                  </a:cubicBezTo>
                  <a:cubicBezTo>
                    <a:pt x="553" y="125"/>
                    <a:pt x="429"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2" name="Google Shape;3162;p29"/>
            <p:cNvSpPr/>
            <p:nvPr/>
          </p:nvSpPr>
          <p:spPr>
            <a:xfrm>
              <a:off x="2827975" y="4052275"/>
              <a:ext cx="14300" cy="13850"/>
            </a:xfrm>
            <a:custGeom>
              <a:avLst/>
              <a:gdLst/>
              <a:ahLst/>
              <a:cxnLst/>
              <a:rect l="l" t="t" r="r" b="b"/>
              <a:pathLst>
                <a:path w="572" h="554" extrusionOk="0">
                  <a:moveTo>
                    <a:pt x="286" y="0"/>
                  </a:moveTo>
                  <a:cubicBezTo>
                    <a:pt x="143" y="0"/>
                    <a:pt x="0" y="125"/>
                    <a:pt x="0" y="268"/>
                  </a:cubicBezTo>
                  <a:cubicBezTo>
                    <a:pt x="0" y="429"/>
                    <a:pt x="143" y="554"/>
                    <a:pt x="286" y="554"/>
                  </a:cubicBezTo>
                  <a:cubicBezTo>
                    <a:pt x="446" y="554"/>
                    <a:pt x="571" y="429"/>
                    <a:pt x="571" y="268"/>
                  </a:cubicBez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3" name="Google Shape;3163;p29"/>
            <p:cNvSpPr/>
            <p:nvPr/>
          </p:nvSpPr>
          <p:spPr>
            <a:xfrm>
              <a:off x="2987675" y="3967175"/>
              <a:ext cx="99050" cy="70750"/>
            </a:xfrm>
            <a:custGeom>
              <a:avLst/>
              <a:gdLst/>
              <a:ahLst/>
              <a:cxnLst/>
              <a:rect l="l" t="t" r="r" b="b"/>
              <a:pathLst>
                <a:path w="3962" h="2830" extrusionOk="0">
                  <a:moveTo>
                    <a:pt x="2373" y="1138"/>
                  </a:moveTo>
                  <a:lnTo>
                    <a:pt x="2088" y="1709"/>
                  </a:lnTo>
                  <a:lnTo>
                    <a:pt x="1588" y="1709"/>
                  </a:lnTo>
                  <a:lnTo>
                    <a:pt x="1874" y="1138"/>
                  </a:lnTo>
                  <a:close/>
                  <a:moveTo>
                    <a:pt x="1976" y="1"/>
                  </a:moveTo>
                  <a:cubicBezTo>
                    <a:pt x="1875" y="1"/>
                    <a:pt x="1781" y="57"/>
                    <a:pt x="1731" y="157"/>
                  </a:cubicBezTo>
                  <a:lnTo>
                    <a:pt x="1535" y="567"/>
                  </a:lnTo>
                  <a:lnTo>
                    <a:pt x="857" y="567"/>
                  </a:lnTo>
                  <a:cubicBezTo>
                    <a:pt x="696" y="567"/>
                    <a:pt x="571" y="692"/>
                    <a:pt x="571" y="853"/>
                  </a:cubicBezTo>
                  <a:cubicBezTo>
                    <a:pt x="571" y="1014"/>
                    <a:pt x="696" y="1138"/>
                    <a:pt x="857" y="1138"/>
                  </a:cubicBezTo>
                  <a:lnTo>
                    <a:pt x="1249" y="1138"/>
                  </a:lnTo>
                  <a:lnTo>
                    <a:pt x="964" y="1709"/>
                  </a:lnTo>
                  <a:lnTo>
                    <a:pt x="286" y="1709"/>
                  </a:lnTo>
                  <a:cubicBezTo>
                    <a:pt x="125" y="1709"/>
                    <a:pt x="0" y="1834"/>
                    <a:pt x="0" y="1977"/>
                  </a:cubicBezTo>
                  <a:cubicBezTo>
                    <a:pt x="0" y="2138"/>
                    <a:pt x="125" y="2263"/>
                    <a:pt x="286" y="2263"/>
                  </a:cubicBezTo>
                  <a:lnTo>
                    <a:pt x="678" y="2263"/>
                  </a:lnTo>
                  <a:lnTo>
                    <a:pt x="607" y="2423"/>
                  </a:lnTo>
                  <a:cubicBezTo>
                    <a:pt x="535" y="2566"/>
                    <a:pt x="589" y="2726"/>
                    <a:pt x="732" y="2798"/>
                  </a:cubicBezTo>
                  <a:cubicBezTo>
                    <a:pt x="774" y="2819"/>
                    <a:pt x="818" y="2829"/>
                    <a:pt x="861" y="2829"/>
                  </a:cubicBezTo>
                  <a:cubicBezTo>
                    <a:pt x="962" y="2829"/>
                    <a:pt x="1056" y="2773"/>
                    <a:pt x="1106" y="2673"/>
                  </a:cubicBezTo>
                  <a:lnTo>
                    <a:pt x="1303" y="2263"/>
                  </a:lnTo>
                  <a:lnTo>
                    <a:pt x="1802" y="2263"/>
                  </a:lnTo>
                  <a:lnTo>
                    <a:pt x="1731" y="2423"/>
                  </a:lnTo>
                  <a:cubicBezTo>
                    <a:pt x="1659" y="2566"/>
                    <a:pt x="1713" y="2726"/>
                    <a:pt x="1856" y="2798"/>
                  </a:cubicBezTo>
                  <a:cubicBezTo>
                    <a:pt x="1898" y="2819"/>
                    <a:pt x="1943" y="2829"/>
                    <a:pt x="1985" y="2829"/>
                  </a:cubicBezTo>
                  <a:cubicBezTo>
                    <a:pt x="2086" y="2829"/>
                    <a:pt x="2180" y="2773"/>
                    <a:pt x="2230" y="2673"/>
                  </a:cubicBezTo>
                  <a:lnTo>
                    <a:pt x="2445" y="2263"/>
                  </a:lnTo>
                  <a:lnTo>
                    <a:pt x="3123" y="2263"/>
                  </a:lnTo>
                  <a:cubicBezTo>
                    <a:pt x="3265" y="2263"/>
                    <a:pt x="3390" y="2138"/>
                    <a:pt x="3390" y="1977"/>
                  </a:cubicBezTo>
                  <a:cubicBezTo>
                    <a:pt x="3390" y="1834"/>
                    <a:pt x="3265" y="1709"/>
                    <a:pt x="3123" y="1709"/>
                  </a:cubicBezTo>
                  <a:lnTo>
                    <a:pt x="2730" y="1709"/>
                  </a:lnTo>
                  <a:lnTo>
                    <a:pt x="2998" y="1138"/>
                  </a:lnTo>
                  <a:lnTo>
                    <a:pt x="3676" y="1138"/>
                  </a:lnTo>
                  <a:cubicBezTo>
                    <a:pt x="3836" y="1138"/>
                    <a:pt x="3961" y="1014"/>
                    <a:pt x="3961" y="853"/>
                  </a:cubicBezTo>
                  <a:cubicBezTo>
                    <a:pt x="3961" y="692"/>
                    <a:pt x="3836" y="567"/>
                    <a:pt x="3676" y="567"/>
                  </a:cubicBezTo>
                  <a:lnTo>
                    <a:pt x="3283" y="567"/>
                  </a:lnTo>
                  <a:lnTo>
                    <a:pt x="3372" y="407"/>
                  </a:lnTo>
                  <a:cubicBezTo>
                    <a:pt x="3444" y="282"/>
                    <a:pt x="3372" y="104"/>
                    <a:pt x="3247" y="32"/>
                  </a:cubicBezTo>
                  <a:cubicBezTo>
                    <a:pt x="3205" y="11"/>
                    <a:pt x="3159" y="1"/>
                    <a:pt x="3114" y="1"/>
                  </a:cubicBezTo>
                  <a:cubicBezTo>
                    <a:pt x="3008" y="1"/>
                    <a:pt x="2905" y="57"/>
                    <a:pt x="2855" y="157"/>
                  </a:cubicBezTo>
                  <a:lnTo>
                    <a:pt x="2659" y="567"/>
                  </a:lnTo>
                  <a:lnTo>
                    <a:pt x="2159" y="567"/>
                  </a:lnTo>
                  <a:lnTo>
                    <a:pt x="2230" y="407"/>
                  </a:lnTo>
                  <a:cubicBezTo>
                    <a:pt x="2302" y="282"/>
                    <a:pt x="2248" y="104"/>
                    <a:pt x="2106" y="32"/>
                  </a:cubicBezTo>
                  <a:cubicBezTo>
                    <a:pt x="2063" y="11"/>
                    <a:pt x="2019" y="1"/>
                    <a:pt x="19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4" name="Google Shape;3164;p29"/>
            <p:cNvSpPr/>
            <p:nvPr/>
          </p:nvSpPr>
          <p:spPr>
            <a:xfrm>
              <a:off x="2957325" y="3938975"/>
              <a:ext cx="174450" cy="127150"/>
            </a:xfrm>
            <a:custGeom>
              <a:avLst/>
              <a:gdLst/>
              <a:ahLst/>
              <a:cxnLst/>
              <a:rect l="l" t="t" r="r" b="b"/>
              <a:pathLst>
                <a:path w="6978" h="5086" extrusionOk="0">
                  <a:moveTo>
                    <a:pt x="3855" y="571"/>
                  </a:moveTo>
                  <a:cubicBezTo>
                    <a:pt x="4943" y="571"/>
                    <a:pt x="5817" y="1464"/>
                    <a:pt x="5817" y="2552"/>
                  </a:cubicBezTo>
                  <a:lnTo>
                    <a:pt x="5817" y="4247"/>
                  </a:lnTo>
                  <a:cubicBezTo>
                    <a:pt x="5817" y="4318"/>
                    <a:pt x="5853" y="4390"/>
                    <a:pt x="5907" y="4443"/>
                  </a:cubicBezTo>
                  <a:lnTo>
                    <a:pt x="5996" y="4532"/>
                  </a:lnTo>
                  <a:lnTo>
                    <a:pt x="2552" y="4532"/>
                  </a:lnTo>
                  <a:cubicBezTo>
                    <a:pt x="1464" y="4532"/>
                    <a:pt x="572" y="3640"/>
                    <a:pt x="572" y="2552"/>
                  </a:cubicBezTo>
                  <a:cubicBezTo>
                    <a:pt x="572" y="1464"/>
                    <a:pt x="1464" y="571"/>
                    <a:pt x="2552" y="571"/>
                  </a:cubicBezTo>
                  <a:close/>
                  <a:moveTo>
                    <a:pt x="2552" y="0"/>
                  </a:moveTo>
                  <a:cubicBezTo>
                    <a:pt x="1143" y="0"/>
                    <a:pt x="1" y="1142"/>
                    <a:pt x="1" y="2552"/>
                  </a:cubicBezTo>
                  <a:cubicBezTo>
                    <a:pt x="1" y="3944"/>
                    <a:pt x="1143" y="5086"/>
                    <a:pt x="2552" y="5086"/>
                  </a:cubicBezTo>
                  <a:lnTo>
                    <a:pt x="6674" y="5086"/>
                  </a:lnTo>
                  <a:cubicBezTo>
                    <a:pt x="6781" y="5086"/>
                    <a:pt x="6888" y="5014"/>
                    <a:pt x="6942" y="4907"/>
                  </a:cubicBezTo>
                  <a:cubicBezTo>
                    <a:pt x="6977" y="4818"/>
                    <a:pt x="6959" y="4693"/>
                    <a:pt x="6870" y="4604"/>
                  </a:cubicBezTo>
                  <a:lnTo>
                    <a:pt x="6388" y="4122"/>
                  </a:lnTo>
                  <a:lnTo>
                    <a:pt x="6388" y="2552"/>
                  </a:lnTo>
                  <a:cubicBezTo>
                    <a:pt x="6388" y="1142"/>
                    <a:pt x="5247" y="0"/>
                    <a:pt x="38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5" name="Google Shape;3165;p29"/>
            <p:cNvSpPr/>
            <p:nvPr/>
          </p:nvSpPr>
          <p:spPr>
            <a:xfrm>
              <a:off x="2769100" y="3967525"/>
              <a:ext cx="174425" cy="127150"/>
            </a:xfrm>
            <a:custGeom>
              <a:avLst/>
              <a:gdLst/>
              <a:ahLst/>
              <a:cxnLst/>
              <a:rect l="l" t="t" r="r" b="b"/>
              <a:pathLst>
                <a:path w="6977" h="5086" extrusionOk="0">
                  <a:moveTo>
                    <a:pt x="4425" y="553"/>
                  </a:moveTo>
                  <a:cubicBezTo>
                    <a:pt x="5514" y="553"/>
                    <a:pt x="6406" y="1446"/>
                    <a:pt x="6406" y="2534"/>
                  </a:cubicBezTo>
                  <a:cubicBezTo>
                    <a:pt x="6406" y="3622"/>
                    <a:pt x="5514" y="4515"/>
                    <a:pt x="4425" y="4515"/>
                  </a:cubicBezTo>
                  <a:lnTo>
                    <a:pt x="982" y="4515"/>
                  </a:lnTo>
                  <a:lnTo>
                    <a:pt x="1071" y="4425"/>
                  </a:lnTo>
                  <a:cubicBezTo>
                    <a:pt x="1124" y="4372"/>
                    <a:pt x="1142" y="4300"/>
                    <a:pt x="1142" y="4229"/>
                  </a:cubicBezTo>
                  <a:lnTo>
                    <a:pt x="1142" y="2534"/>
                  </a:lnTo>
                  <a:cubicBezTo>
                    <a:pt x="1142" y="1446"/>
                    <a:pt x="2034" y="553"/>
                    <a:pt x="3123" y="553"/>
                  </a:cubicBezTo>
                  <a:close/>
                  <a:moveTo>
                    <a:pt x="3123" y="0"/>
                  </a:moveTo>
                  <a:cubicBezTo>
                    <a:pt x="1731" y="0"/>
                    <a:pt x="589" y="1124"/>
                    <a:pt x="589" y="2534"/>
                  </a:cubicBezTo>
                  <a:lnTo>
                    <a:pt x="589" y="4122"/>
                  </a:lnTo>
                  <a:lnTo>
                    <a:pt x="107" y="4604"/>
                  </a:lnTo>
                  <a:cubicBezTo>
                    <a:pt x="18" y="4675"/>
                    <a:pt x="0" y="4800"/>
                    <a:pt x="36" y="4907"/>
                  </a:cubicBezTo>
                  <a:cubicBezTo>
                    <a:pt x="89" y="5014"/>
                    <a:pt x="179" y="5086"/>
                    <a:pt x="304" y="5086"/>
                  </a:cubicBezTo>
                  <a:lnTo>
                    <a:pt x="4425" y="5086"/>
                  </a:lnTo>
                  <a:cubicBezTo>
                    <a:pt x="5817" y="5086"/>
                    <a:pt x="6977" y="3944"/>
                    <a:pt x="6977" y="2534"/>
                  </a:cubicBezTo>
                  <a:cubicBezTo>
                    <a:pt x="6977" y="1124"/>
                    <a:pt x="5835" y="0"/>
                    <a:pt x="44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6" name="Google Shape;3166;p29"/>
            <p:cNvSpPr/>
            <p:nvPr/>
          </p:nvSpPr>
          <p:spPr>
            <a:xfrm>
              <a:off x="2827975" y="3995625"/>
              <a:ext cx="14300" cy="42400"/>
            </a:xfrm>
            <a:custGeom>
              <a:avLst/>
              <a:gdLst/>
              <a:ahLst/>
              <a:cxnLst/>
              <a:rect l="l" t="t" r="r" b="b"/>
              <a:pathLst>
                <a:path w="572" h="1696" extrusionOk="0">
                  <a:moveTo>
                    <a:pt x="286" y="0"/>
                  </a:moveTo>
                  <a:cubicBezTo>
                    <a:pt x="143" y="0"/>
                    <a:pt x="0" y="125"/>
                    <a:pt x="0" y="286"/>
                  </a:cubicBezTo>
                  <a:lnTo>
                    <a:pt x="0" y="1410"/>
                  </a:lnTo>
                  <a:cubicBezTo>
                    <a:pt x="0" y="1571"/>
                    <a:pt x="143" y="1696"/>
                    <a:pt x="286" y="1696"/>
                  </a:cubicBezTo>
                  <a:cubicBezTo>
                    <a:pt x="446" y="1696"/>
                    <a:pt x="571" y="1571"/>
                    <a:pt x="571" y="1410"/>
                  </a:cubicBezTo>
                  <a:lnTo>
                    <a:pt x="571" y="286"/>
                  </a:ln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7" name="Google Shape;3167;p29"/>
            <p:cNvSpPr/>
            <p:nvPr/>
          </p:nvSpPr>
          <p:spPr>
            <a:xfrm>
              <a:off x="2856525" y="3995625"/>
              <a:ext cx="13850" cy="42400"/>
            </a:xfrm>
            <a:custGeom>
              <a:avLst/>
              <a:gdLst/>
              <a:ahLst/>
              <a:cxnLst/>
              <a:rect l="l" t="t" r="r" b="b"/>
              <a:pathLst>
                <a:path w="554" h="1696" extrusionOk="0">
                  <a:moveTo>
                    <a:pt x="286" y="0"/>
                  </a:moveTo>
                  <a:cubicBezTo>
                    <a:pt x="125" y="0"/>
                    <a:pt x="0" y="125"/>
                    <a:pt x="0" y="286"/>
                  </a:cubicBezTo>
                  <a:lnTo>
                    <a:pt x="0" y="1410"/>
                  </a:lnTo>
                  <a:cubicBezTo>
                    <a:pt x="0" y="1571"/>
                    <a:pt x="125" y="1696"/>
                    <a:pt x="286" y="1696"/>
                  </a:cubicBezTo>
                  <a:cubicBezTo>
                    <a:pt x="429" y="1696"/>
                    <a:pt x="553" y="1571"/>
                    <a:pt x="553" y="1410"/>
                  </a:cubicBezTo>
                  <a:lnTo>
                    <a:pt x="553" y="286"/>
                  </a:lnTo>
                  <a:cubicBezTo>
                    <a:pt x="553" y="125"/>
                    <a:pt x="429"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8" name="Google Shape;3168;p29"/>
            <p:cNvSpPr/>
            <p:nvPr/>
          </p:nvSpPr>
          <p:spPr>
            <a:xfrm>
              <a:off x="2884625" y="3995625"/>
              <a:ext cx="14300" cy="42400"/>
            </a:xfrm>
            <a:custGeom>
              <a:avLst/>
              <a:gdLst/>
              <a:ahLst/>
              <a:cxnLst/>
              <a:rect l="l" t="t" r="r" b="b"/>
              <a:pathLst>
                <a:path w="572" h="1696" extrusionOk="0">
                  <a:moveTo>
                    <a:pt x="286" y="0"/>
                  </a:moveTo>
                  <a:cubicBezTo>
                    <a:pt x="125" y="0"/>
                    <a:pt x="0" y="125"/>
                    <a:pt x="0" y="286"/>
                  </a:cubicBezTo>
                  <a:lnTo>
                    <a:pt x="0" y="1410"/>
                  </a:lnTo>
                  <a:cubicBezTo>
                    <a:pt x="0" y="1571"/>
                    <a:pt x="125" y="1696"/>
                    <a:pt x="286" y="1696"/>
                  </a:cubicBezTo>
                  <a:cubicBezTo>
                    <a:pt x="446" y="1696"/>
                    <a:pt x="571" y="1571"/>
                    <a:pt x="571" y="1410"/>
                  </a:cubicBezTo>
                  <a:lnTo>
                    <a:pt x="571" y="286"/>
                  </a:ln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9" name="Google Shape;3169;p29"/>
            <p:cNvSpPr/>
            <p:nvPr/>
          </p:nvSpPr>
          <p:spPr>
            <a:xfrm>
              <a:off x="2929225" y="4244075"/>
              <a:ext cx="42400" cy="28575"/>
            </a:xfrm>
            <a:custGeom>
              <a:avLst/>
              <a:gdLst/>
              <a:ahLst/>
              <a:cxnLst/>
              <a:rect l="l" t="t" r="r" b="b"/>
              <a:pathLst>
                <a:path w="1696" h="1143" extrusionOk="0">
                  <a:moveTo>
                    <a:pt x="839" y="1"/>
                  </a:moveTo>
                  <a:cubicBezTo>
                    <a:pt x="375" y="1"/>
                    <a:pt x="1" y="393"/>
                    <a:pt x="1" y="857"/>
                  </a:cubicBezTo>
                  <a:cubicBezTo>
                    <a:pt x="1" y="1018"/>
                    <a:pt x="126" y="1143"/>
                    <a:pt x="286" y="1143"/>
                  </a:cubicBezTo>
                  <a:cubicBezTo>
                    <a:pt x="429" y="1143"/>
                    <a:pt x="572" y="1018"/>
                    <a:pt x="572" y="857"/>
                  </a:cubicBezTo>
                  <a:cubicBezTo>
                    <a:pt x="572" y="697"/>
                    <a:pt x="697" y="572"/>
                    <a:pt x="839" y="572"/>
                  </a:cubicBezTo>
                  <a:cubicBezTo>
                    <a:pt x="1000" y="572"/>
                    <a:pt x="1125" y="697"/>
                    <a:pt x="1125" y="857"/>
                  </a:cubicBezTo>
                  <a:cubicBezTo>
                    <a:pt x="1125" y="1018"/>
                    <a:pt x="1250" y="1143"/>
                    <a:pt x="1410" y="1143"/>
                  </a:cubicBezTo>
                  <a:cubicBezTo>
                    <a:pt x="1571" y="1143"/>
                    <a:pt x="1696" y="1018"/>
                    <a:pt x="1696" y="857"/>
                  </a:cubicBezTo>
                  <a:cubicBezTo>
                    <a:pt x="1696" y="393"/>
                    <a:pt x="1321" y="1"/>
                    <a:pt x="8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0" name="Google Shape;3170;p29"/>
            <p:cNvSpPr/>
            <p:nvPr/>
          </p:nvSpPr>
          <p:spPr>
            <a:xfrm>
              <a:off x="2914075" y="4201800"/>
              <a:ext cx="30350" cy="21225"/>
            </a:xfrm>
            <a:custGeom>
              <a:avLst/>
              <a:gdLst/>
              <a:ahLst/>
              <a:cxnLst/>
              <a:rect l="l" t="t" r="r" b="b"/>
              <a:pathLst>
                <a:path w="1214" h="849" extrusionOk="0">
                  <a:moveTo>
                    <a:pt x="889" y="1"/>
                  </a:moveTo>
                  <a:cubicBezTo>
                    <a:pt x="847" y="1"/>
                    <a:pt x="805" y="11"/>
                    <a:pt x="767" y="32"/>
                  </a:cubicBezTo>
                  <a:lnTo>
                    <a:pt x="196" y="318"/>
                  </a:lnTo>
                  <a:cubicBezTo>
                    <a:pt x="54" y="389"/>
                    <a:pt x="0" y="550"/>
                    <a:pt x="71" y="693"/>
                  </a:cubicBezTo>
                  <a:cubicBezTo>
                    <a:pt x="121" y="793"/>
                    <a:pt x="215" y="849"/>
                    <a:pt x="316" y="849"/>
                  </a:cubicBezTo>
                  <a:cubicBezTo>
                    <a:pt x="359" y="849"/>
                    <a:pt x="404" y="839"/>
                    <a:pt x="446" y="818"/>
                  </a:cubicBezTo>
                  <a:lnTo>
                    <a:pt x="1017" y="532"/>
                  </a:lnTo>
                  <a:cubicBezTo>
                    <a:pt x="1160" y="461"/>
                    <a:pt x="1213" y="300"/>
                    <a:pt x="1142" y="157"/>
                  </a:cubicBezTo>
                  <a:cubicBezTo>
                    <a:pt x="1092" y="57"/>
                    <a:pt x="989" y="1"/>
                    <a:pt x="8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1" name="Google Shape;3171;p29"/>
            <p:cNvSpPr/>
            <p:nvPr/>
          </p:nvSpPr>
          <p:spPr>
            <a:xfrm>
              <a:off x="2956450" y="4201800"/>
              <a:ext cx="30350" cy="21225"/>
            </a:xfrm>
            <a:custGeom>
              <a:avLst/>
              <a:gdLst/>
              <a:ahLst/>
              <a:cxnLst/>
              <a:rect l="l" t="t" r="r" b="b"/>
              <a:pathLst>
                <a:path w="1214" h="849" extrusionOk="0">
                  <a:moveTo>
                    <a:pt x="316" y="1"/>
                  </a:moveTo>
                  <a:cubicBezTo>
                    <a:pt x="216" y="1"/>
                    <a:pt x="122" y="57"/>
                    <a:pt x="71" y="157"/>
                  </a:cubicBezTo>
                  <a:cubicBezTo>
                    <a:pt x="0" y="300"/>
                    <a:pt x="54" y="461"/>
                    <a:pt x="196" y="532"/>
                  </a:cubicBezTo>
                  <a:lnTo>
                    <a:pt x="767" y="818"/>
                  </a:lnTo>
                  <a:cubicBezTo>
                    <a:pt x="805" y="839"/>
                    <a:pt x="847" y="849"/>
                    <a:pt x="889" y="849"/>
                  </a:cubicBezTo>
                  <a:cubicBezTo>
                    <a:pt x="989" y="849"/>
                    <a:pt x="1092" y="793"/>
                    <a:pt x="1142" y="693"/>
                  </a:cubicBezTo>
                  <a:cubicBezTo>
                    <a:pt x="1213" y="550"/>
                    <a:pt x="1160" y="389"/>
                    <a:pt x="1017" y="318"/>
                  </a:cubicBezTo>
                  <a:lnTo>
                    <a:pt x="446" y="32"/>
                  </a:lnTo>
                  <a:cubicBezTo>
                    <a:pt x="404" y="11"/>
                    <a:pt x="359" y="1"/>
                    <a:pt x="3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2" name="Google Shape;3172;p29"/>
            <p:cNvSpPr/>
            <p:nvPr/>
          </p:nvSpPr>
          <p:spPr>
            <a:xfrm>
              <a:off x="3003275" y="4127650"/>
              <a:ext cx="14300" cy="14300"/>
            </a:xfrm>
            <a:custGeom>
              <a:avLst/>
              <a:gdLst/>
              <a:ahLst/>
              <a:cxnLst/>
              <a:rect l="l" t="t" r="r" b="b"/>
              <a:pathLst>
                <a:path w="572" h="572" extrusionOk="0">
                  <a:moveTo>
                    <a:pt x="286" y="1"/>
                  </a:moveTo>
                  <a:cubicBezTo>
                    <a:pt x="125" y="1"/>
                    <a:pt x="1" y="126"/>
                    <a:pt x="1" y="286"/>
                  </a:cubicBezTo>
                  <a:cubicBezTo>
                    <a:pt x="1" y="447"/>
                    <a:pt x="125" y="572"/>
                    <a:pt x="286" y="572"/>
                  </a:cubicBezTo>
                  <a:cubicBezTo>
                    <a:pt x="447" y="572"/>
                    <a:pt x="572" y="447"/>
                    <a:pt x="572" y="286"/>
                  </a:cubicBezTo>
                  <a:cubicBezTo>
                    <a:pt x="572" y="126"/>
                    <a:pt x="447" y="1"/>
                    <a:pt x="2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3" name="Google Shape;3173;p29"/>
            <p:cNvSpPr/>
            <p:nvPr/>
          </p:nvSpPr>
          <p:spPr>
            <a:xfrm>
              <a:off x="2858750" y="4103125"/>
              <a:ext cx="183350" cy="197625"/>
            </a:xfrm>
            <a:custGeom>
              <a:avLst/>
              <a:gdLst/>
              <a:ahLst/>
              <a:cxnLst/>
              <a:rect l="l" t="t" r="r" b="b"/>
              <a:pathLst>
                <a:path w="7334" h="7905" extrusionOk="0">
                  <a:moveTo>
                    <a:pt x="1125" y="3944"/>
                  </a:moveTo>
                  <a:lnTo>
                    <a:pt x="1125" y="5086"/>
                  </a:lnTo>
                  <a:cubicBezTo>
                    <a:pt x="803" y="5086"/>
                    <a:pt x="554" y="4818"/>
                    <a:pt x="554" y="4515"/>
                  </a:cubicBezTo>
                  <a:cubicBezTo>
                    <a:pt x="554" y="4211"/>
                    <a:pt x="803" y="3944"/>
                    <a:pt x="1125" y="3944"/>
                  </a:cubicBezTo>
                  <a:close/>
                  <a:moveTo>
                    <a:pt x="6210" y="3944"/>
                  </a:moveTo>
                  <a:cubicBezTo>
                    <a:pt x="6513" y="3944"/>
                    <a:pt x="6781" y="4211"/>
                    <a:pt x="6781" y="4515"/>
                  </a:cubicBezTo>
                  <a:cubicBezTo>
                    <a:pt x="6781" y="4818"/>
                    <a:pt x="6513" y="5086"/>
                    <a:pt x="6210" y="5086"/>
                  </a:cubicBezTo>
                  <a:lnTo>
                    <a:pt x="6210" y="3944"/>
                  </a:lnTo>
                  <a:close/>
                  <a:moveTo>
                    <a:pt x="4229" y="2820"/>
                  </a:moveTo>
                  <a:cubicBezTo>
                    <a:pt x="4497" y="3159"/>
                    <a:pt x="4907" y="3391"/>
                    <a:pt x="5353" y="3391"/>
                  </a:cubicBezTo>
                  <a:lnTo>
                    <a:pt x="5639" y="3391"/>
                  </a:lnTo>
                  <a:lnTo>
                    <a:pt x="5639" y="5353"/>
                  </a:lnTo>
                  <a:cubicBezTo>
                    <a:pt x="5639" y="6460"/>
                    <a:pt x="4765" y="7334"/>
                    <a:pt x="3658" y="7334"/>
                  </a:cubicBezTo>
                  <a:cubicBezTo>
                    <a:pt x="2570" y="7334"/>
                    <a:pt x="1696" y="6460"/>
                    <a:pt x="1696" y="5353"/>
                  </a:cubicBezTo>
                  <a:lnTo>
                    <a:pt x="1696" y="3391"/>
                  </a:lnTo>
                  <a:lnTo>
                    <a:pt x="3105" y="3391"/>
                  </a:lnTo>
                  <a:cubicBezTo>
                    <a:pt x="3569" y="3391"/>
                    <a:pt x="3979" y="3159"/>
                    <a:pt x="4229" y="2820"/>
                  </a:cubicBezTo>
                  <a:close/>
                  <a:moveTo>
                    <a:pt x="3658" y="1"/>
                  </a:moveTo>
                  <a:cubicBezTo>
                    <a:pt x="1642" y="1"/>
                    <a:pt x="1" y="1642"/>
                    <a:pt x="1" y="3658"/>
                  </a:cubicBezTo>
                  <a:lnTo>
                    <a:pt x="1" y="4515"/>
                  </a:lnTo>
                  <a:cubicBezTo>
                    <a:pt x="1" y="5139"/>
                    <a:pt x="500" y="5639"/>
                    <a:pt x="1125" y="5639"/>
                  </a:cubicBezTo>
                  <a:lnTo>
                    <a:pt x="1142" y="5639"/>
                  </a:lnTo>
                  <a:cubicBezTo>
                    <a:pt x="1285" y="6906"/>
                    <a:pt x="2356" y="7905"/>
                    <a:pt x="3658" y="7905"/>
                  </a:cubicBezTo>
                  <a:cubicBezTo>
                    <a:pt x="4979" y="7905"/>
                    <a:pt x="6049" y="6906"/>
                    <a:pt x="6192" y="5639"/>
                  </a:cubicBezTo>
                  <a:lnTo>
                    <a:pt x="6210" y="5639"/>
                  </a:lnTo>
                  <a:cubicBezTo>
                    <a:pt x="6834" y="5639"/>
                    <a:pt x="7334" y="5139"/>
                    <a:pt x="7334" y="4515"/>
                  </a:cubicBezTo>
                  <a:lnTo>
                    <a:pt x="7334" y="3658"/>
                  </a:lnTo>
                  <a:cubicBezTo>
                    <a:pt x="7334" y="3159"/>
                    <a:pt x="7245" y="2677"/>
                    <a:pt x="7031" y="2213"/>
                  </a:cubicBezTo>
                  <a:cubicBezTo>
                    <a:pt x="6989" y="2102"/>
                    <a:pt x="6883" y="2035"/>
                    <a:pt x="6771" y="2035"/>
                  </a:cubicBezTo>
                  <a:cubicBezTo>
                    <a:pt x="6739" y="2035"/>
                    <a:pt x="6706" y="2040"/>
                    <a:pt x="6674" y="2052"/>
                  </a:cubicBezTo>
                  <a:cubicBezTo>
                    <a:pt x="6513" y="2124"/>
                    <a:pt x="6460" y="2284"/>
                    <a:pt x="6513" y="2427"/>
                  </a:cubicBezTo>
                  <a:cubicBezTo>
                    <a:pt x="6674" y="2784"/>
                    <a:pt x="6763" y="3159"/>
                    <a:pt x="6763" y="3533"/>
                  </a:cubicBezTo>
                  <a:cubicBezTo>
                    <a:pt x="6602" y="3444"/>
                    <a:pt x="6406" y="3391"/>
                    <a:pt x="6210" y="3391"/>
                  </a:cubicBezTo>
                  <a:lnTo>
                    <a:pt x="6210" y="3105"/>
                  </a:lnTo>
                  <a:cubicBezTo>
                    <a:pt x="6210" y="2945"/>
                    <a:pt x="6085" y="2820"/>
                    <a:pt x="5924" y="2820"/>
                  </a:cubicBezTo>
                  <a:lnTo>
                    <a:pt x="5353" y="2820"/>
                  </a:lnTo>
                  <a:cubicBezTo>
                    <a:pt x="4889" y="2820"/>
                    <a:pt x="4515" y="2445"/>
                    <a:pt x="4515" y="1963"/>
                  </a:cubicBezTo>
                  <a:cubicBezTo>
                    <a:pt x="4515" y="1820"/>
                    <a:pt x="4390" y="1696"/>
                    <a:pt x="4229" y="1696"/>
                  </a:cubicBezTo>
                  <a:cubicBezTo>
                    <a:pt x="4069" y="1696"/>
                    <a:pt x="3944" y="1820"/>
                    <a:pt x="3944" y="1963"/>
                  </a:cubicBezTo>
                  <a:cubicBezTo>
                    <a:pt x="3944" y="2445"/>
                    <a:pt x="3569" y="2820"/>
                    <a:pt x="3105" y="2820"/>
                  </a:cubicBezTo>
                  <a:lnTo>
                    <a:pt x="1410" y="2820"/>
                  </a:lnTo>
                  <a:cubicBezTo>
                    <a:pt x="1250" y="2820"/>
                    <a:pt x="1125" y="2945"/>
                    <a:pt x="1125" y="3105"/>
                  </a:cubicBezTo>
                  <a:lnTo>
                    <a:pt x="1125" y="3391"/>
                  </a:lnTo>
                  <a:cubicBezTo>
                    <a:pt x="911" y="3391"/>
                    <a:pt x="732" y="3444"/>
                    <a:pt x="554" y="3533"/>
                  </a:cubicBezTo>
                  <a:cubicBezTo>
                    <a:pt x="625" y="1874"/>
                    <a:pt x="1999" y="554"/>
                    <a:pt x="3658" y="554"/>
                  </a:cubicBezTo>
                  <a:cubicBezTo>
                    <a:pt x="4087" y="554"/>
                    <a:pt x="4515" y="643"/>
                    <a:pt x="4907" y="821"/>
                  </a:cubicBezTo>
                  <a:cubicBezTo>
                    <a:pt x="4939" y="833"/>
                    <a:pt x="4972" y="839"/>
                    <a:pt x="5005" y="839"/>
                  </a:cubicBezTo>
                  <a:cubicBezTo>
                    <a:pt x="5117" y="839"/>
                    <a:pt x="5223" y="771"/>
                    <a:pt x="5264" y="661"/>
                  </a:cubicBezTo>
                  <a:cubicBezTo>
                    <a:pt x="5336" y="518"/>
                    <a:pt x="5264" y="357"/>
                    <a:pt x="5121" y="304"/>
                  </a:cubicBezTo>
                  <a:cubicBezTo>
                    <a:pt x="4657" y="90"/>
                    <a:pt x="4176" y="1"/>
                    <a:pt x="36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74" name="Google Shape;3174;p29"/>
          <p:cNvGrpSpPr/>
          <p:nvPr/>
        </p:nvGrpSpPr>
        <p:grpSpPr>
          <a:xfrm>
            <a:off x="7065187" y="1653788"/>
            <a:ext cx="412022" cy="502433"/>
            <a:chOff x="2209275" y="2825150"/>
            <a:chExt cx="296675" cy="361775"/>
          </a:xfrm>
        </p:grpSpPr>
        <p:sp>
          <p:nvSpPr>
            <p:cNvPr id="3175" name="Google Shape;3175;p29"/>
            <p:cNvSpPr/>
            <p:nvPr/>
          </p:nvSpPr>
          <p:spPr>
            <a:xfrm>
              <a:off x="2209275" y="2825150"/>
              <a:ext cx="296675" cy="361775"/>
            </a:xfrm>
            <a:custGeom>
              <a:avLst/>
              <a:gdLst/>
              <a:ahLst/>
              <a:cxnLst/>
              <a:rect l="l" t="t" r="r" b="b"/>
              <a:pathLst>
                <a:path w="11867" h="14471" extrusionOk="0">
                  <a:moveTo>
                    <a:pt x="3409" y="2766"/>
                  </a:moveTo>
                  <a:lnTo>
                    <a:pt x="4765" y="3105"/>
                  </a:lnTo>
                  <a:lnTo>
                    <a:pt x="3641" y="3391"/>
                  </a:lnTo>
                  <a:lnTo>
                    <a:pt x="3391" y="3391"/>
                  </a:lnTo>
                  <a:lnTo>
                    <a:pt x="3391" y="3105"/>
                  </a:lnTo>
                  <a:cubicBezTo>
                    <a:pt x="3391" y="2998"/>
                    <a:pt x="3409" y="2891"/>
                    <a:pt x="3409" y="2766"/>
                  </a:cubicBezTo>
                  <a:close/>
                  <a:moveTo>
                    <a:pt x="5942" y="571"/>
                  </a:moveTo>
                  <a:cubicBezTo>
                    <a:pt x="6924" y="571"/>
                    <a:pt x="7798" y="1124"/>
                    <a:pt x="8208" y="1981"/>
                  </a:cubicBezTo>
                  <a:lnTo>
                    <a:pt x="7548" y="1803"/>
                  </a:lnTo>
                  <a:cubicBezTo>
                    <a:pt x="7527" y="1798"/>
                    <a:pt x="7506" y="1796"/>
                    <a:pt x="7486" y="1796"/>
                  </a:cubicBezTo>
                  <a:cubicBezTo>
                    <a:pt x="7352" y="1796"/>
                    <a:pt x="7240" y="1893"/>
                    <a:pt x="7209" y="2017"/>
                  </a:cubicBezTo>
                  <a:cubicBezTo>
                    <a:pt x="7173" y="2159"/>
                    <a:pt x="7263" y="2320"/>
                    <a:pt x="7405" y="2356"/>
                  </a:cubicBezTo>
                  <a:lnTo>
                    <a:pt x="8440" y="2623"/>
                  </a:lnTo>
                  <a:cubicBezTo>
                    <a:pt x="8458" y="2784"/>
                    <a:pt x="8476" y="2944"/>
                    <a:pt x="8476" y="3105"/>
                  </a:cubicBezTo>
                  <a:lnTo>
                    <a:pt x="8476" y="3391"/>
                  </a:lnTo>
                  <a:lnTo>
                    <a:pt x="8226" y="3391"/>
                  </a:lnTo>
                  <a:lnTo>
                    <a:pt x="3551" y="2231"/>
                  </a:lnTo>
                  <a:cubicBezTo>
                    <a:pt x="3658" y="1963"/>
                    <a:pt x="3801" y="1713"/>
                    <a:pt x="3980" y="1499"/>
                  </a:cubicBezTo>
                  <a:lnTo>
                    <a:pt x="4943" y="1749"/>
                  </a:lnTo>
                  <a:cubicBezTo>
                    <a:pt x="4964" y="1754"/>
                    <a:pt x="4986" y="1757"/>
                    <a:pt x="5007" y="1757"/>
                  </a:cubicBezTo>
                  <a:cubicBezTo>
                    <a:pt x="5130" y="1757"/>
                    <a:pt x="5252" y="1672"/>
                    <a:pt x="5282" y="1535"/>
                  </a:cubicBezTo>
                  <a:cubicBezTo>
                    <a:pt x="5318" y="1392"/>
                    <a:pt x="5229" y="1232"/>
                    <a:pt x="5086" y="1196"/>
                  </a:cubicBezTo>
                  <a:lnTo>
                    <a:pt x="4461" y="1035"/>
                  </a:lnTo>
                  <a:cubicBezTo>
                    <a:pt x="4890" y="732"/>
                    <a:pt x="5407" y="571"/>
                    <a:pt x="5942" y="571"/>
                  </a:cubicBezTo>
                  <a:close/>
                  <a:moveTo>
                    <a:pt x="3391" y="3961"/>
                  </a:moveTo>
                  <a:lnTo>
                    <a:pt x="3391" y="5086"/>
                  </a:lnTo>
                  <a:cubicBezTo>
                    <a:pt x="3087" y="5086"/>
                    <a:pt x="2838" y="4836"/>
                    <a:pt x="2838" y="4532"/>
                  </a:cubicBezTo>
                  <a:cubicBezTo>
                    <a:pt x="2838" y="4283"/>
                    <a:pt x="2980" y="4069"/>
                    <a:pt x="3212" y="3997"/>
                  </a:cubicBezTo>
                  <a:cubicBezTo>
                    <a:pt x="3266" y="3979"/>
                    <a:pt x="3337" y="3961"/>
                    <a:pt x="3391" y="3961"/>
                  </a:cubicBezTo>
                  <a:close/>
                  <a:moveTo>
                    <a:pt x="8476" y="3961"/>
                  </a:moveTo>
                  <a:cubicBezTo>
                    <a:pt x="8547" y="3961"/>
                    <a:pt x="8601" y="3979"/>
                    <a:pt x="8672" y="3997"/>
                  </a:cubicBezTo>
                  <a:cubicBezTo>
                    <a:pt x="8886" y="4069"/>
                    <a:pt x="9047" y="4283"/>
                    <a:pt x="9047" y="4532"/>
                  </a:cubicBezTo>
                  <a:cubicBezTo>
                    <a:pt x="9047" y="4836"/>
                    <a:pt x="8797" y="5086"/>
                    <a:pt x="8476" y="5086"/>
                  </a:cubicBezTo>
                  <a:lnTo>
                    <a:pt x="8476" y="3961"/>
                  </a:lnTo>
                  <a:close/>
                  <a:moveTo>
                    <a:pt x="5942" y="3408"/>
                  </a:moveTo>
                  <a:lnTo>
                    <a:pt x="7923" y="3890"/>
                  </a:lnTo>
                  <a:lnTo>
                    <a:pt x="7923" y="5371"/>
                  </a:lnTo>
                  <a:cubicBezTo>
                    <a:pt x="7923" y="6442"/>
                    <a:pt x="7049" y="7352"/>
                    <a:pt x="5942" y="7352"/>
                  </a:cubicBezTo>
                  <a:cubicBezTo>
                    <a:pt x="4836" y="7352"/>
                    <a:pt x="3962" y="6442"/>
                    <a:pt x="3962" y="5371"/>
                  </a:cubicBezTo>
                  <a:lnTo>
                    <a:pt x="3962" y="3890"/>
                  </a:lnTo>
                  <a:lnTo>
                    <a:pt x="5942" y="3408"/>
                  </a:lnTo>
                  <a:close/>
                  <a:moveTo>
                    <a:pt x="6781" y="7762"/>
                  </a:moveTo>
                  <a:lnTo>
                    <a:pt x="6781" y="8440"/>
                  </a:lnTo>
                  <a:cubicBezTo>
                    <a:pt x="6692" y="8565"/>
                    <a:pt x="6424" y="8815"/>
                    <a:pt x="5942" y="8815"/>
                  </a:cubicBezTo>
                  <a:cubicBezTo>
                    <a:pt x="5443" y="8815"/>
                    <a:pt x="5193" y="8565"/>
                    <a:pt x="5086" y="8440"/>
                  </a:cubicBezTo>
                  <a:lnTo>
                    <a:pt x="5086" y="7762"/>
                  </a:lnTo>
                  <a:cubicBezTo>
                    <a:pt x="5353" y="7869"/>
                    <a:pt x="5657" y="7923"/>
                    <a:pt x="5942" y="7923"/>
                  </a:cubicBezTo>
                  <a:cubicBezTo>
                    <a:pt x="6228" y="7923"/>
                    <a:pt x="6513" y="7869"/>
                    <a:pt x="6781" y="7762"/>
                  </a:cubicBezTo>
                  <a:close/>
                  <a:moveTo>
                    <a:pt x="2177" y="8850"/>
                  </a:moveTo>
                  <a:lnTo>
                    <a:pt x="2177" y="8850"/>
                  </a:lnTo>
                  <a:cubicBezTo>
                    <a:pt x="2035" y="9439"/>
                    <a:pt x="1785" y="10617"/>
                    <a:pt x="1696" y="11652"/>
                  </a:cubicBezTo>
                  <a:lnTo>
                    <a:pt x="572" y="11652"/>
                  </a:lnTo>
                  <a:lnTo>
                    <a:pt x="572" y="10795"/>
                  </a:lnTo>
                  <a:cubicBezTo>
                    <a:pt x="572" y="9832"/>
                    <a:pt x="1267" y="9029"/>
                    <a:pt x="2177" y="8850"/>
                  </a:cubicBezTo>
                  <a:close/>
                  <a:moveTo>
                    <a:pt x="7780" y="8815"/>
                  </a:moveTo>
                  <a:lnTo>
                    <a:pt x="6674" y="12205"/>
                  </a:lnTo>
                  <a:lnTo>
                    <a:pt x="5996" y="12205"/>
                  </a:lnTo>
                  <a:cubicBezTo>
                    <a:pt x="5478" y="11366"/>
                    <a:pt x="5193" y="10349"/>
                    <a:pt x="5104" y="9189"/>
                  </a:cubicBezTo>
                  <a:lnTo>
                    <a:pt x="5104" y="9189"/>
                  </a:lnTo>
                  <a:cubicBezTo>
                    <a:pt x="5318" y="9296"/>
                    <a:pt x="5585" y="9386"/>
                    <a:pt x="5942" y="9386"/>
                  </a:cubicBezTo>
                  <a:cubicBezTo>
                    <a:pt x="6620" y="9386"/>
                    <a:pt x="7031" y="9029"/>
                    <a:pt x="7209" y="8815"/>
                  </a:cubicBezTo>
                  <a:close/>
                  <a:moveTo>
                    <a:pt x="8993" y="8815"/>
                  </a:moveTo>
                  <a:lnTo>
                    <a:pt x="7798" y="12348"/>
                  </a:lnTo>
                  <a:cubicBezTo>
                    <a:pt x="7619" y="12276"/>
                    <a:pt x="7441" y="12240"/>
                    <a:pt x="7263" y="12223"/>
                  </a:cubicBezTo>
                  <a:lnTo>
                    <a:pt x="8369" y="8815"/>
                  </a:lnTo>
                  <a:close/>
                  <a:moveTo>
                    <a:pt x="1660" y="12205"/>
                  </a:moveTo>
                  <a:cubicBezTo>
                    <a:pt x="1642" y="12579"/>
                    <a:pt x="1660" y="12883"/>
                    <a:pt x="1714" y="13115"/>
                  </a:cubicBezTo>
                  <a:cubicBezTo>
                    <a:pt x="1767" y="13436"/>
                    <a:pt x="1856" y="13704"/>
                    <a:pt x="1928" y="13900"/>
                  </a:cubicBezTo>
                  <a:lnTo>
                    <a:pt x="572" y="13900"/>
                  </a:lnTo>
                  <a:lnTo>
                    <a:pt x="572" y="12205"/>
                  </a:lnTo>
                  <a:close/>
                  <a:moveTo>
                    <a:pt x="4533" y="8815"/>
                  </a:moveTo>
                  <a:cubicBezTo>
                    <a:pt x="4568" y="10331"/>
                    <a:pt x="4925" y="11616"/>
                    <a:pt x="5603" y="12651"/>
                  </a:cubicBezTo>
                  <a:cubicBezTo>
                    <a:pt x="5960" y="13222"/>
                    <a:pt x="6370" y="13632"/>
                    <a:pt x="6709" y="13900"/>
                  </a:cubicBezTo>
                  <a:lnTo>
                    <a:pt x="2570" y="13900"/>
                  </a:lnTo>
                  <a:cubicBezTo>
                    <a:pt x="2516" y="13846"/>
                    <a:pt x="2392" y="13650"/>
                    <a:pt x="2267" y="13008"/>
                  </a:cubicBezTo>
                  <a:cubicBezTo>
                    <a:pt x="2070" y="12044"/>
                    <a:pt x="2552" y="9760"/>
                    <a:pt x="2766" y="8815"/>
                  </a:cubicBezTo>
                  <a:close/>
                  <a:moveTo>
                    <a:pt x="7066" y="12776"/>
                  </a:moveTo>
                  <a:cubicBezTo>
                    <a:pt x="7744" y="12776"/>
                    <a:pt x="8315" y="13240"/>
                    <a:pt x="8458" y="13900"/>
                  </a:cubicBezTo>
                  <a:lnTo>
                    <a:pt x="7709" y="13900"/>
                  </a:lnTo>
                  <a:cubicBezTo>
                    <a:pt x="7495" y="13775"/>
                    <a:pt x="6924" y="13454"/>
                    <a:pt x="6388" y="12776"/>
                  </a:cubicBezTo>
                  <a:close/>
                  <a:moveTo>
                    <a:pt x="9582" y="8833"/>
                  </a:moveTo>
                  <a:cubicBezTo>
                    <a:pt x="10564" y="8957"/>
                    <a:pt x="11313" y="9796"/>
                    <a:pt x="11313" y="10795"/>
                  </a:cubicBezTo>
                  <a:lnTo>
                    <a:pt x="11313" y="11652"/>
                  </a:lnTo>
                  <a:lnTo>
                    <a:pt x="10171" y="11652"/>
                  </a:lnTo>
                  <a:lnTo>
                    <a:pt x="10171" y="10795"/>
                  </a:lnTo>
                  <a:cubicBezTo>
                    <a:pt x="10171" y="10635"/>
                    <a:pt x="10046" y="10510"/>
                    <a:pt x="9885" y="10510"/>
                  </a:cubicBezTo>
                  <a:cubicBezTo>
                    <a:pt x="9743" y="10510"/>
                    <a:pt x="9618" y="10635"/>
                    <a:pt x="9618" y="10795"/>
                  </a:cubicBezTo>
                  <a:lnTo>
                    <a:pt x="9618" y="13900"/>
                  </a:lnTo>
                  <a:lnTo>
                    <a:pt x="9029" y="13900"/>
                  </a:lnTo>
                  <a:cubicBezTo>
                    <a:pt x="8958" y="13400"/>
                    <a:pt x="8690" y="12954"/>
                    <a:pt x="8297" y="12633"/>
                  </a:cubicBezTo>
                  <a:lnTo>
                    <a:pt x="9582" y="8833"/>
                  </a:lnTo>
                  <a:close/>
                  <a:moveTo>
                    <a:pt x="11313" y="12205"/>
                  </a:moveTo>
                  <a:lnTo>
                    <a:pt x="11313" y="13900"/>
                  </a:lnTo>
                  <a:lnTo>
                    <a:pt x="10171" y="13900"/>
                  </a:lnTo>
                  <a:lnTo>
                    <a:pt x="10171" y="12205"/>
                  </a:lnTo>
                  <a:close/>
                  <a:moveTo>
                    <a:pt x="5942" y="0"/>
                  </a:moveTo>
                  <a:cubicBezTo>
                    <a:pt x="4212" y="0"/>
                    <a:pt x="2838" y="1410"/>
                    <a:pt x="2838" y="3105"/>
                  </a:cubicBezTo>
                  <a:lnTo>
                    <a:pt x="2838" y="3551"/>
                  </a:lnTo>
                  <a:cubicBezTo>
                    <a:pt x="2481" y="3747"/>
                    <a:pt x="2267" y="4122"/>
                    <a:pt x="2267" y="4532"/>
                  </a:cubicBezTo>
                  <a:cubicBezTo>
                    <a:pt x="2267" y="5157"/>
                    <a:pt x="2766" y="5657"/>
                    <a:pt x="3391" y="5657"/>
                  </a:cubicBezTo>
                  <a:lnTo>
                    <a:pt x="3409" y="5657"/>
                  </a:lnTo>
                  <a:cubicBezTo>
                    <a:pt x="3498" y="6388"/>
                    <a:pt x="3908" y="7066"/>
                    <a:pt x="4533" y="7494"/>
                  </a:cubicBezTo>
                  <a:lnTo>
                    <a:pt x="4533" y="8262"/>
                  </a:lnTo>
                  <a:lnTo>
                    <a:pt x="2552" y="8262"/>
                  </a:lnTo>
                  <a:cubicBezTo>
                    <a:pt x="1143" y="8262"/>
                    <a:pt x="1" y="9403"/>
                    <a:pt x="1" y="10795"/>
                  </a:cubicBezTo>
                  <a:lnTo>
                    <a:pt x="1" y="14185"/>
                  </a:lnTo>
                  <a:cubicBezTo>
                    <a:pt x="1" y="14346"/>
                    <a:pt x="126" y="14471"/>
                    <a:pt x="286" y="14471"/>
                  </a:cubicBezTo>
                  <a:lnTo>
                    <a:pt x="11581" y="14471"/>
                  </a:lnTo>
                  <a:cubicBezTo>
                    <a:pt x="11741" y="14471"/>
                    <a:pt x="11866" y="14346"/>
                    <a:pt x="11866" y="14185"/>
                  </a:cubicBezTo>
                  <a:lnTo>
                    <a:pt x="11866" y="10795"/>
                  </a:lnTo>
                  <a:cubicBezTo>
                    <a:pt x="11866" y="9403"/>
                    <a:pt x="10742" y="8262"/>
                    <a:pt x="9332" y="8262"/>
                  </a:cubicBezTo>
                  <a:lnTo>
                    <a:pt x="7352" y="8262"/>
                  </a:lnTo>
                  <a:lnTo>
                    <a:pt x="7352" y="7494"/>
                  </a:lnTo>
                  <a:cubicBezTo>
                    <a:pt x="7976" y="7066"/>
                    <a:pt x="8387" y="6388"/>
                    <a:pt x="8458" y="5657"/>
                  </a:cubicBezTo>
                  <a:lnTo>
                    <a:pt x="8476" y="5657"/>
                  </a:lnTo>
                  <a:cubicBezTo>
                    <a:pt x="9100" y="5657"/>
                    <a:pt x="9618" y="5157"/>
                    <a:pt x="9618" y="4532"/>
                  </a:cubicBezTo>
                  <a:cubicBezTo>
                    <a:pt x="9618" y="4122"/>
                    <a:pt x="9386" y="3747"/>
                    <a:pt x="9047" y="3551"/>
                  </a:cubicBezTo>
                  <a:lnTo>
                    <a:pt x="9047" y="3105"/>
                  </a:lnTo>
                  <a:cubicBezTo>
                    <a:pt x="9047" y="1392"/>
                    <a:pt x="7655" y="0"/>
                    <a:pt x="59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6" name="Google Shape;3176;p29"/>
            <p:cNvSpPr/>
            <p:nvPr/>
          </p:nvSpPr>
          <p:spPr>
            <a:xfrm>
              <a:off x="2336400" y="2966550"/>
              <a:ext cx="42400" cy="28125"/>
            </a:xfrm>
            <a:custGeom>
              <a:avLst/>
              <a:gdLst/>
              <a:ahLst/>
              <a:cxnLst/>
              <a:rect l="l" t="t" r="r" b="b"/>
              <a:pathLst>
                <a:path w="1696" h="1125" extrusionOk="0">
                  <a:moveTo>
                    <a:pt x="857" y="1"/>
                  </a:moveTo>
                  <a:cubicBezTo>
                    <a:pt x="393" y="1"/>
                    <a:pt x="1" y="375"/>
                    <a:pt x="1" y="839"/>
                  </a:cubicBezTo>
                  <a:cubicBezTo>
                    <a:pt x="1" y="1000"/>
                    <a:pt x="126" y="1125"/>
                    <a:pt x="286" y="1125"/>
                  </a:cubicBezTo>
                  <a:cubicBezTo>
                    <a:pt x="447" y="1125"/>
                    <a:pt x="572" y="1000"/>
                    <a:pt x="572" y="839"/>
                  </a:cubicBezTo>
                  <a:cubicBezTo>
                    <a:pt x="572" y="696"/>
                    <a:pt x="697" y="571"/>
                    <a:pt x="857" y="571"/>
                  </a:cubicBezTo>
                  <a:cubicBezTo>
                    <a:pt x="1000" y="571"/>
                    <a:pt x="1143" y="696"/>
                    <a:pt x="1143" y="839"/>
                  </a:cubicBezTo>
                  <a:cubicBezTo>
                    <a:pt x="1143" y="1000"/>
                    <a:pt x="1268" y="1125"/>
                    <a:pt x="1410" y="1125"/>
                  </a:cubicBezTo>
                  <a:cubicBezTo>
                    <a:pt x="1571" y="1125"/>
                    <a:pt x="1696" y="1000"/>
                    <a:pt x="1696" y="839"/>
                  </a:cubicBezTo>
                  <a:cubicBezTo>
                    <a:pt x="1696" y="375"/>
                    <a:pt x="1321" y="1"/>
                    <a:pt x="8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7" name="Google Shape;3177;p29"/>
            <p:cNvSpPr/>
            <p:nvPr/>
          </p:nvSpPr>
          <p:spPr>
            <a:xfrm>
              <a:off x="2321250" y="2924275"/>
              <a:ext cx="30350" cy="21225"/>
            </a:xfrm>
            <a:custGeom>
              <a:avLst/>
              <a:gdLst/>
              <a:ahLst/>
              <a:cxnLst/>
              <a:rect l="l" t="t" r="r" b="b"/>
              <a:pathLst>
                <a:path w="1214" h="849" extrusionOk="0">
                  <a:moveTo>
                    <a:pt x="897" y="1"/>
                  </a:moveTo>
                  <a:cubicBezTo>
                    <a:pt x="854" y="1"/>
                    <a:pt x="810" y="11"/>
                    <a:pt x="767" y="32"/>
                  </a:cubicBezTo>
                  <a:lnTo>
                    <a:pt x="196" y="300"/>
                  </a:lnTo>
                  <a:cubicBezTo>
                    <a:pt x="72" y="371"/>
                    <a:pt x="0" y="550"/>
                    <a:pt x="72" y="692"/>
                  </a:cubicBezTo>
                  <a:cubicBezTo>
                    <a:pt x="122" y="792"/>
                    <a:pt x="224" y="849"/>
                    <a:pt x="324" y="849"/>
                  </a:cubicBezTo>
                  <a:cubicBezTo>
                    <a:pt x="367" y="849"/>
                    <a:pt x="409" y="839"/>
                    <a:pt x="446" y="817"/>
                  </a:cubicBezTo>
                  <a:lnTo>
                    <a:pt x="1017" y="532"/>
                  </a:lnTo>
                  <a:cubicBezTo>
                    <a:pt x="1160" y="460"/>
                    <a:pt x="1213" y="300"/>
                    <a:pt x="1142" y="157"/>
                  </a:cubicBezTo>
                  <a:cubicBezTo>
                    <a:pt x="1092" y="57"/>
                    <a:pt x="998" y="1"/>
                    <a:pt x="8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8" name="Google Shape;3178;p29"/>
            <p:cNvSpPr/>
            <p:nvPr/>
          </p:nvSpPr>
          <p:spPr>
            <a:xfrm>
              <a:off x="2363625" y="2924275"/>
              <a:ext cx="30350" cy="21225"/>
            </a:xfrm>
            <a:custGeom>
              <a:avLst/>
              <a:gdLst/>
              <a:ahLst/>
              <a:cxnLst/>
              <a:rect l="l" t="t" r="r" b="b"/>
              <a:pathLst>
                <a:path w="1214" h="849" extrusionOk="0">
                  <a:moveTo>
                    <a:pt x="331" y="1"/>
                  </a:moveTo>
                  <a:cubicBezTo>
                    <a:pt x="224" y="1"/>
                    <a:pt x="122" y="57"/>
                    <a:pt x="72" y="157"/>
                  </a:cubicBezTo>
                  <a:cubicBezTo>
                    <a:pt x="0" y="300"/>
                    <a:pt x="72" y="460"/>
                    <a:pt x="196" y="532"/>
                  </a:cubicBezTo>
                  <a:lnTo>
                    <a:pt x="767" y="817"/>
                  </a:lnTo>
                  <a:cubicBezTo>
                    <a:pt x="810" y="839"/>
                    <a:pt x="854" y="849"/>
                    <a:pt x="897" y="849"/>
                  </a:cubicBezTo>
                  <a:cubicBezTo>
                    <a:pt x="998" y="849"/>
                    <a:pt x="1092" y="792"/>
                    <a:pt x="1142" y="692"/>
                  </a:cubicBezTo>
                  <a:cubicBezTo>
                    <a:pt x="1214" y="550"/>
                    <a:pt x="1160" y="371"/>
                    <a:pt x="1017" y="300"/>
                  </a:cubicBezTo>
                  <a:lnTo>
                    <a:pt x="464" y="32"/>
                  </a:lnTo>
                  <a:cubicBezTo>
                    <a:pt x="422" y="11"/>
                    <a:pt x="376" y="1"/>
                    <a:pt x="3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9" name="Google Shape;3179;p29"/>
            <p:cNvSpPr/>
            <p:nvPr/>
          </p:nvSpPr>
          <p:spPr>
            <a:xfrm>
              <a:off x="2358275" y="2862175"/>
              <a:ext cx="14300" cy="13850"/>
            </a:xfrm>
            <a:custGeom>
              <a:avLst/>
              <a:gdLst/>
              <a:ahLst/>
              <a:cxnLst/>
              <a:rect l="l" t="t" r="r" b="b"/>
              <a:pathLst>
                <a:path w="572" h="554" extrusionOk="0">
                  <a:moveTo>
                    <a:pt x="286" y="0"/>
                  </a:moveTo>
                  <a:cubicBezTo>
                    <a:pt x="125" y="0"/>
                    <a:pt x="0" y="125"/>
                    <a:pt x="0" y="268"/>
                  </a:cubicBezTo>
                  <a:cubicBezTo>
                    <a:pt x="0" y="429"/>
                    <a:pt x="125" y="553"/>
                    <a:pt x="286" y="553"/>
                  </a:cubicBezTo>
                  <a:cubicBezTo>
                    <a:pt x="446" y="553"/>
                    <a:pt x="571" y="429"/>
                    <a:pt x="571" y="268"/>
                  </a:cubicBez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80" name="Google Shape;3180;p29"/>
          <p:cNvGrpSpPr/>
          <p:nvPr/>
        </p:nvGrpSpPr>
        <p:grpSpPr>
          <a:xfrm>
            <a:off x="4399842" y="2441737"/>
            <a:ext cx="344259" cy="463687"/>
            <a:chOff x="3339600" y="2787675"/>
            <a:chExt cx="268575" cy="361775"/>
          </a:xfrm>
        </p:grpSpPr>
        <p:sp>
          <p:nvSpPr>
            <p:cNvPr id="3181" name="Google Shape;3181;p29"/>
            <p:cNvSpPr/>
            <p:nvPr/>
          </p:nvSpPr>
          <p:spPr>
            <a:xfrm>
              <a:off x="3381975" y="3032125"/>
              <a:ext cx="14300" cy="14300"/>
            </a:xfrm>
            <a:custGeom>
              <a:avLst/>
              <a:gdLst/>
              <a:ahLst/>
              <a:cxnLst/>
              <a:rect l="l" t="t" r="r" b="b"/>
              <a:pathLst>
                <a:path w="572" h="572" extrusionOk="0">
                  <a:moveTo>
                    <a:pt x="286" y="0"/>
                  </a:moveTo>
                  <a:cubicBezTo>
                    <a:pt x="126" y="0"/>
                    <a:pt x="1" y="125"/>
                    <a:pt x="1" y="286"/>
                  </a:cubicBezTo>
                  <a:cubicBezTo>
                    <a:pt x="1" y="446"/>
                    <a:pt x="126" y="571"/>
                    <a:pt x="286" y="571"/>
                  </a:cubicBezTo>
                  <a:cubicBezTo>
                    <a:pt x="447" y="571"/>
                    <a:pt x="572" y="446"/>
                    <a:pt x="572" y="286"/>
                  </a:cubicBezTo>
                  <a:cubicBezTo>
                    <a:pt x="572" y="125"/>
                    <a:pt x="447"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2" name="Google Shape;3182;p29"/>
            <p:cNvSpPr/>
            <p:nvPr/>
          </p:nvSpPr>
          <p:spPr>
            <a:xfrm>
              <a:off x="3339600" y="2787675"/>
              <a:ext cx="268575" cy="361775"/>
            </a:xfrm>
            <a:custGeom>
              <a:avLst/>
              <a:gdLst/>
              <a:ahLst/>
              <a:cxnLst/>
              <a:rect l="l" t="t" r="r" b="b"/>
              <a:pathLst>
                <a:path w="10743" h="14471" extrusionOk="0">
                  <a:moveTo>
                    <a:pt x="9886" y="8654"/>
                  </a:moveTo>
                  <a:cubicBezTo>
                    <a:pt x="10046" y="8654"/>
                    <a:pt x="10171" y="8779"/>
                    <a:pt x="10171" y="8922"/>
                  </a:cubicBezTo>
                  <a:cubicBezTo>
                    <a:pt x="10171" y="9083"/>
                    <a:pt x="10046" y="9207"/>
                    <a:pt x="9886" y="9207"/>
                  </a:cubicBezTo>
                  <a:lnTo>
                    <a:pt x="9600" y="9207"/>
                  </a:lnTo>
                  <a:lnTo>
                    <a:pt x="9600" y="8922"/>
                  </a:lnTo>
                  <a:cubicBezTo>
                    <a:pt x="9600" y="8833"/>
                    <a:pt x="9600" y="8744"/>
                    <a:pt x="9582" y="8654"/>
                  </a:cubicBezTo>
                  <a:close/>
                  <a:moveTo>
                    <a:pt x="9886" y="9778"/>
                  </a:moveTo>
                  <a:cubicBezTo>
                    <a:pt x="10046" y="9778"/>
                    <a:pt x="10171" y="9903"/>
                    <a:pt x="10171" y="10064"/>
                  </a:cubicBezTo>
                  <a:cubicBezTo>
                    <a:pt x="10171" y="10224"/>
                    <a:pt x="10046" y="10349"/>
                    <a:pt x="9886" y="10349"/>
                  </a:cubicBezTo>
                  <a:lnTo>
                    <a:pt x="9600" y="10349"/>
                  </a:lnTo>
                  <a:lnTo>
                    <a:pt x="9600" y="9778"/>
                  </a:lnTo>
                  <a:close/>
                  <a:moveTo>
                    <a:pt x="9886" y="10902"/>
                  </a:moveTo>
                  <a:cubicBezTo>
                    <a:pt x="10046" y="10902"/>
                    <a:pt x="10171" y="11027"/>
                    <a:pt x="10171" y="11188"/>
                  </a:cubicBezTo>
                  <a:cubicBezTo>
                    <a:pt x="10171" y="11349"/>
                    <a:pt x="10046" y="11473"/>
                    <a:pt x="9886" y="11473"/>
                  </a:cubicBezTo>
                  <a:lnTo>
                    <a:pt x="8762" y="11473"/>
                  </a:lnTo>
                  <a:cubicBezTo>
                    <a:pt x="8601" y="11473"/>
                    <a:pt x="8476" y="11349"/>
                    <a:pt x="8476" y="11188"/>
                  </a:cubicBezTo>
                  <a:cubicBezTo>
                    <a:pt x="8476" y="11027"/>
                    <a:pt x="8601" y="10902"/>
                    <a:pt x="8762" y="10902"/>
                  </a:cubicBezTo>
                  <a:close/>
                  <a:moveTo>
                    <a:pt x="2820" y="9207"/>
                  </a:moveTo>
                  <a:lnTo>
                    <a:pt x="2820" y="12044"/>
                  </a:lnTo>
                  <a:lnTo>
                    <a:pt x="572" y="12044"/>
                  </a:lnTo>
                  <a:lnTo>
                    <a:pt x="572" y="9207"/>
                  </a:lnTo>
                  <a:close/>
                  <a:moveTo>
                    <a:pt x="8191" y="8083"/>
                  </a:moveTo>
                  <a:cubicBezTo>
                    <a:pt x="8655" y="8083"/>
                    <a:pt x="9047" y="8458"/>
                    <a:pt x="9047" y="8922"/>
                  </a:cubicBezTo>
                  <a:lnTo>
                    <a:pt x="9047" y="10296"/>
                  </a:lnTo>
                  <a:cubicBezTo>
                    <a:pt x="8708" y="10171"/>
                    <a:pt x="8476" y="9868"/>
                    <a:pt x="8476" y="9493"/>
                  </a:cubicBezTo>
                  <a:lnTo>
                    <a:pt x="8476" y="8922"/>
                  </a:lnTo>
                  <a:cubicBezTo>
                    <a:pt x="8476" y="8779"/>
                    <a:pt x="8351" y="8654"/>
                    <a:pt x="8191" y="8654"/>
                  </a:cubicBezTo>
                  <a:cubicBezTo>
                    <a:pt x="8030" y="8654"/>
                    <a:pt x="7905" y="8779"/>
                    <a:pt x="7905" y="8922"/>
                  </a:cubicBezTo>
                  <a:cubicBezTo>
                    <a:pt x="7905" y="9707"/>
                    <a:pt x="7281" y="10349"/>
                    <a:pt x="6496" y="10349"/>
                  </a:cubicBezTo>
                  <a:cubicBezTo>
                    <a:pt x="6335" y="10349"/>
                    <a:pt x="6210" y="10474"/>
                    <a:pt x="6210" y="10617"/>
                  </a:cubicBezTo>
                  <a:lnTo>
                    <a:pt x="6210" y="12294"/>
                  </a:lnTo>
                  <a:cubicBezTo>
                    <a:pt x="5925" y="12134"/>
                    <a:pt x="5657" y="11884"/>
                    <a:pt x="5461" y="11598"/>
                  </a:cubicBezTo>
                  <a:cubicBezTo>
                    <a:pt x="5407" y="11527"/>
                    <a:pt x="5318" y="11473"/>
                    <a:pt x="5229" y="11473"/>
                  </a:cubicBezTo>
                  <a:lnTo>
                    <a:pt x="3391" y="11473"/>
                  </a:lnTo>
                  <a:lnTo>
                    <a:pt x="3391" y="9207"/>
                  </a:lnTo>
                  <a:lnTo>
                    <a:pt x="5229" y="9207"/>
                  </a:lnTo>
                  <a:cubicBezTo>
                    <a:pt x="5318" y="9207"/>
                    <a:pt x="5407" y="9172"/>
                    <a:pt x="5461" y="9083"/>
                  </a:cubicBezTo>
                  <a:cubicBezTo>
                    <a:pt x="5871" y="8476"/>
                    <a:pt x="6567" y="8083"/>
                    <a:pt x="7352" y="8083"/>
                  </a:cubicBezTo>
                  <a:close/>
                  <a:moveTo>
                    <a:pt x="9333" y="12044"/>
                  </a:moveTo>
                  <a:cubicBezTo>
                    <a:pt x="9475" y="12044"/>
                    <a:pt x="9600" y="12169"/>
                    <a:pt x="9600" y="12312"/>
                  </a:cubicBezTo>
                  <a:cubicBezTo>
                    <a:pt x="9600" y="12473"/>
                    <a:pt x="9475" y="12598"/>
                    <a:pt x="9333" y="12598"/>
                  </a:cubicBezTo>
                  <a:lnTo>
                    <a:pt x="8762" y="12598"/>
                  </a:lnTo>
                  <a:cubicBezTo>
                    <a:pt x="8601" y="12598"/>
                    <a:pt x="8476" y="12473"/>
                    <a:pt x="8476" y="12312"/>
                  </a:cubicBezTo>
                  <a:cubicBezTo>
                    <a:pt x="8476" y="12169"/>
                    <a:pt x="8601" y="12044"/>
                    <a:pt x="8762" y="12044"/>
                  </a:cubicBezTo>
                  <a:close/>
                  <a:moveTo>
                    <a:pt x="8066" y="10135"/>
                  </a:moveTo>
                  <a:cubicBezTo>
                    <a:pt x="8137" y="10260"/>
                    <a:pt x="8209" y="10367"/>
                    <a:pt x="8298" y="10474"/>
                  </a:cubicBezTo>
                  <a:cubicBezTo>
                    <a:pt x="8066" y="10617"/>
                    <a:pt x="7905" y="10885"/>
                    <a:pt x="7905" y="11188"/>
                  </a:cubicBezTo>
                  <a:cubicBezTo>
                    <a:pt x="7905" y="11402"/>
                    <a:pt x="7994" y="11598"/>
                    <a:pt x="8119" y="11759"/>
                  </a:cubicBezTo>
                  <a:cubicBezTo>
                    <a:pt x="7994" y="11902"/>
                    <a:pt x="7905" y="12098"/>
                    <a:pt x="7905" y="12312"/>
                  </a:cubicBezTo>
                  <a:cubicBezTo>
                    <a:pt x="7905" y="12794"/>
                    <a:pt x="8298" y="13168"/>
                    <a:pt x="8762" y="13168"/>
                  </a:cubicBezTo>
                  <a:lnTo>
                    <a:pt x="9047" y="13168"/>
                  </a:lnTo>
                  <a:lnTo>
                    <a:pt x="9047" y="13900"/>
                  </a:lnTo>
                  <a:lnTo>
                    <a:pt x="6781" y="13900"/>
                  </a:lnTo>
                  <a:lnTo>
                    <a:pt x="6781" y="10885"/>
                  </a:lnTo>
                  <a:cubicBezTo>
                    <a:pt x="7299" y="10813"/>
                    <a:pt x="7762" y="10528"/>
                    <a:pt x="8066" y="10135"/>
                  </a:cubicBezTo>
                  <a:close/>
                  <a:moveTo>
                    <a:pt x="7620" y="1"/>
                  </a:moveTo>
                  <a:cubicBezTo>
                    <a:pt x="7245" y="1"/>
                    <a:pt x="6906" y="268"/>
                    <a:pt x="6817" y="625"/>
                  </a:cubicBezTo>
                  <a:cubicBezTo>
                    <a:pt x="6710" y="589"/>
                    <a:pt x="6603" y="572"/>
                    <a:pt x="6496" y="572"/>
                  </a:cubicBezTo>
                  <a:cubicBezTo>
                    <a:pt x="6032" y="572"/>
                    <a:pt x="5657" y="946"/>
                    <a:pt x="5657" y="1410"/>
                  </a:cubicBezTo>
                  <a:lnTo>
                    <a:pt x="5657" y="3034"/>
                  </a:lnTo>
                  <a:cubicBezTo>
                    <a:pt x="5550" y="2998"/>
                    <a:pt x="5461" y="2998"/>
                    <a:pt x="5372" y="2998"/>
                  </a:cubicBezTo>
                  <a:cubicBezTo>
                    <a:pt x="5211" y="2998"/>
                    <a:pt x="5086" y="3123"/>
                    <a:pt x="5086" y="3284"/>
                  </a:cubicBezTo>
                  <a:lnTo>
                    <a:pt x="5086" y="5817"/>
                  </a:lnTo>
                  <a:cubicBezTo>
                    <a:pt x="5086" y="6602"/>
                    <a:pt x="5407" y="7352"/>
                    <a:pt x="5978" y="7869"/>
                  </a:cubicBezTo>
                  <a:cubicBezTo>
                    <a:pt x="5621" y="8065"/>
                    <a:pt x="5318" y="8333"/>
                    <a:pt x="5086" y="8654"/>
                  </a:cubicBezTo>
                  <a:lnTo>
                    <a:pt x="286" y="8654"/>
                  </a:lnTo>
                  <a:cubicBezTo>
                    <a:pt x="126" y="8654"/>
                    <a:pt x="1" y="8779"/>
                    <a:pt x="1" y="8922"/>
                  </a:cubicBezTo>
                  <a:lnTo>
                    <a:pt x="1" y="12312"/>
                  </a:lnTo>
                  <a:cubicBezTo>
                    <a:pt x="1" y="12473"/>
                    <a:pt x="126" y="12598"/>
                    <a:pt x="286" y="12598"/>
                  </a:cubicBezTo>
                  <a:lnTo>
                    <a:pt x="3106" y="12598"/>
                  </a:lnTo>
                  <a:cubicBezTo>
                    <a:pt x="3266" y="12598"/>
                    <a:pt x="3391" y="12473"/>
                    <a:pt x="3391" y="12312"/>
                  </a:cubicBezTo>
                  <a:lnTo>
                    <a:pt x="3391" y="12044"/>
                  </a:lnTo>
                  <a:lnTo>
                    <a:pt x="5086" y="12044"/>
                  </a:lnTo>
                  <a:cubicBezTo>
                    <a:pt x="5372" y="12419"/>
                    <a:pt x="5764" y="12740"/>
                    <a:pt x="6210" y="12937"/>
                  </a:cubicBezTo>
                  <a:lnTo>
                    <a:pt x="6210" y="14186"/>
                  </a:lnTo>
                  <a:cubicBezTo>
                    <a:pt x="6210" y="14346"/>
                    <a:pt x="6335" y="14471"/>
                    <a:pt x="6496" y="14471"/>
                  </a:cubicBezTo>
                  <a:lnTo>
                    <a:pt x="9333" y="14471"/>
                  </a:lnTo>
                  <a:cubicBezTo>
                    <a:pt x="9475" y="14471"/>
                    <a:pt x="9600" y="14346"/>
                    <a:pt x="9600" y="14186"/>
                  </a:cubicBezTo>
                  <a:lnTo>
                    <a:pt x="9600" y="13115"/>
                  </a:lnTo>
                  <a:cubicBezTo>
                    <a:pt x="9939" y="13008"/>
                    <a:pt x="10171" y="12687"/>
                    <a:pt x="10171" y="12312"/>
                  </a:cubicBezTo>
                  <a:cubicBezTo>
                    <a:pt x="10171" y="12205"/>
                    <a:pt x="10153" y="12098"/>
                    <a:pt x="10118" y="12009"/>
                  </a:cubicBezTo>
                  <a:cubicBezTo>
                    <a:pt x="10475" y="11902"/>
                    <a:pt x="10742" y="11580"/>
                    <a:pt x="10742" y="11188"/>
                  </a:cubicBezTo>
                  <a:cubicBezTo>
                    <a:pt x="10742" y="10974"/>
                    <a:pt x="10653" y="10778"/>
                    <a:pt x="10528" y="10617"/>
                  </a:cubicBezTo>
                  <a:cubicBezTo>
                    <a:pt x="10653" y="10474"/>
                    <a:pt x="10742" y="10278"/>
                    <a:pt x="10742" y="10064"/>
                  </a:cubicBezTo>
                  <a:cubicBezTo>
                    <a:pt x="10742" y="9850"/>
                    <a:pt x="10653" y="9653"/>
                    <a:pt x="10528" y="9493"/>
                  </a:cubicBezTo>
                  <a:cubicBezTo>
                    <a:pt x="10653" y="9350"/>
                    <a:pt x="10742" y="9154"/>
                    <a:pt x="10742" y="8922"/>
                  </a:cubicBezTo>
                  <a:cubicBezTo>
                    <a:pt x="10742" y="8458"/>
                    <a:pt x="10350" y="8083"/>
                    <a:pt x="9886" y="8083"/>
                  </a:cubicBezTo>
                  <a:lnTo>
                    <a:pt x="9600" y="8083"/>
                  </a:lnTo>
                  <a:cubicBezTo>
                    <a:pt x="10314" y="7548"/>
                    <a:pt x="10742" y="6709"/>
                    <a:pt x="10742" y="5817"/>
                  </a:cubicBezTo>
                  <a:lnTo>
                    <a:pt x="10742" y="4890"/>
                  </a:lnTo>
                  <a:cubicBezTo>
                    <a:pt x="10742" y="4729"/>
                    <a:pt x="10617" y="4604"/>
                    <a:pt x="10457" y="4604"/>
                  </a:cubicBezTo>
                  <a:cubicBezTo>
                    <a:pt x="10296" y="4604"/>
                    <a:pt x="10171" y="4729"/>
                    <a:pt x="10171" y="4890"/>
                  </a:cubicBezTo>
                  <a:lnTo>
                    <a:pt x="10171" y="5817"/>
                  </a:lnTo>
                  <a:cubicBezTo>
                    <a:pt x="10171" y="6638"/>
                    <a:pt x="9725" y="7387"/>
                    <a:pt x="9029" y="7780"/>
                  </a:cubicBezTo>
                  <a:cubicBezTo>
                    <a:pt x="8780" y="7619"/>
                    <a:pt x="8494" y="7512"/>
                    <a:pt x="8191" y="7512"/>
                  </a:cubicBezTo>
                  <a:lnTo>
                    <a:pt x="7352" y="7512"/>
                  </a:lnTo>
                  <a:cubicBezTo>
                    <a:pt x="7084" y="7512"/>
                    <a:pt x="6817" y="7548"/>
                    <a:pt x="6549" y="7637"/>
                  </a:cubicBezTo>
                  <a:cubicBezTo>
                    <a:pt x="5978" y="7209"/>
                    <a:pt x="5657" y="6531"/>
                    <a:pt x="5657" y="5817"/>
                  </a:cubicBezTo>
                  <a:lnTo>
                    <a:pt x="5657" y="3605"/>
                  </a:lnTo>
                  <a:cubicBezTo>
                    <a:pt x="5996" y="3730"/>
                    <a:pt x="6210" y="4051"/>
                    <a:pt x="6210" y="4408"/>
                  </a:cubicBezTo>
                  <a:lnTo>
                    <a:pt x="6210" y="4979"/>
                  </a:lnTo>
                  <a:cubicBezTo>
                    <a:pt x="6210" y="5121"/>
                    <a:pt x="6335" y="5264"/>
                    <a:pt x="6496" y="5264"/>
                  </a:cubicBezTo>
                  <a:cubicBezTo>
                    <a:pt x="7281" y="5264"/>
                    <a:pt x="7905" y="5889"/>
                    <a:pt x="7905" y="6674"/>
                  </a:cubicBezTo>
                  <a:cubicBezTo>
                    <a:pt x="7905" y="6817"/>
                    <a:pt x="8030" y="6959"/>
                    <a:pt x="8191" y="6959"/>
                  </a:cubicBezTo>
                  <a:cubicBezTo>
                    <a:pt x="8351" y="6959"/>
                    <a:pt x="8476" y="6817"/>
                    <a:pt x="8476" y="6674"/>
                  </a:cubicBezTo>
                  <a:cubicBezTo>
                    <a:pt x="8476" y="5675"/>
                    <a:pt x="7745" y="4854"/>
                    <a:pt x="6781" y="4711"/>
                  </a:cubicBezTo>
                  <a:lnTo>
                    <a:pt x="6781" y="4408"/>
                  </a:lnTo>
                  <a:cubicBezTo>
                    <a:pt x="6781" y="3962"/>
                    <a:pt x="6567" y="3551"/>
                    <a:pt x="6210" y="3284"/>
                  </a:cubicBezTo>
                  <a:lnTo>
                    <a:pt x="6210" y="1410"/>
                  </a:lnTo>
                  <a:cubicBezTo>
                    <a:pt x="6210" y="1250"/>
                    <a:pt x="6335" y="1125"/>
                    <a:pt x="6496" y="1125"/>
                  </a:cubicBezTo>
                  <a:cubicBezTo>
                    <a:pt x="6656" y="1125"/>
                    <a:pt x="6781" y="1250"/>
                    <a:pt x="6781" y="1410"/>
                  </a:cubicBezTo>
                  <a:lnTo>
                    <a:pt x="6781" y="3837"/>
                  </a:lnTo>
                  <a:cubicBezTo>
                    <a:pt x="6781" y="3997"/>
                    <a:pt x="6906" y="4122"/>
                    <a:pt x="7067" y="4122"/>
                  </a:cubicBezTo>
                  <a:cubicBezTo>
                    <a:pt x="7227" y="4122"/>
                    <a:pt x="7352" y="3997"/>
                    <a:pt x="7352" y="3837"/>
                  </a:cubicBezTo>
                  <a:lnTo>
                    <a:pt x="7352" y="857"/>
                  </a:lnTo>
                  <a:cubicBezTo>
                    <a:pt x="7352" y="696"/>
                    <a:pt x="7477" y="572"/>
                    <a:pt x="7620" y="572"/>
                  </a:cubicBezTo>
                  <a:cubicBezTo>
                    <a:pt x="7780" y="572"/>
                    <a:pt x="7905" y="696"/>
                    <a:pt x="7905" y="857"/>
                  </a:cubicBezTo>
                  <a:lnTo>
                    <a:pt x="7905" y="3837"/>
                  </a:lnTo>
                  <a:cubicBezTo>
                    <a:pt x="7905" y="3997"/>
                    <a:pt x="8030" y="4122"/>
                    <a:pt x="8191" y="4122"/>
                  </a:cubicBezTo>
                  <a:cubicBezTo>
                    <a:pt x="8351" y="4122"/>
                    <a:pt x="8476" y="3997"/>
                    <a:pt x="8476" y="3837"/>
                  </a:cubicBezTo>
                  <a:lnTo>
                    <a:pt x="8476" y="857"/>
                  </a:lnTo>
                  <a:cubicBezTo>
                    <a:pt x="8476" y="696"/>
                    <a:pt x="8601" y="572"/>
                    <a:pt x="8762" y="572"/>
                  </a:cubicBezTo>
                  <a:cubicBezTo>
                    <a:pt x="8922" y="572"/>
                    <a:pt x="9047" y="696"/>
                    <a:pt x="9047" y="857"/>
                  </a:cubicBezTo>
                  <a:lnTo>
                    <a:pt x="9047" y="3837"/>
                  </a:lnTo>
                  <a:cubicBezTo>
                    <a:pt x="9047" y="3997"/>
                    <a:pt x="9172" y="4122"/>
                    <a:pt x="9333" y="4122"/>
                  </a:cubicBezTo>
                  <a:cubicBezTo>
                    <a:pt x="9475" y="4122"/>
                    <a:pt x="9600" y="3997"/>
                    <a:pt x="9600" y="3837"/>
                  </a:cubicBezTo>
                  <a:lnTo>
                    <a:pt x="9600" y="1410"/>
                  </a:lnTo>
                  <a:cubicBezTo>
                    <a:pt x="9600" y="1250"/>
                    <a:pt x="9725" y="1125"/>
                    <a:pt x="9886" y="1125"/>
                  </a:cubicBezTo>
                  <a:cubicBezTo>
                    <a:pt x="10046" y="1125"/>
                    <a:pt x="10171" y="1250"/>
                    <a:pt x="10171" y="1410"/>
                  </a:cubicBezTo>
                  <a:lnTo>
                    <a:pt x="10171" y="2338"/>
                  </a:lnTo>
                  <a:cubicBezTo>
                    <a:pt x="10171" y="2499"/>
                    <a:pt x="10296" y="2623"/>
                    <a:pt x="10457" y="2623"/>
                  </a:cubicBezTo>
                  <a:cubicBezTo>
                    <a:pt x="10617" y="2623"/>
                    <a:pt x="10742" y="2499"/>
                    <a:pt x="10742" y="2338"/>
                  </a:cubicBezTo>
                  <a:lnTo>
                    <a:pt x="10742" y="1410"/>
                  </a:lnTo>
                  <a:cubicBezTo>
                    <a:pt x="10742" y="946"/>
                    <a:pt x="10350" y="572"/>
                    <a:pt x="9886" y="572"/>
                  </a:cubicBezTo>
                  <a:cubicBezTo>
                    <a:pt x="9779" y="572"/>
                    <a:pt x="9672" y="589"/>
                    <a:pt x="9582" y="625"/>
                  </a:cubicBezTo>
                  <a:cubicBezTo>
                    <a:pt x="9475" y="268"/>
                    <a:pt x="9154" y="1"/>
                    <a:pt x="8762" y="1"/>
                  </a:cubicBezTo>
                  <a:cubicBezTo>
                    <a:pt x="8548" y="1"/>
                    <a:pt x="8351" y="90"/>
                    <a:pt x="8191" y="215"/>
                  </a:cubicBezTo>
                  <a:cubicBezTo>
                    <a:pt x="8048" y="90"/>
                    <a:pt x="7852" y="1"/>
                    <a:pt x="7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3" name="Google Shape;3183;p29"/>
            <p:cNvSpPr/>
            <p:nvPr/>
          </p:nvSpPr>
          <p:spPr>
            <a:xfrm>
              <a:off x="3593875" y="2871100"/>
              <a:ext cx="14300" cy="14300"/>
            </a:xfrm>
            <a:custGeom>
              <a:avLst/>
              <a:gdLst/>
              <a:ahLst/>
              <a:cxnLst/>
              <a:rect l="l" t="t" r="r" b="b"/>
              <a:pathLst>
                <a:path w="572" h="572" extrusionOk="0">
                  <a:moveTo>
                    <a:pt x="286" y="0"/>
                  </a:moveTo>
                  <a:cubicBezTo>
                    <a:pt x="125" y="0"/>
                    <a:pt x="0" y="125"/>
                    <a:pt x="0" y="286"/>
                  </a:cubicBezTo>
                  <a:cubicBezTo>
                    <a:pt x="0" y="428"/>
                    <a:pt x="125" y="571"/>
                    <a:pt x="286" y="571"/>
                  </a:cubicBezTo>
                  <a:cubicBezTo>
                    <a:pt x="446" y="571"/>
                    <a:pt x="571" y="428"/>
                    <a:pt x="571" y="286"/>
                  </a:cubicBez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7"/>
        <p:cNvGrpSpPr/>
        <p:nvPr/>
      </p:nvGrpSpPr>
      <p:grpSpPr>
        <a:xfrm>
          <a:off x="0" y="0"/>
          <a:ext cx="0" cy="0"/>
          <a:chOff x="0" y="0"/>
          <a:chExt cx="0" cy="0"/>
        </a:xfrm>
      </p:grpSpPr>
      <p:sp>
        <p:nvSpPr>
          <p:cNvPr id="3188" name="Google Shape;3188;p30"/>
          <p:cNvSpPr/>
          <p:nvPr/>
        </p:nvSpPr>
        <p:spPr>
          <a:xfrm>
            <a:off x="4275300" y="1638694"/>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9" name="Google Shape;3189;p30"/>
          <p:cNvSpPr/>
          <p:nvPr/>
        </p:nvSpPr>
        <p:spPr>
          <a:xfrm>
            <a:off x="6959100" y="1638694"/>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0" name="Google Shape;3190;p30"/>
          <p:cNvSpPr/>
          <p:nvPr/>
        </p:nvSpPr>
        <p:spPr>
          <a:xfrm>
            <a:off x="1591500" y="3229619"/>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1" name="Google Shape;3191;p30"/>
          <p:cNvSpPr/>
          <p:nvPr/>
        </p:nvSpPr>
        <p:spPr>
          <a:xfrm>
            <a:off x="4275300" y="3229619"/>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3" name="Google Shape;3193;p30"/>
          <p:cNvSpPr/>
          <p:nvPr/>
        </p:nvSpPr>
        <p:spPr>
          <a:xfrm>
            <a:off x="1591500" y="1638694"/>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4" name="Google Shape;3194;p30"/>
          <p:cNvSpPr txBox="1">
            <a:spLocks noGrp="1"/>
          </p:cNvSpPr>
          <p:nvPr>
            <p:ph type="subTitle" idx="14"/>
          </p:nvPr>
        </p:nvSpPr>
        <p:spPr>
          <a:xfrm>
            <a:off x="720000" y="3925215"/>
            <a:ext cx="2336400" cy="54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tr-TR"/>
              <a:t>OKUL KANTİNİ</a:t>
            </a:r>
            <a:endParaRPr/>
          </a:p>
        </p:txBody>
      </p:sp>
      <p:sp>
        <p:nvSpPr>
          <p:cNvPr id="3195" name="Google Shape;3195;p30"/>
          <p:cNvSpPr txBox="1">
            <a:spLocks noGrp="1"/>
          </p:cNvSpPr>
          <p:nvPr>
            <p:ph type="subTitle" idx="17"/>
          </p:nvPr>
        </p:nvSpPr>
        <p:spPr>
          <a:xfrm>
            <a:off x="3403800" y="3925215"/>
            <a:ext cx="2336400" cy="54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tr-TR"/>
              <a:t>TUVALETLER</a:t>
            </a:r>
            <a:endParaRPr/>
          </a:p>
        </p:txBody>
      </p:sp>
      <p:sp>
        <p:nvSpPr>
          <p:cNvPr id="3196" name="Google Shape;3196;p30"/>
          <p:cNvSpPr txBox="1">
            <a:spLocks noGrp="1"/>
          </p:cNvSpPr>
          <p:nvPr>
            <p:ph type="title" idx="2"/>
          </p:nvPr>
        </p:nvSpPr>
        <p:spPr>
          <a:xfrm>
            <a:off x="1618500" y="1797669"/>
            <a:ext cx="539400" cy="31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tr-TR"/>
              <a:t>01</a:t>
            </a:r>
            <a:endParaRPr/>
          </a:p>
        </p:txBody>
      </p:sp>
      <p:sp>
        <p:nvSpPr>
          <p:cNvPr id="3197" name="Google Shape;3197;p30"/>
          <p:cNvSpPr txBox="1">
            <a:spLocks noGrp="1"/>
          </p:cNvSpPr>
          <p:nvPr>
            <p:ph type="subTitle" idx="1"/>
          </p:nvPr>
        </p:nvSpPr>
        <p:spPr>
          <a:xfrm>
            <a:off x="720000" y="2334265"/>
            <a:ext cx="2336400" cy="54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tr-TR"/>
              <a:t>OKUL BAHÇESİ</a:t>
            </a:r>
            <a:endParaRPr/>
          </a:p>
        </p:txBody>
      </p:sp>
      <p:sp>
        <p:nvSpPr>
          <p:cNvPr id="3198" name="Google Shape;3198;p30"/>
          <p:cNvSpPr txBox="1">
            <a:spLocks noGrp="1"/>
          </p:cNvSpPr>
          <p:nvPr>
            <p:ph type="subTitle" idx="5"/>
          </p:nvPr>
        </p:nvSpPr>
        <p:spPr>
          <a:xfrm>
            <a:off x="3403800" y="2334265"/>
            <a:ext cx="2336400" cy="54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tr-TR"/>
              <a:t>KORİDORLAR</a:t>
            </a:r>
            <a:endParaRPr/>
          </a:p>
        </p:txBody>
      </p:sp>
      <p:sp>
        <p:nvSpPr>
          <p:cNvPr id="3199" name="Google Shape;3199;p30"/>
          <p:cNvSpPr txBox="1">
            <a:spLocks noGrp="1"/>
          </p:cNvSpPr>
          <p:nvPr>
            <p:ph type="title" idx="4"/>
          </p:nvPr>
        </p:nvSpPr>
        <p:spPr>
          <a:xfrm>
            <a:off x="4302300" y="1797669"/>
            <a:ext cx="539400" cy="31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tr-TR"/>
              <a:t>02</a:t>
            </a:r>
            <a:endParaRPr/>
          </a:p>
        </p:txBody>
      </p:sp>
      <p:sp>
        <p:nvSpPr>
          <p:cNvPr id="3200" name="Google Shape;3200;p30"/>
          <p:cNvSpPr txBox="1">
            <a:spLocks noGrp="1"/>
          </p:cNvSpPr>
          <p:nvPr>
            <p:ph type="title" idx="7"/>
          </p:nvPr>
        </p:nvSpPr>
        <p:spPr>
          <a:xfrm>
            <a:off x="6986100" y="1797669"/>
            <a:ext cx="539400" cy="31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tr-TR"/>
              <a:t>03</a:t>
            </a:r>
            <a:endParaRPr/>
          </a:p>
        </p:txBody>
      </p:sp>
      <p:sp>
        <p:nvSpPr>
          <p:cNvPr id="3201" name="Google Shape;3201;p30"/>
          <p:cNvSpPr txBox="1">
            <a:spLocks noGrp="1"/>
          </p:cNvSpPr>
          <p:nvPr>
            <p:ph type="subTitle" idx="8"/>
          </p:nvPr>
        </p:nvSpPr>
        <p:spPr>
          <a:xfrm>
            <a:off x="6087600" y="2334265"/>
            <a:ext cx="2336400" cy="54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tr-TR"/>
              <a:t>SINIFIN İÇİ</a:t>
            </a:r>
            <a:endParaRPr/>
          </a:p>
          <a:p>
            <a:pPr marL="0" lvl="0" indent="0" algn="ctr" rtl="0">
              <a:lnSpc>
                <a:spcPct val="100000"/>
              </a:lnSpc>
              <a:spcBef>
                <a:spcPts val="0"/>
              </a:spcBef>
              <a:spcAft>
                <a:spcPts val="0"/>
              </a:spcAft>
              <a:buSzPts val="1600"/>
              <a:buNone/>
            </a:pPr>
            <a:r>
              <a:rPr lang="tr-TR"/>
              <a:t>(Özellikle Tenefüslerde)</a:t>
            </a:r>
            <a:endParaRPr/>
          </a:p>
        </p:txBody>
      </p:sp>
      <p:sp>
        <p:nvSpPr>
          <p:cNvPr id="3202" name="Google Shape;3202;p30"/>
          <p:cNvSpPr txBox="1">
            <a:spLocks noGrp="1"/>
          </p:cNvSpPr>
          <p:nvPr>
            <p:ph type="title" idx="13"/>
          </p:nvPr>
        </p:nvSpPr>
        <p:spPr>
          <a:xfrm>
            <a:off x="1618500" y="3388594"/>
            <a:ext cx="539400" cy="31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tr-TR"/>
              <a:t>04</a:t>
            </a:r>
            <a:endParaRPr/>
          </a:p>
        </p:txBody>
      </p:sp>
      <p:sp>
        <p:nvSpPr>
          <p:cNvPr id="3203" name="Google Shape;3203;p30"/>
          <p:cNvSpPr txBox="1">
            <a:spLocks noGrp="1"/>
          </p:cNvSpPr>
          <p:nvPr>
            <p:ph type="title" idx="16"/>
          </p:nvPr>
        </p:nvSpPr>
        <p:spPr>
          <a:xfrm>
            <a:off x="4302300" y="3388594"/>
            <a:ext cx="539400" cy="31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tr-TR"/>
              <a:t>05</a:t>
            </a:r>
            <a:endParaRPr/>
          </a:p>
        </p:txBody>
      </p:sp>
      <p:sp>
        <p:nvSpPr>
          <p:cNvPr id="3205" name="Google Shape;3205;p30"/>
          <p:cNvSpPr txBox="1">
            <a:spLocks noGrp="1"/>
          </p:cNvSpPr>
          <p:nvPr>
            <p:ph type="subTitle" idx="20"/>
          </p:nvPr>
        </p:nvSpPr>
        <p:spPr>
          <a:xfrm>
            <a:off x="6087600" y="3925215"/>
            <a:ext cx="2336400" cy="54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endParaRPr dirty="0"/>
          </a:p>
        </p:txBody>
      </p:sp>
      <p:sp>
        <p:nvSpPr>
          <p:cNvPr id="3206" name="Google Shape;3206;p30"/>
          <p:cNvSpPr txBox="1">
            <a:spLocks noGrp="1"/>
          </p:cNvSpPr>
          <p:nvPr>
            <p:ph type="title" idx="21"/>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ZORBALIĞIN EN SIK YAŞANDIĞI YERLER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0"/>
        <p:cNvGrpSpPr/>
        <p:nvPr/>
      </p:nvGrpSpPr>
      <p:grpSpPr>
        <a:xfrm>
          <a:off x="0" y="0"/>
          <a:ext cx="0" cy="0"/>
          <a:chOff x="0" y="0"/>
          <a:chExt cx="0" cy="0"/>
        </a:xfrm>
      </p:grpSpPr>
      <p:sp>
        <p:nvSpPr>
          <p:cNvPr id="3211" name="Google Shape;3211;p3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ZORBALIĞA MARUZ KALIRSAK NE YAPMALIYIZ?</a:t>
            </a:r>
            <a:endParaRPr/>
          </a:p>
        </p:txBody>
      </p:sp>
      <p:sp>
        <p:nvSpPr>
          <p:cNvPr id="3212" name="Google Shape;3212;p31"/>
          <p:cNvSpPr txBox="1"/>
          <p:nvPr/>
        </p:nvSpPr>
        <p:spPr>
          <a:xfrm>
            <a:off x="896288" y="2124915"/>
            <a:ext cx="1512900" cy="52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tr-TR" sz="2200" b="0" i="0" u="none" strike="noStrike" cap="none">
                <a:solidFill>
                  <a:schemeClr val="dk2"/>
                </a:solidFill>
                <a:latin typeface="Oswald Medium"/>
                <a:ea typeface="Oswald Medium"/>
                <a:cs typeface="Oswald Medium"/>
                <a:sym typeface="Oswald Medium"/>
              </a:rPr>
              <a:t>YÜKSEK SES</a:t>
            </a:r>
            <a:endParaRPr sz="2200" b="0" i="0" u="none" strike="noStrike" cap="none">
              <a:solidFill>
                <a:schemeClr val="dk2"/>
              </a:solidFill>
              <a:latin typeface="Oswald Medium"/>
              <a:ea typeface="Oswald Medium"/>
              <a:cs typeface="Oswald Medium"/>
              <a:sym typeface="Oswald Medium"/>
            </a:endParaRPr>
          </a:p>
        </p:txBody>
      </p:sp>
      <p:sp>
        <p:nvSpPr>
          <p:cNvPr id="3213" name="Google Shape;3213;p31"/>
          <p:cNvSpPr txBox="1"/>
          <p:nvPr/>
        </p:nvSpPr>
        <p:spPr>
          <a:xfrm>
            <a:off x="896300" y="2571750"/>
            <a:ext cx="1512900" cy="7503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tr-TR" sz="1400" b="0" i="0" u="none" strike="noStrike" cap="none">
                <a:solidFill>
                  <a:schemeClr val="lt2"/>
                </a:solidFill>
                <a:latin typeface="Rubik"/>
                <a:ea typeface="Rubik"/>
                <a:cs typeface="Rubik"/>
                <a:sym typeface="Rubik"/>
              </a:rPr>
              <a:t>«HAYIR»</a:t>
            </a:r>
            <a:endParaRPr/>
          </a:p>
          <a:p>
            <a:pPr marL="0" marR="0" lvl="0" indent="0" algn="ctr" rtl="0">
              <a:lnSpc>
                <a:spcPct val="100000"/>
              </a:lnSpc>
              <a:spcBef>
                <a:spcPts val="0"/>
              </a:spcBef>
              <a:spcAft>
                <a:spcPts val="0"/>
              </a:spcAft>
              <a:buClr>
                <a:srgbClr val="000000"/>
              </a:buClr>
              <a:buSzPts val="1400"/>
              <a:buFont typeface="Arial"/>
              <a:buNone/>
            </a:pPr>
            <a:r>
              <a:rPr lang="tr-TR" sz="1400" b="0" i="0" u="none" strike="noStrike" cap="none">
                <a:solidFill>
                  <a:schemeClr val="lt2"/>
                </a:solidFill>
                <a:latin typeface="Rubik"/>
                <a:ea typeface="Rubik"/>
                <a:cs typeface="Rubik"/>
                <a:sym typeface="Rubik"/>
              </a:rPr>
              <a:t>diye bağırarak uzaklaş</a:t>
            </a:r>
            <a:endParaRPr sz="1400" b="0" i="0" u="none" strike="noStrike" cap="none">
              <a:solidFill>
                <a:schemeClr val="lt2"/>
              </a:solidFill>
              <a:latin typeface="Rubik"/>
              <a:ea typeface="Rubik"/>
              <a:cs typeface="Rubik"/>
              <a:sym typeface="Rubik"/>
            </a:endParaRPr>
          </a:p>
        </p:txBody>
      </p:sp>
      <p:sp>
        <p:nvSpPr>
          <p:cNvPr id="3214" name="Google Shape;3214;p31"/>
          <p:cNvSpPr txBox="1"/>
          <p:nvPr/>
        </p:nvSpPr>
        <p:spPr>
          <a:xfrm>
            <a:off x="2806993" y="2124915"/>
            <a:ext cx="1583810" cy="52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tr-TR" sz="2200" b="0" i="0" u="none" strike="noStrike" cap="none">
                <a:solidFill>
                  <a:schemeClr val="dk2"/>
                </a:solidFill>
                <a:latin typeface="Oswald Medium"/>
                <a:ea typeface="Oswald Medium"/>
                <a:cs typeface="Oswald Medium"/>
                <a:sym typeface="Oswald Medium"/>
              </a:rPr>
              <a:t>GİZLEME</a:t>
            </a:r>
            <a:endParaRPr sz="2200" b="0" i="0" u="none" strike="noStrike" cap="none">
              <a:solidFill>
                <a:schemeClr val="dk2"/>
              </a:solidFill>
              <a:latin typeface="Oswald Medium"/>
              <a:ea typeface="Oswald Medium"/>
              <a:cs typeface="Oswald Medium"/>
              <a:sym typeface="Oswald Medium"/>
            </a:endParaRPr>
          </a:p>
        </p:txBody>
      </p:sp>
      <p:sp>
        <p:nvSpPr>
          <p:cNvPr id="3215" name="Google Shape;3215;p31"/>
          <p:cNvSpPr txBox="1"/>
          <p:nvPr/>
        </p:nvSpPr>
        <p:spPr>
          <a:xfrm>
            <a:off x="2721936" y="2571750"/>
            <a:ext cx="1761018" cy="7503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tr-TR" sz="1400" b="0" i="0" u="none" strike="noStrike" cap="none">
                <a:solidFill>
                  <a:schemeClr val="lt2"/>
                </a:solidFill>
                <a:latin typeface="Rubik"/>
                <a:ea typeface="Rubik"/>
                <a:cs typeface="Rubik"/>
                <a:sym typeface="Rubik"/>
              </a:rPr>
              <a:t>Bu davranışları gizleyerek zorbaya yardımcı olma</a:t>
            </a:r>
            <a:endParaRPr sz="1400" b="0" i="0" u="none" strike="noStrike" cap="none">
              <a:solidFill>
                <a:schemeClr val="lt2"/>
              </a:solidFill>
              <a:latin typeface="Rubik"/>
              <a:ea typeface="Rubik"/>
              <a:cs typeface="Rubik"/>
              <a:sym typeface="Rubik"/>
            </a:endParaRPr>
          </a:p>
        </p:txBody>
      </p:sp>
      <p:sp>
        <p:nvSpPr>
          <p:cNvPr id="3216" name="Google Shape;3216;p31"/>
          <p:cNvSpPr txBox="1"/>
          <p:nvPr/>
        </p:nvSpPr>
        <p:spPr>
          <a:xfrm>
            <a:off x="4661047" y="2124915"/>
            <a:ext cx="1761018" cy="52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tr-TR" sz="2200" b="0" i="0" u="none" strike="noStrike" cap="none">
                <a:solidFill>
                  <a:schemeClr val="dk2"/>
                </a:solidFill>
                <a:latin typeface="Oswald Medium"/>
                <a:ea typeface="Oswald Medium"/>
                <a:cs typeface="Oswald Medium"/>
                <a:sym typeface="Oswald Medium"/>
              </a:rPr>
              <a:t>YARDIM İSTE</a:t>
            </a:r>
            <a:endParaRPr sz="2200" b="0" i="0" u="none" strike="noStrike" cap="none">
              <a:solidFill>
                <a:schemeClr val="dk2"/>
              </a:solidFill>
              <a:latin typeface="Oswald Medium"/>
              <a:ea typeface="Oswald Medium"/>
              <a:cs typeface="Oswald Medium"/>
              <a:sym typeface="Oswald Medium"/>
            </a:endParaRPr>
          </a:p>
        </p:txBody>
      </p:sp>
      <p:sp>
        <p:nvSpPr>
          <p:cNvPr id="3217" name="Google Shape;3217;p31"/>
          <p:cNvSpPr txBox="1"/>
          <p:nvPr/>
        </p:nvSpPr>
        <p:spPr>
          <a:xfrm>
            <a:off x="4788650" y="2571750"/>
            <a:ext cx="1512900" cy="7503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tr-TR" sz="1400" b="0" i="0" u="none" strike="noStrike" cap="none">
                <a:solidFill>
                  <a:schemeClr val="lt2"/>
                </a:solidFill>
                <a:latin typeface="Rubik"/>
                <a:ea typeface="Rubik"/>
                <a:cs typeface="Rubik"/>
                <a:sym typeface="Rubik"/>
              </a:rPr>
              <a:t>Güvendiğin bir yetişkinden yardım iste</a:t>
            </a:r>
            <a:endParaRPr/>
          </a:p>
        </p:txBody>
      </p:sp>
      <p:sp>
        <p:nvSpPr>
          <p:cNvPr id="3218" name="Google Shape;3218;p31"/>
          <p:cNvSpPr txBox="1"/>
          <p:nvPr/>
        </p:nvSpPr>
        <p:spPr>
          <a:xfrm>
            <a:off x="6649755" y="2124915"/>
            <a:ext cx="1689187" cy="52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tr-TR" sz="2200" b="0" i="0" u="none" strike="noStrike" cap="none">
                <a:solidFill>
                  <a:schemeClr val="dk2"/>
                </a:solidFill>
                <a:latin typeface="Oswald Medium"/>
                <a:ea typeface="Oswald Medium"/>
                <a:cs typeface="Oswald Medium"/>
                <a:sym typeface="Oswald Medium"/>
              </a:rPr>
              <a:t>MÜCADELE ET</a:t>
            </a:r>
            <a:endParaRPr sz="2200" b="0" i="0" u="none" strike="noStrike" cap="none">
              <a:solidFill>
                <a:schemeClr val="dk2"/>
              </a:solidFill>
              <a:latin typeface="Oswald Medium"/>
              <a:ea typeface="Oswald Medium"/>
              <a:cs typeface="Oswald Medium"/>
              <a:sym typeface="Oswald Medium"/>
            </a:endParaRPr>
          </a:p>
        </p:txBody>
      </p:sp>
      <p:sp>
        <p:nvSpPr>
          <p:cNvPr id="3219" name="Google Shape;3219;p31"/>
          <p:cNvSpPr txBox="1"/>
          <p:nvPr/>
        </p:nvSpPr>
        <p:spPr>
          <a:xfrm>
            <a:off x="6414977" y="2571750"/>
            <a:ext cx="2147777" cy="106832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tr-TR" sz="1400" b="0" i="0" u="none" strike="noStrike" cap="none">
                <a:solidFill>
                  <a:schemeClr val="lt2"/>
                </a:solidFill>
                <a:latin typeface="Rubik"/>
                <a:ea typeface="Rubik"/>
                <a:cs typeface="Rubik"/>
                <a:sym typeface="Rubik"/>
              </a:rPr>
              <a:t>Zorbalık durumunda neler yapılabileceğini tüm arkadaşlarına anlat, zorbalıkla mücadele et!</a:t>
            </a:r>
            <a:endParaRPr sz="1400" b="0" i="0" u="none" strike="noStrike" cap="none">
              <a:solidFill>
                <a:schemeClr val="lt2"/>
              </a:solidFill>
              <a:latin typeface="Rubik"/>
              <a:ea typeface="Rubik"/>
              <a:cs typeface="Rubik"/>
              <a:sym typeface="Rubik"/>
            </a:endParaRPr>
          </a:p>
        </p:txBody>
      </p:sp>
      <p:sp>
        <p:nvSpPr>
          <p:cNvPr id="3220" name="Google Shape;3220;p31"/>
          <p:cNvSpPr/>
          <p:nvPr/>
        </p:nvSpPr>
        <p:spPr>
          <a:xfrm>
            <a:off x="1366400" y="1484796"/>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137150"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tr-TR" sz="2200" b="0" i="0" u="none" strike="noStrike" cap="none">
                <a:solidFill>
                  <a:schemeClr val="dk1"/>
                </a:solidFill>
                <a:latin typeface="Oswald Medium"/>
                <a:ea typeface="Oswald Medium"/>
                <a:cs typeface="Oswald Medium"/>
                <a:sym typeface="Oswald Medium"/>
              </a:rPr>
              <a:t>1</a:t>
            </a:r>
            <a:endParaRPr sz="1400" b="0" i="0" u="none" strike="noStrike" cap="none">
              <a:solidFill>
                <a:schemeClr val="dk1"/>
              </a:solidFill>
              <a:latin typeface="Arial"/>
              <a:ea typeface="Arial"/>
              <a:cs typeface="Arial"/>
              <a:sym typeface="Arial"/>
            </a:endParaRPr>
          </a:p>
        </p:txBody>
      </p:sp>
      <p:sp>
        <p:nvSpPr>
          <p:cNvPr id="3221" name="Google Shape;3221;p31"/>
          <p:cNvSpPr/>
          <p:nvPr/>
        </p:nvSpPr>
        <p:spPr>
          <a:xfrm>
            <a:off x="1366400" y="3818721"/>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2" name="Google Shape;3222;p31"/>
          <p:cNvSpPr/>
          <p:nvPr/>
        </p:nvSpPr>
        <p:spPr>
          <a:xfrm>
            <a:off x="3312575" y="1484796"/>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137150"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tr-TR" sz="2200" b="0" i="0" u="none" strike="noStrike" cap="none">
                <a:solidFill>
                  <a:schemeClr val="dk1"/>
                </a:solidFill>
                <a:latin typeface="Oswald Medium"/>
                <a:ea typeface="Oswald Medium"/>
                <a:cs typeface="Oswald Medium"/>
                <a:sym typeface="Oswald Medium"/>
              </a:rPr>
              <a:t>2</a:t>
            </a:r>
            <a:endParaRPr sz="1400" b="0" i="0" u="none" strike="noStrike" cap="none">
              <a:solidFill>
                <a:srgbClr val="000000"/>
              </a:solidFill>
              <a:latin typeface="Arial"/>
              <a:ea typeface="Arial"/>
              <a:cs typeface="Arial"/>
              <a:sym typeface="Arial"/>
            </a:endParaRPr>
          </a:p>
        </p:txBody>
      </p:sp>
      <p:sp>
        <p:nvSpPr>
          <p:cNvPr id="3223" name="Google Shape;3223;p31"/>
          <p:cNvSpPr/>
          <p:nvPr/>
        </p:nvSpPr>
        <p:spPr>
          <a:xfrm>
            <a:off x="3312575" y="3818721"/>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4" name="Google Shape;3224;p31"/>
          <p:cNvSpPr/>
          <p:nvPr/>
        </p:nvSpPr>
        <p:spPr>
          <a:xfrm>
            <a:off x="5258750" y="1484796"/>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137150"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tr-TR" sz="2200" b="0" i="0" u="none" strike="noStrike" cap="none">
                <a:solidFill>
                  <a:schemeClr val="dk1"/>
                </a:solidFill>
                <a:latin typeface="Oswald Medium"/>
                <a:ea typeface="Oswald Medium"/>
                <a:cs typeface="Oswald Medium"/>
                <a:sym typeface="Oswald Medium"/>
              </a:rPr>
              <a:t>3</a:t>
            </a:r>
            <a:endParaRPr sz="1400" b="0" i="0" u="none" strike="noStrike" cap="none">
              <a:solidFill>
                <a:srgbClr val="000000"/>
              </a:solidFill>
              <a:latin typeface="Arial"/>
              <a:ea typeface="Arial"/>
              <a:cs typeface="Arial"/>
              <a:sym typeface="Arial"/>
            </a:endParaRPr>
          </a:p>
        </p:txBody>
      </p:sp>
      <p:sp>
        <p:nvSpPr>
          <p:cNvPr id="3225" name="Google Shape;3225;p31"/>
          <p:cNvSpPr/>
          <p:nvPr/>
        </p:nvSpPr>
        <p:spPr>
          <a:xfrm>
            <a:off x="5258750" y="3818721"/>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6" name="Google Shape;3226;p31"/>
          <p:cNvSpPr/>
          <p:nvPr/>
        </p:nvSpPr>
        <p:spPr>
          <a:xfrm>
            <a:off x="7204925" y="1484796"/>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137150"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tr-TR" sz="2200" b="0" i="0" u="none" strike="noStrike" cap="none">
                <a:solidFill>
                  <a:schemeClr val="dk1"/>
                </a:solidFill>
                <a:latin typeface="Oswald Medium"/>
                <a:ea typeface="Oswald Medium"/>
                <a:cs typeface="Oswald Medium"/>
                <a:sym typeface="Oswald Medium"/>
              </a:rPr>
              <a:t>4</a:t>
            </a:r>
            <a:endParaRPr sz="1400" b="0" i="0" u="none" strike="noStrike" cap="none">
              <a:solidFill>
                <a:srgbClr val="000000"/>
              </a:solidFill>
              <a:latin typeface="Arial"/>
              <a:ea typeface="Arial"/>
              <a:cs typeface="Arial"/>
              <a:sym typeface="Arial"/>
            </a:endParaRPr>
          </a:p>
        </p:txBody>
      </p:sp>
      <p:sp>
        <p:nvSpPr>
          <p:cNvPr id="3227" name="Google Shape;3227;p31"/>
          <p:cNvSpPr/>
          <p:nvPr/>
        </p:nvSpPr>
        <p:spPr>
          <a:xfrm>
            <a:off x="7204925" y="3818721"/>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28" name="Google Shape;3228;p31"/>
          <p:cNvCxnSpPr>
            <a:stCxn id="3221" idx="6"/>
            <a:endCxn id="3223" idx="2"/>
          </p:cNvCxnSpPr>
          <p:nvPr/>
        </p:nvCxnSpPr>
        <p:spPr>
          <a:xfrm>
            <a:off x="1939100" y="4105071"/>
            <a:ext cx="1373400" cy="0"/>
          </a:xfrm>
          <a:prstGeom prst="straightConnector1">
            <a:avLst/>
          </a:prstGeom>
          <a:noFill/>
          <a:ln w="19050" cap="flat" cmpd="sng">
            <a:solidFill>
              <a:schemeClr val="lt2"/>
            </a:solidFill>
            <a:prstDash val="solid"/>
            <a:round/>
            <a:headEnd type="none" w="sm" len="sm"/>
            <a:tailEnd type="none" w="sm" len="sm"/>
          </a:ln>
        </p:spPr>
      </p:cxnSp>
      <p:cxnSp>
        <p:nvCxnSpPr>
          <p:cNvPr id="3229" name="Google Shape;3229;p31"/>
          <p:cNvCxnSpPr>
            <a:stCxn id="3223" idx="6"/>
            <a:endCxn id="3225" idx="2"/>
          </p:cNvCxnSpPr>
          <p:nvPr/>
        </p:nvCxnSpPr>
        <p:spPr>
          <a:xfrm>
            <a:off x="3885275" y="4105071"/>
            <a:ext cx="1373400" cy="0"/>
          </a:xfrm>
          <a:prstGeom prst="straightConnector1">
            <a:avLst/>
          </a:prstGeom>
          <a:noFill/>
          <a:ln w="19050" cap="flat" cmpd="sng">
            <a:solidFill>
              <a:schemeClr val="lt2"/>
            </a:solidFill>
            <a:prstDash val="solid"/>
            <a:round/>
            <a:headEnd type="none" w="sm" len="sm"/>
            <a:tailEnd type="none" w="sm" len="sm"/>
          </a:ln>
        </p:spPr>
      </p:cxnSp>
      <p:cxnSp>
        <p:nvCxnSpPr>
          <p:cNvPr id="3230" name="Google Shape;3230;p31"/>
          <p:cNvCxnSpPr>
            <a:stCxn id="3225" idx="6"/>
            <a:endCxn id="3227" idx="2"/>
          </p:cNvCxnSpPr>
          <p:nvPr/>
        </p:nvCxnSpPr>
        <p:spPr>
          <a:xfrm>
            <a:off x="5831450" y="4105071"/>
            <a:ext cx="1373400" cy="0"/>
          </a:xfrm>
          <a:prstGeom prst="straightConnector1">
            <a:avLst/>
          </a:prstGeom>
          <a:noFill/>
          <a:ln w="19050" cap="flat" cmpd="sng">
            <a:solidFill>
              <a:schemeClr val="lt2"/>
            </a:solidFill>
            <a:prstDash val="solid"/>
            <a:round/>
            <a:headEnd type="none" w="sm" len="sm"/>
            <a:tailEnd type="none" w="sm" len="sm"/>
          </a:ln>
        </p:spPr>
      </p:cxnSp>
      <p:cxnSp>
        <p:nvCxnSpPr>
          <p:cNvPr id="3231" name="Google Shape;3231;p31"/>
          <p:cNvCxnSpPr>
            <a:stCxn id="3221" idx="0"/>
            <a:endCxn id="3213" idx="2"/>
          </p:cNvCxnSpPr>
          <p:nvPr/>
        </p:nvCxnSpPr>
        <p:spPr>
          <a:xfrm rot="10800000">
            <a:off x="1652750" y="3322221"/>
            <a:ext cx="0" cy="496500"/>
          </a:xfrm>
          <a:prstGeom prst="straightConnector1">
            <a:avLst/>
          </a:prstGeom>
          <a:noFill/>
          <a:ln w="19050" cap="flat" cmpd="sng">
            <a:solidFill>
              <a:schemeClr val="lt2"/>
            </a:solidFill>
            <a:prstDash val="solid"/>
            <a:round/>
            <a:headEnd type="none" w="sm" len="sm"/>
            <a:tailEnd type="none" w="sm" len="sm"/>
          </a:ln>
        </p:spPr>
      </p:cxnSp>
      <p:cxnSp>
        <p:nvCxnSpPr>
          <p:cNvPr id="3232" name="Google Shape;3232;p31"/>
          <p:cNvCxnSpPr>
            <a:stCxn id="3223" idx="0"/>
            <a:endCxn id="3215" idx="2"/>
          </p:cNvCxnSpPr>
          <p:nvPr/>
        </p:nvCxnSpPr>
        <p:spPr>
          <a:xfrm rot="10800000" flipH="1">
            <a:off x="3598925" y="3322221"/>
            <a:ext cx="3600" cy="496500"/>
          </a:xfrm>
          <a:prstGeom prst="straightConnector1">
            <a:avLst/>
          </a:prstGeom>
          <a:noFill/>
          <a:ln w="19050" cap="flat" cmpd="sng">
            <a:solidFill>
              <a:schemeClr val="lt2"/>
            </a:solidFill>
            <a:prstDash val="solid"/>
            <a:round/>
            <a:headEnd type="none" w="sm" len="sm"/>
            <a:tailEnd type="none" w="sm" len="sm"/>
          </a:ln>
        </p:spPr>
      </p:cxnSp>
      <p:cxnSp>
        <p:nvCxnSpPr>
          <p:cNvPr id="3233" name="Google Shape;3233;p31"/>
          <p:cNvCxnSpPr>
            <a:stCxn id="3225" idx="0"/>
            <a:endCxn id="3217" idx="2"/>
          </p:cNvCxnSpPr>
          <p:nvPr/>
        </p:nvCxnSpPr>
        <p:spPr>
          <a:xfrm rot="10800000">
            <a:off x="5545100" y="3322221"/>
            <a:ext cx="0" cy="496500"/>
          </a:xfrm>
          <a:prstGeom prst="straightConnector1">
            <a:avLst/>
          </a:prstGeom>
          <a:noFill/>
          <a:ln w="19050" cap="flat" cmpd="sng">
            <a:solidFill>
              <a:schemeClr val="lt2"/>
            </a:solidFill>
            <a:prstDash val="solid"/>
            <a:round/>
            <a:headEnd type="none" w="sm" len="sm"/>
            <a:tailEnd type="none" w="sm" len="sm"/>
          </a:ln>
        </p:spPr>
      </p:cxnSp>
      <p:cxnSp>
        <p:nvCxnSpPr>
          <p:cNvPr id="3234" name="Google Shape;3234;p31"/>
          <p:cNvCxnSpPr>
            <a:stCxn id="3227" idx="0"/>
            <a:endCxn id="3219" idx="2"/>
          </p:cNvCxnSpPr>
          <p:nvPr/>
        </p:nvCxnSpPr>
        <p:spPr>
          <a:xfrm rot="10800000">
            <a:off x="7488875" y="3639921"/>
            <a:ext cx="2400" cy="178800"/>
          </a:xfrm>
          <a:prstGeom prst="straightConnector1">
            <a:avLst/>
          </a:prstGeom>
          <a:noFill/>
          <a:ln w="19050" cap="flat" cmpd="sng">
            <a:solidFill>
              <a:schemeClr val="lt2"/>
            </a:solidFill>
            <a:prstDash val="solid"/>
            <a:round/>
            <a:headEnd type="none" w="sm" len="sm"/>
            <a:tailEnd type="none" w="sm" len="sm"/>
          </a:ln>
        </p:spPr>
      </p:cxnSp>
      <p:grpSp>
        <p:nvGrpSpPr>
          <p:cNvPr id="3235" name="Google Shape;3235;p31"/>
          <p:cNvGrpSpPr/>
          <p:nvPr/>
        </p:nvGrpSpPr>
        <p:grpSpPr>
          <a:xfrm>
            <a:off x="7335800" y="3926423"/>
            <a:ext cx="310925" cy="361350"/>
            <a:chOff x="1075825" y="2805075"/>
            <a:chExt cx="310925" cy="361350"/>
          </a:xfrm>
        </p:grpSpPr>
        <p:sp>
          <p:nvSpPr>
            <p:cNvPr id="3236" name="Google Shape;3236;p31"/>
            <p:cNvSpPr/>
            <p:nvPr/>
          </p:nvSpPr>
          <p:spPr>
            <a:xfrm>
              <a:off x="1075825" y="2805075"/>
              <a:ext cx="310925" cy="361350"/>
            </a:xfrm>
            <a:custGeom>
              <a:avLst/>
              <a:gdLst/>
              <a:ahLst/>
              <a:cxnLst/>
              <a:rect l="l" t="t" r="r" b="b"/>
              <a:pathLst>
                <a:path w="12437" h="14454" extrusionOk="0">
                  <a:moveTo>
                    <a:pt x="6495" y="554"/>
                  </a:moveTo>
                  <a:cubicBezTo>
                    <a:pt x="6656" y="554"/>
                    <a:pt x="6781" y="679"/>
                    <a:pt x="6781" y="839"/>
                  </a:cubicBezTo>
                  <a:lnTo>
                    <a:pt x="6781" y="1125"/>
                  </a:lnTo>
                  <a:lnTo>
                    <a:pt x="6210" y="1125"/>
                  </a:lnTo>
                  <a:lnTo>
                    <a:pt x="6210" y="839"/>
                  </a:lnTo>
                  <a:cubicBezTo>
                    <a:pt x="6210" y="679"/>
                    <a:pt x="6352" y="554"/>
                    <a:pt x="6495" y="554"/>
                  </a:cubicBezTo>
                  <a:close/>
                  <a:moveTo>
                    <a:pt x="5371" y="554"/>
                  </a:moveTo>
                  <a:cubicBezTo>
                    <a:pt x="5532" y="554"/>
                    <a:pt x="5657" y="679"/>
                    <a:pt x="5657" y="839"/>
                  </a:cubicBezTo>
                  <a:lnTo>
                    <a:pt x="5657" y="1125"/>
                  </a:lnTo>
                  <a:lnTo>
                    <a:pt x="5371" y="1125"/>
                  </a:lnTo>
                  <a:cubicBezTo>
                    <a:pt x="5282" y="1125"/>
                    <a:pt x="5175" y="1125"/>
                    <a:pt x="5086" y="1142"/>
                  </a:cubicBezTo>
                  <a:lnTo>
                    <a:pt x="5086" y="839"/>
                  </a:lnTo>
                  <a:cubicBezTo>
                    <a:pt x="5086" y="679"/>
                    <a:pt x="5211" y="554"/>
                    <a:pt x="5371" y="554"/>
                  </a:cubicBezTo>
                  <a:close/>
                  <a:moveTo>
                    <a:pt x="7637" y="554"/>
                  </a:moveTo>
                  <a:cubicBezTo>
                    <a:pt x="7780" y="554"/>
                    <a:pt x="7905" y="679"/>
                    <a:pt x="7905" y="839"/>
                  </a:cubicBezTo>
                  <a:lnTo>
                    <a:pt x="7905" y="1963"/>
                  </a:lnTo>
                  <a:cubicBezTo>
                    <a:pt x="7905" y="2124"/>
                    <a:pt x="7780" y="2249"/>
                    <a:pt x="7637" y="2249"/>
                  </a:cubicBezTo>
                  <a:cubicBezTo>
                    <a:pt x="7477" y="2249"/>
                    <a:pt x="7352" y="2124"/>
                    <a:pt x="7352" y="1963"/>
                  </a:cubicBezTo>
                  <a:lnTo>
                    <a:pt x="7352" y="839"/>
                  </a:lnTo>
                  <a:cubicBezTo>
                    <a:pt x="7352" y="679"/>
                    <a:pt x="7477" y="554"/>
                    <a:pt x="7637" y="554"/>
                  </a:cubicBezTo>
                  <a:close/>
                  <a:moveTo>
                    <a:pt x="8761" y="1125"/>
                  </a:moveTo>
                  <a:cubicBezTo>
                    <a:pt x="8922" y="1125"/>
                    <a:pt x="9047" y="1249"/>
                    <a:pt x="9047" y="1410"/>
                  </a:cubicBezTo>
                  <a:lnTo>
                    <a:pt x="9047" y="1963"/>
                  </a:lnTo>
                  <a:cubicBezTo>
                    <a:pt x="9047" y="2124"/>
                    <a:pt x="8922" y="2249"/>
                    <a:pt x="8761" y="2249"/>
                  </a:cubicBezTo>
                  <a:cubicBezTo>
                    <a:pt x="8601" y="2249"/>
                    <a:pt x="8476" y="2124"/>
                    <a:pt x="8476" y="1963"/>
                  </a:cubicBezTo>
                  <a:lnTo>
                    <a:pt x="8476" y="1410"/>
                  </a:lnTo>
                  <a:cubicBezTo>
                    <a:pt x="8476" y="1249"/>
                    <a:pt x="8601" y="1125"/>
                    <a:pt x="8761" y="1125"/>
                  </a:cubicBezTo>
                  <a:close/>
                  <a:moveTo>
                    <a:pt x="2552" y="6370"/>
                  </a:moveTo>
                  <a:cubicBezTo>
                    <a:pt x="2695" y="6370"/>
                    <a:pt x="2820" y="6513"/>
                    <a:pt x="2820" y="6656"/>
                  </a:cubicBezTo>
                  <a:lnTo>
                    <a:pt x="2820" y="6941"/>
                  </a:lnTo>
                  <a:lnTo>
                    <a:pt x="2267" y="6941"/>
                  </a:lnTo>
                  <a:lnTo>
                    <a:pt x="2267" y="6656"/>
                  </a:lnTo>
                  <a:cubicBezTo>
                    <a:pt x="2267" y="6513"/>
                    <a:pt x="2391" y="6370"/>
                    <a:pt x="2552" y="6370"/>
                  </a:cubicBezTo>
                  <a:close/>
                  <a:moveTo>
                    <a:pt x="1410" y="6370"/>
                  </a:moveTo>
                  <a:cubicBezTo>
                    <a:pt x="1571" y="6370"/>
                    <a:pt x="1696" y="6513"/>
                    <a:pt x="1696" y="6656"/>
                  </a:cubicBezTo>
                  <a:lnTo>
                    <a:pt x="1696" y="6941"/>
                  </a:lnTo>
                  <a:lnTo>
                    <a:pt x="1410" y="6941"/>
                  </a:lnTo>
                  <a:cubicBezTo>
                    <a:pt x="1321" y="6941"/>
                    <a:pt x="1232" y="6959"/>
                    <a:pt x="1125" y="6977"/>
                  </a:cubicBezTo>
                  <a:lnTo>
                    <a:pt x="1125" y="6656"/>
                  </a:lnTo>
                  <a:cubicBezTo>
                    <a:pt x="1125" y="6513"/>
                    <a:pt x="1249" y="6370"/>
                    <a:pt x="1410" y="6370"/>
                  </a:cubicBezTo>
                  <a:close/>
                  <a:moveTo>
                    <a:pt x="3676" y="6370"/>
                  </a:moveTo>
                  <a:cubicBezTo>
                    <a:pt x="3837" y="6370"/>
                    <a:pt x="3962" y="6513"/>
                    <a:pt x="3962" y="6656"/>
                  </a:cubicBezTo>
                  <a:lnTo>
                    <a:pt x="3962" y="7798"/>
                  </a:lnTo>
                  <a:cubicBezTo>
                    <a:pt x="3962" y="7940"/>
                    <a:pt x="3837" y="8065"/>
                    <a:pt x="3676" y="8065"/>
                  </a:cubicBezTo>
                  <a:cubicBezTo>
                    <a:pt x="3515" y="8065"/>
                    <a:pt x="3391" y="7940"/>
                    <a:pt x="3391" y="7798"/>
                  </a:cubicBezTo>
                  <a:lnTo>
                    <a:pt x="3391" y="6656"/>
                  </a:lnTo>
                  <a:cubicBezTo>
                    <a:pt x="3391" y="6513"/>
                    <a:pt x="3515" y="6370"/>
                    <a:pt x="3676" y="6370"/>
                  </a:cubicBezTo>
                  <a:close/>
                  <a:moveTo>
                    <a:pt x="4800" y="6941"/>
                  </a:moveTo>
                  <a:cubicBezTo>
                    <a:pt x="4961" y="6941"/>
                    <a:pt x="5086" y="7066"/>
                    <a:pt x="5086" y="7227"/>
                  </a:cubicBezTo>
                  <a:lnTo>
                    <a:pt x="5086" y="7798"/>
                  </a:lnTo>
                  <a:cubicBezTo>
                    <a:pt x="5086" y="7940"/>
                    <a:pt x="4961" y="8065"/>
                    <a:pt x="4800" y="8065"/>
                  </a:cubicBezTo>
                  <a:cubicBezTo>
                    <a:pt x="4657" y="8065"/>
                    <a:pt x="4515" y="7940"/>
                    <a:pt x="4515" y="7798"/>
                  </a:cubicBezTo>
                  <a:lnTo>
                    <a:pt x="4515" y="7227"/>
                  </a:lnTo>
                  <a:cubicBezTo>
                    <a:pt x="4515" y="7066"/>
                    <a:pt x="4657" y="6941"/>
                    <a:pt x="4800" y="6941"/>
                  </a:cubicBezTo>
                  <a:close/>
                  <a:moveTo>
                    <a:pt x="9332" y="8065"/>
                  </a:moveTo>
                  <a:cubicBezTo>
                    <a:pt x="9475" y="8065"/>
                    <a:pt x="9600" y="8208"/>
                    <a:pt x="9600" y="8351"/>
                  </a:cubicBezTo>
                  <a:lnTo>
                    <a:pt x="9600" y="8636"/>
                  </a:lnTo>
                  <a:lnTo>
                    <a:pt x="9047" y="8636"/>
                  </a:lnTo>
                  <a:lnTo>
                    <a:pt x="9047" y="8351"/>
                  </a:lnTo>
                  <a:cubicBezTo>
                    <a:pt x="9047" y="8208"/>
                    <a:pt x="9172" y="8065"/>
                    <a:pt x="9332" y="8065"/>
                  </a:cubicBezTo>
                  <a:close/>
                  <a:moveTo>
                    <a:pt x="8190" y="8065"/>
                  </a:moveTo>
                  <a:cubicBezTo>
                    <a:pt x="8351" y="8065"/>
                    <a:pt x="8476" y="8208"/>
                    <a:pt x="8476" y="8351"/>
                  </a:cubicBezTo>
                  <a:lnTo>
                    <a:pt x="8476" y="8636"/>
                  </a:lnTo>
                  <a:lnTo>
                    <a:pt x="8190" y="8636"/>
                  </a:lnTo>
                  <a:cubicBezTo>
                    <a:pt x="8101" y="8636"/>
                    <a:pt x="8012" y="8654"/>
                    <a:pt x="7905" y="8672"/>
                  </a:cubicBezTo>
                  <a:lnTo>
                    <a:pt x="7905" y="8351"/>
                  </a:lnTo>
                  <a:cubicBezTo>
                    <a:pt x="7905" y="8208"/>
                    <a:pt x="8048" y="8065"/>
                    <a:pt x="8190" y="8065"/>
                  </a:cubicBezTo>
                  <a:close/>
                  <a:moveTo>
                    <a:pt x="10456" y="8065"/>
                  </a:moveTo>
                  <a:cubicBezTo>
                    <a:pt x="10617" y="8065"/>
                    <a:pt x="10742" y="8208"/>
                    <a:pt x="10742" y="8351"/>
                  </a:cubicBezTo>
                  <a:lnTo>
                    <a:pt x="10742" y="9493"/>
                  </a:lnTo>
                  <a:cubicBezTo>
                    <a:pt x="10742" y="9636"/>
                    <a:pt x="10617" y="9760"/>
                    <a:pt x="10456" y="9760"/>
                  </a:cubicBezTo>
                  <a:cubicBezTo>
                    <a:pt x="10296" y="9760"/>
                    <a:pt x="10171" y="9636"/>
                    <a:pt x="10171" y="9493"/>
                  </a:cubicBezTo>
                  <a:lnTo>
                    <a:pt x="10171" y="8351"/>
                  </a:lnTo>
                  <a:cubicBezTo>
                    <a:pt x="10171" y="8208"/>
                    <a:pt x="10296" y="8065"/>
                    <a:pt x="10456" y="8065"/>
                  </a:cubicBezTo>
                  <a:close/>
                  <a:moveTo>
                    <a:pt x="11580" y="8636"/>
                  </a:moveTo>
                  <a:cubicBezTo>
                    <a:pt x="11741" y="8636"/>
                    <a:pt x="11866" y="8761"/>
                    <a:pt x="11866" y="8922"/>
                  </a:cubicBezTo>
                  <a:lnTo>
                    <a:pt x="11866" y="9493"/>
                  </a:lnTo>
                  <a:cubicBezTo>
                    <a:pt x="11866" y="9636"/>
                    <a:pt x="11741" y="9760"/>
                    <a:pt x="11580" y="9760"/>
                  </a:cubicBezTo>
                  <a:cubicBezTo>
                    <a:pt x="11438" y="9760"/>
                    <a:pt x="11295" y="9636"/>
                    <a:pt x="11295" y="9493"/>
                  </a:cubicBezTo>
                  <a:lnTo>
                    <a:pt x="11295" y="8922"/>
                  </a:lnTo>
                  <a:cubicBezTo>
                    <a:pt x="11295" y="8761"/>
                    <a:pt x="11438" y="8636"/>
                    <a:pt x="11580" y="8636"/>
                  </a:cubicBezTo>
                  <a:close/>
                  <a:moveTo>
                    <a:pt x="6727" y="1696"/>
                  </a:moveTo>
                  <a:cubicBezTo>
                    <a:pt x="6620" y="2017"/>
                    <a:pt x="6299" y="2249"/>
                    <a:pt x="5942" y="2249"/>
                  </a:cubicBezTo>
                  <a:lnTo>
                    <a:pt x="5371" y="2249"/>
                  </a:lnTo>
                  <a:cubicBezTo>
                    <a:pt x="5211" y="2249"/>
                    <a:pt x="5086" y="2374"/>
                    <a:pt x="5086" y="2534"/>
                  </a:cubicBezTo>
                  <a:cubicBezTo>
                    <a:pt x="5086" y="2695"/>
                    <a:pt x="5211" y="2820"/>
                    <a:pt x="5371" y="2820"/>
                  </a:cubicBezTo>
                  <a:cubicBezTo>
                    <a:pt x="6156" y="2820"/>
                    <a:pt x="6781" y="3444"/>
                    <a:pt x="6781" y="4229"/>
                  </a:cubicBezTo>
                  <a:cubicBezTo>
                    <a:pt x="6781" y="4390"/>
                    <a:pt x="6906" y="4515"/>
                    <a:pt x="7066" y="4515"/>
                  </a:cubicBezTo>
                  <a:cubicBezTo>
                    <a:pt x="7227" y="4515"/>
                    <a:pt x="7352" y="4390"/>
                    <a:pt x="7352" y="4229"/>
                  </a:cubicBezTo>
                  <a:cubicBezTo>
                    <a:pt x="7352" y="3587"/>
                    <a:pt x="7048" y="3034"/>
                    <a:pt x="6567" y="2659"/>
                  </a:cubicBezTo>
                  <a:cubicBezTo>
                    <a:pt x="6691" y="2606"/>
                    <a:pt x="6816" y="2516"/>
                    <a:pt x="6906" y="2427"/>
                  </a:cubicBezTo>
                  <a:cubicBezTo>
                    <a:pt x="7066" y="2659"/>
                    <a:pt x="7334" y="2820"/>
                    <a:pt x="7637" y="2820"/>
                  </a:cubicBezTo>
                  <a:cubicBezTo>
                    <a:pt x="7851" y="2820"/>
                    <a:pt x="8048" y="2730"/>
                    <a:pt x="8190" y="2606"/>
                  </a:cubicBezTo>
                  <a:cubicBezTo>
                    <a:pt x="8351" y="2730"/>
                    <a:pt x="8547" y="2820"/>
                    <a:pt x="8761" y="2820"/>
                  </a:cubicBezTo>
                  <a:cubicBezTo>
                    <a:pt x="8868" y="2820"/>
                    <a:pt x="8958" y="2802"/>
                    <a:pt x="9047" y="2766"/>
                  </a:cubicBezTo>
                  <a:lnTo>
                    <a:pt x="9047" y="3391"/>
                  </a:lnTo>
                  <a:cubicBezTo>
                    <a:pt x="9047" y="4140"/>
                    <a:pt x="8672" y="4836"/>
                    <a:pt x="8030" y="5264"/>
                  </a:cubicBezTo>
                  <a:cubicBezTo>
                    <a:pt x="7958" y="5318"/>
                    <a:pt x="7905" y="5407"/>
                    <a:pt x="7905" y="5496"/>
                  </a:cubicBezTo>
                  <a:lnTo>
                    <a:pt x="7905" y="7548"/>
                  </a:lnTo>
                  <a:cubicBezTo>
                    <a:pt x="7584" y="7673"/>
                    <a:pt x="7352" y="7994"/>
                    <a:pt x="7352" y="8351"/>
                  </a:cubicBezTo>
                  <a:lnTo>
                    <a:pt x="7352" y="8922"/>
                  </a:lnTo>
                  <a:cubicBezTo>
                    <a:pt x="6995" y="9189"/>
                    <a:pt x="6781" y="9600"/>
                    <a:pt x="6781" y="10046"/>
                  </a:cubicBezTo>
                  <a:lnTo>
                    <a:pt x="6781" y="10902"/>
                  </a:lnTo>
                  <a:cubicBezTo>
                    <a:pt x="6781" y="11794"/>
                    <a:pt x="7209" y="12633"/>
                    <a:pt x="7905" y="13151"/>
                  </a:cubicBezTo>
                  <a:lnTo>
                    <a:pt x="7905" y="13900"/>
                  </a:lnTo>
                  <a:lnTo>
                    <a:pt x="5657" y="13900"/>
                  </a:lnTo>
                  <a:lnTo>
                    <a:pt x="5657" y="5496"/>
                  </a:lnTo>
                  <a:cubicBezTo>
                    <a:pt x="5657" y="5407"/>
                    <a:pt x="5603" y="5318"/>
                    <a:pt x="5532" y="5264"/>
                  </a:cubicBezTo>
                  <a:cubicBezTo>
                    <a:pt x="4889" y="4836"/>
                    <a:pt x="4515" y="4140"/>
                    <a:pt x="4515" y="3391"/>
                  </a:cubicBezTo>
                  <a:lnTo>
                    <a:pt x="4515" y="2534"/>
                  </a:lnTo>
                  <a:cubicBezTo>
                    <a:pt x="4515" y="2070"/>
                    <a:pt x="4889" y="1696"/>
                    <a:pt x="5371" y="1696"/>
                  </a:cubicBezTo>
                  <a:close/>
                  <a:moveTo>
                    <a:pt x="9564" y="9207"/>
                  </a:moveTo>
                  <a:cubicBezTo>
                    <a:pt x="9439" y="9528"/>
                    <a:pt x="9136" y="9760"/>
                    <a:pt x="8761" y="9760"/>
                  </a:cubicBezTo>
                  <a:lnTo>
                    <a:pt x="8190" y="9760"/>
                  </a:lnTo>
                  <a:cubicBezTo>
                    <a:pt x="8048" y="9760"/>
                    <a:pt x="7905" y="9903"/>
                    <a:pt x="7905" y="10046"/>
                  </a:cubicBezTo>
                  <a:cubicBezTo>
                    <a:pt x="7905" y="10206"/>
                    <a:pt x="8048" y="10331"/>
                    <a:pt x="8190" y="10331"/>
                  </a:cubicBezTo>
                  <a:cubicBezTo>
                    <a:pt x="8975" y="10331"/>
                    <a:pt x="9600" y="10974"/>
                    <a:pt x="9600" y="11741"/>
                  </a:cubicBezTo>
                  <a:cubicBezTo>
                    <a:pt x="9600" y="11902"/>
                    <a:pt x="9743" y="12026"/>
                    <a:pt x="9885" y="12026"/>
                  </a:cubicBezTo>
                  <a:cubicBezTo>
                    <a:pt x="10046" y="12026"/>
                    <a:pt x="10171" y="11902"/>
                    <a:pt x="10171" y="11741"/>
                  </a:cubicBezTo>
                  <a:cubicBezTo>
                    <a:pt x="10171" y="11116"/>
                    <a:pt x="9867" y="10545"/>
                    <a:pt x="9404" y="10171"/>
                  </a:cubicBezTo>
                  <a:cubicBezTo>
                    <a:pt x="9528" y="10117"/>
                    <a:pt x="9636" y="10028"/>
                    <a:pt x="9743" y="9939"/>
                  </a:cubicBezTo>
                  <a:cubicBezTo>
                    <a:pt x="9885" y="10171"/>
                    <a:pt x="10153" y="10331"/>
                    <a:pt x="10456" y="10331"/>
                  </a:cubicBezTo>
                  <a:cubicBezTo>
                    <a:pt x="10670" y="10331"/>
                    <a:pt x="10867" y="10260"/>
                    <a:pt x="11027" y="10117"/>
                  </a:cubicBezTo>
                  <a:cubicBezTo>
                    <a:pt x="11170" y="10260"/>
                    <a:pt x="11366" y="10331"/>
                    <a:pt x="11580" y="10331"/>
                  </a:cubicBezTo>
                  <a:cubicBezTo>
                    <a:pt x="11687" y="10331"/>
                    <a:pt x="11777" y="10314"/>
                    <a:pt x="11866" y="10278"/>
                  </a:cubicBezTo>
                  <a:lnTo>
                    <a:pt x="11866" y="10902"/>
                  </a:lnTo>
                  <a:cubicBezTo>
                    <a:pt x="11866" y="11652"/>
                    <a:pt x="11491" y="12365"/>
                    <a:pt x="10867" y="12776"/>
                  </a:cubicBezTo>
                  <a:cubicBezTo>
                    <a:pt x="10777" y="12829"/>
                    <a:pt x="10742" y="12919"/>
                    <a:pt x="10742" y="13008"/>
                  </a:cubicBezTo>
                  <a:lnTo>
                    <a:pt x="10742" y="13900"/>
                  </a:lnTo>
                  <a:lnTo>
                    <a:pt x="8476" y="13900"/>
                  </a:lnTo>
                  <a:lnTo>
                    <a:pt x="8476" y="13008"/>
                  </a:lnTo>
                  <a:cubicBezTo>
                    <a:pt x="8476" y="12919"/>
                    <a:pt x="8422" y="12829"/>
                    <a:pt x="8351" y="12776"/>
                  </a:cubicBezTo>
                  <a:cubicBezTo>
                    <a:pt x="7726" y="12365"/>
                    <a:pt x="7352" y="11652"/>
                    <a:pt x="7352" y="10902"/>
                  </a:cubicBezTo>
                  <a:lnTo>
                    <a:pt x="7352" y="10046"/>
                  </a:lnTo>
                  <a:cubicBezTo>
                    <a:pt x="7352" y="9600"/>
                    <a:pt x="7709" y="9207"/>
                    <a:pt x="8190" y="9207"/>
                  </a:cubicBezTo>
                  <a:close/>
                  <a:moveTo>
                    <a:pt x="5371" y="0"/>
                  </a:moveTo>
                  <a:cubicBezTo>
                    <a:pt x="4907" y="0"/>
                    <a:pt x="4515" y="375"/>
                    <a:pt x="4515" y="839"/>
                  </a:cubicBezTo>
                  <a:lnTo>
                    <a:pt x="4515" y="1410"/>
                  </a:lnTo>
                  <a:cubicBezTo>
                    <a:pt x="4176" y="1678"/>
                    <a:pt x="3962" y="2088"/>
                    <a:pt x="3962" y="2534"/>
                  </a:cubicBezTo>
                  <a:lnTo>
                    <a:pt x="3962" y="3391"/>
                  </a:lnTo>
                  <a:cubicBezTo>
                    <a:pt x="3962" y="4283"/>
                    <a:pt x="4372" y="5103"/>
                    <a:pt x="5086" y="5639"/>
                  </a:cubicBezTo>
                  <a:lnTo>
                    <a:pt x="5086" y="6424"/>
                  </a:lnTo>
                  <a:cubicBezTo>
                    <a:pt x="4996" y="6388"/>
                    <a:pt x="4907" y="6370"/>
                    <a:pt x="4800" y="6370"/>
                  </a:cubicBezTo>
                  <a:cubicBezTo>
                    <a:pt x="4693" y="6370"/>
                    <a:pt x="4586" y="6406"/>
                    <a:pt x="4497" y="6442"/>
                  </a:cubicBezTo>
                  <a:cubicBezTo>
                    <a:pt x="4390" y="6085"/>
                    <a:pt x="4069" y="5817"/>
                    <a:pt x="3676" y="5817"/>
                  </a:cubicBezTo>
                  <a:cubicBezTo>
                    <a:pt x="3462" y="5817"/>
                    <a:pt x="3266" y="5889"/>
                    <a:pt x="3105" y="6031"/>
                  </a:cubicBezTo>
                  <a:cubicBezTo>
                    <a:pt x="2962" y="5889"/>
                    <a:pt x="2766" y="5817"/>
                    <a:pt x="2552" y="5817"/>
                  </a:cubicBezTo>
                  <a:cubicBezTo>
                    <a:pt x="2320" y="5817"/>
                    <a:pt x="2124" y="5889"/>
                    <a:pt x="1981" y="6031"/>
                  </a:cubicBezTo>
                  <a:cubicBezTo>
                    <a:pt x="1820" y="5889"/>
                    <a:pt x="1624" y="5817"/>
                    <a:pt x="1410" y="5817"/>
                  </a:cubicBezTo>
                  <a:cubicBezTo>
                    <a:pt x="946" y="5817"/>
                    <a:pt x="571" y="6192"/>
                    <a:pt x="571" y="6656"/>
                  </a:cubicBezTo>
                  <a:lnTo>
                    <a:pt x="571" y="7227"/>
                  </a:lnTo>
                  <a:cubicBezTo>
                    <a:pt x="268" y="7459"/>
                    <a:pt x="54" y="7798"/>
                    <a:pt x="18" y="8172"/>
                  </a:cubicBezTo>
                  <a:cubicBezTo>
                    <a:pt x="0" y="8333"/>
                    <a:pt x="108" y="8476"/>
                    <a:pt x="250" y="8494"/>
                  </a:cubicBezTo>
                  <a:cubicBezTo>
                    <a:pt x="262" y="8495"/>
                    <a:pt x="274" y="8496"/>
                    <a:pt x="285" y="8496"/>
                  </a:cubicBezTo>
                  <a:cubicBezTo>
                    <a:pt x="431" y="8496"/>
                    <a:pt x="555" y="8393"/>
                    <a:pt x="571" y="8244"/>
                  </a:cubicBezTo>
                  <a:cubicBezTo>
                    <a:pt x="625" y="7833"/>
                    <a:pt x="982" y="7512"/>
                    <a:pt x="1410" y="7512"/>
                  </a:cubicBezTo>
                  <a:lnTo>
                    <a:pt x="2784" y="7512"/>
                  </a:lnTo>
                  <a:cubicBezTo>
                    <a:pt x="2659" y="7833"/>
                    <a:pt x="2356" y="8065"/>
                    <a:pt x="1981" y="8065"/>
                  </a:cubicBezTo>
                  <a:lnTo>
                    <a:pt x="1410" y="8065"/>
                  </a:lnTo>
                  <a:cubicBezTo>
                    <a:pt x="1249" y="8065"/>
                    <a:pt x="1125" y="8208"/>
                    <a:pt x="1125" y="8351"/>
                  </a:cubicBezTo>
                  <a:cubicBezTo>
                    <a:pt x="1125" y="8511"/>
                    <a:pt x="1249" y="8636"/>
                    <a:pt x="1410" y="8636"/>
                  </a:cubicBezTo>
                  <a:cubicBezTo>
                    <a:pt x="2195" y="8636"/>
                    <a:pt x="2820" y="9279"/>
                    <a:pt x="2820" y="10046"/>
                  </a:cubicBezTo>
                  <a:cubicBezTo>
                    <a:pt x="2820" y="10206"/>
                    <a:pt x="2945" y="10331"/>
                    <a:pt x="3105" y="10331"/>
                  </a:cubicBezTo>
                  <a:cubicBezTo>
                    <a:pt x="3266" y="10331"/>
                    <a:pt x="3391" y="10206"/>
                    <a:pt x="3391" y="10046"/>
                  </a:cubicBezTo>
                  <a:cubicBezTo>
                    <a:pt x="3391" y="9421"/>
                    <a:pt x="3087" y="8850"/>
                    <a:pt x="2623" y="8476"/>
                  </a:cubicBezTo>
                  <a:cubicBezTo>
                    <a:pt x="2748" y="8422"/>
                    <a:pt x="2855" y="8333"/>
                    <a:pt x="2962" y="8244"/>
                  </a:cubicBezTo>
                  <a:cubicBezTo>
                    <a:pt x="3105" y="8476"/>
                    <a:pt x="3373" y="8636"/>
                    <a:pt x="3676" y="8636"/>
                  </a:cubicBezTo>
                  <a:cubicBezTo>
                    <a:pt x="3890" y="8636"/>
                    <a:pt x="4086" y="8565"/>
                    <a:pt x="4247" y="8422"/>
                  </a:cubicBezTo>
                  <a:cubicBezTo>
                    <a:pt x="4390" y="8565"/>
                    <a:pt x="4586" y="8636"/>
                    <a:pt x="4800" y="8636"/>
                  </a:cubicBezTo>
                  <a:cubicBezTo>
                    <a:pt x="4907" y="8636"/>
                    <a:pt x="4996" y="8618"/>
                    <a:pt x="5086" y="8583"/>
                  </a:cubicBezTo>
                  <a:lnTo>
                    <a:pt x="5086" y="9207"/>
                  </a:lnTo>
                  <a:cubicBezTo>
                    <a:pt x="5086" y="9957"/>
                    <a:pt x="4711" y="10670"/>
                    <a:pt x="4086" y="11081"/>
                  </a:cubicBezTo>
                  <a:cubicBezTo>
                    <a:pt x="3997" y="11134"/>
                    <a:pt x="3962" y="11224"/>
                    <a:pt x="3962" y="11313"/>
                  </a:cubicBezTo>
                  <a:lnTo>
                    <a:pt x="3962" y="13900"/>
                  </a:lnTo>
                  <a:lnTo>
                    <a:pt x="1696" y="13900"/>
                  </a:lnTo>
                  <a:lnTo>
                    <a:pt x="1696" y="11313"/>
                  </a:lnTo>
                  <a:cubicBezTo>
                    <a:pt x="1696" y="11224"/>
                    <a:pt x="1642" y="11134"/>
                    <a:pt x="1571" y="11081"/>
                  </a:cubicBezTo>
                  <a:cubicBezTo>
                    <a:pt x="1339" y="10920"/>
                    <a:pt x="1142" y="10742"/>
                    <a:pt x="982" y="10510"/>
                  </a:cubicBezTo>
                  <a:cubicBezTo>
                    <a:pt x="926" y="10432"/>
                    <a:pt x="836" y="10389"/>
                    <a:pt x="746" y="10389"/>
                  </a:cubicBezTo>
                  <a:cubicBezTo>
                    <a:pt x="691" y="10389"/>
                    <a:pt x="636" y="10405"/>
                    <a:pt x="589" y="10438"/>
                  </a:cubicBezTo>
                  <a:cubicBezTo>
                    <a:pt x="464" y="10528"/>
                    <a:pt x="429" y="10706"/>
                    <a:pt x="518" y="10831"/>
                  </a:cubicBezTo>
                  <a:cubicBezTo>
                    <a:pt x="696" y="11081"/>
                    <a:pt x="893" y="11295"/>
                    <a:pt x="1125" y="11455"/>
                  </a:cubicBezTo>
                  <a:lnTo>
                    <a:pt x="1125" y="14168"/>
                  </a:lnTo>
                  <a:cubicBezTo>
                    <a:pt x="1125" y="14328"/>
                    <a:pt x="1249" y="14453"/>
                    <a:pt x="1410" y="14453"/>
                  </a:cubicBezTo>
                  <a:lnTo>
                    <a:pt x="4247" y="14453"/>
                  </a:lnTo>
                  <a:cubicBezTo>
                    <a:pt x="4390" y="14453"/>
                    <a:pt x="4515" y="14328"/>
                    <a:pt x="4515" y="14168"/>
                  </a:cubicBezTo>
                  <a:lnTo>
                    <a:pt x="4515" y="11455"/>
                  </a:lnTo>
                  <a:cubicBezTo>
                    <a:pt x="4747" y="11295"/>
                    <a:pt x="4925" y="11116"/>
                    <a:pt x="5086" y="10902"/>
                  </a:cubicBezTo>
                  <a:lnTo>
                    <a:pt x="5086" y="14168"/>
                  </a:lnTo>
                  <a:cubicBezTo>
                    <a:pt x="5086" y="14328"/>
                    <a:pt x="5211" y="14453"/>
                    <a:pt x="5371" y="14453"/>
                  </a:cubicBezTo>
                  <a:lnTo>
                    <a:pt x="11027" y="14453"/>
                  </a:lnTo>
                  <a:cubicBezTo>
                    <a:pt x="11170" y="14453"/>
                    <a:pt x="11295" y="14328"/>
                    <a:pt x="11295" y="14168"/>
                  </a:cubicBezTo>
                  <a:lnTo>
                    <a:pt x="11295" y="13151"/>
                  </a:lnTo>
                  <a:cubicBezTo>
                    <a:pt x="12009" y="12633"/>
                    <a:pt x="12437" y="11794"/>
                    <a:pt x="12437" y="10902"/>
                  </a:cubicBezTo>
                  <a:lnTo>
                    <a:pt x="12437" y="8922"/>
                  </a:lnTo>
                  <a:cubicBezTo>
                    <a:pt x="12437" y="8458"/>
                    <a:pt x="12062" y="8065"/>
                    <a:pt x="11580" y="8065"/>
                  </a:cubicBezTo>
                  <a:cubicBezTo>
                    <a:pt x="11473" y="8065"/>
                    <a:pt x="11366" y="8101"/>
                    <a:pt x="11277" y="8137"/>
                  </a:cubicBezTo>
                  <a:cubicBezTo>
                    <a:pt x="11170" y="7780"/>
                    <a:pt x="10849" y="7512"/>
                    <a:pt x="10456" y="7512"/>
                  </a:cubicBezTo>
                  <a:cubicBezTo>
                    <a:pt x="10242" y="7512"/>
                    <a:pt x="10046" y="7584"/>
                    <a:pt x="9885" y="7726"/>
                  </a:cubicBezTo>
                  <a:cubicBezTo>
                    <a:pt x="9743" y="7584"/>
                    <a:pt x="9546" y="7512"/>
                    <a:pt x="9332" y="7512"/>
                  </a:cubicBezTo>
                  <a:cubicBezTo>
                    <a:pt x="9100" y="7512"/>
                    <a:pt x="8904" y="7584"/>
                    <a:pt x="8761" y="7726"/>
                  </a:cubicBezTo>
                  <a:cubicBezTo>
                    <a:pt x="8672" y="7655"/>
                    <a:pt x="8583" y="7601"/>
                    <a:pt x="8476" y="7548"/>
                  </a:cubicBezTo>
                  <a:lnTo>
                    <a:pt x="8476" y="5639"/>
                  </a:lnTo>
                  <a:cubicBezTo>
                    <a:pt x="9189" y="5103"/>
                    <a:pt x="9600" y="4283"/>
                    <a:pt x="9600" y="3391"/>
                  </a:cubicBezTo>
                  <a:lnTo>
                    <a:pt x="9600" y="1410"/>
                  </a:lnTo>
                  <a:cubicBezTo>
                    <a:pt x="9600" y="946"/>
                    <a:pt x="9225" y="554"/>
                    <a:pt x="8761" y="554"/>
                  </a:cubicBezTo>
                  <a:cubicBezTo>
                    <a:pt x="8654" y="554"/>
                    <a:pt x="8547" y="571"/>
                    <a:pt x="8440" y="625"/>
                  </a:cubicBezTo>
                  <a:cubicBezTo>
                    <a:pt x="8351" y="250"/>
                    <a:pt x="8012" y="0"/>
                    <a:pt x="7637" y="0"/>
                  </a:cubicBezTo>
                  <a:cubicBezTo>
                    <a:pt x="7405" y="0"/>
                    <a:pt x="7209" y="72"/>
                    <a:pt x="7066" y="215"/>
                  </a:cubicBezTo>
                  <a:cubicBezTo>
                    <a:pt x="6923" y="72"/>
                    <a:pt x="6709" y="0"/>
                    <a:pt x="6495" y="0"/>
                  </a:cubicBezTo>
                  <a:cubicBezTo>
                    <a:pt x="6281" y="0"/>
                    <a:pt x="6085" y="72"/>
                    <a:pt x="5942" y="215"/>
                  </a:cubicBezTo>
                  <a:cubicBezTo>
                    <a:pt x="5782" y="72"/>
                    <a:pt x="5585" y="0"/>
                    <a:pt x="5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7" name="Google Shape;3237;p31"/>
            <p:cNvSpPr/>
            <p:nvPr/>
          </p:nvSpPr>
          <p:spPr>
            <a:xfrm>
              <a:off x="1075825" y="3035250"/>
              <a:ext cx="14300" cy="13850"/>
            </a:xfrm>
            <a:custGeom>
              <a:avLst/>
              <a:gdLst/>
              <a:ahLst/>
              <a:cxnLst/>
              <a:rect l="l" t="t" r="r" b="b"/>
              <a:pathLst>
                <a:path w="572" h="554" extrusionOk="0">
                  <a:moveTo>
                    <a:pt x="286" y="0"/>
                  </a:moveTo>
                  <a:cubicBezTo>
                    <a:pt x="125" y="0"/>
                    <a:pt x="0" y="125"/>
                    <a:pt x="0" y="286"/>
                  </a:cubicBezTo>
                  <a:cubicBezTo>
                    <a:pt x="0" y="429"/>
                    <a:pt x="125" y="553"/>
                    <a:pt x="286" y="553"/>
                  </a:cubicBezTo>
                  <a:cubicBezTo>
                    <a:pt x="447" y="553"/>
                    <a:pt x="571" y="429"/>
                    <a:pt x="571" y="286"/>
                  </a:cubicBezTo>
                  <a:cubicBezTo>
                    <a:pt x="571" y="125"/>
                    <a:pt x="447"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38" name="Google Shape;3238;p31"/>
          <p:cNvGrpSpPr/>
          <p:nvPr/>
        </p:nvGrpSpPr>
        <p:grpSpPr>
          <a:xfrm>
            <a:off x="1488326" y="3940223"/>
            <a:ext cx="339925" cy="361850"/>
            <a:chOff x="2769100" y="2813050"/>
            <a:chExt cx="339925" cy="361850"/>
          </a:xfrm>
        </p:grpSpPr>
        <p:sp>
          <p:nvSpPr>
            <p:cNvPr id="3239" name="Google Shape;3239;p31"/>
            <p:cNvSpPr/>
            <p:nvPr/>
          </p:nvSpPr>
          <p:spPr>
            <a:xfrm>
              <a:off x="2994800" y="2813050"/>
              <a:ext cx="114225" cy="77750"/>
            </a:xfrm>
            <a:custGeom>
              <a:avLst/>
              <a:gdLst/>
              <a:ahLst/>
              <a:cxnLst/>
              <a:rect l="l" t="t" r="r" b="b"/>
              <a:pathLst>
                <a:path w="4569" h="3110" extrusionOk="0">
                  <a:moveTo>
                    <a:pt x="3569" y="948"/>
                  </a:moveTo>
                  <a:lnTo>
                    <a:pt x="2998" y="1930"/>
                  </a:lnTo>
                  <a:lnTo>
                    <a:pt x="2070" y="1698"/>
                  </a:lnTo>
                  <a:cubicBezTo>
                    <a:pt x="2017" y="1698"/>
                    <a:pt x="1945" y="1698"/>
                    <a:pt x="1892" y="1733"/>
                  </a:cubicBezTo>
                  <a:lnTo>
                    <a:pt x="1018" y="2162"/>
                  </a:lnTo>
                  <a:lnTo>
                    <a:pt x="1589" y="1180"/>
                  </a:lnTo>
                  <a:lnTo>
                    <a:pt x="2499" y="1412"/>
                  </a:lnTo>
                  <a:cubicBezTo>
                    <a:pt x="2518" y="1417"/>
                    <a:pt x="2537" y="1419"/>
                    <a:pt x="2556" y="1419"/>
                  </a:cubicBezTo>
                  <a:cubicBezTo>
                    <a:pt x="2607" y="1419"/>
                    <a:pt x="2656" y="1403"/>
                    <a:pt x="2695" y="1377"/>
                  </a:cubicBezTo>
                  <a:lnTo>
                    <a:pt x="3569" y="948"/>
                  </a:lnTo>
                  <a:close/>
                  <a:moveTo>
                    <a:pt x="4268" y="0"/>
                  </a:moveTo>
                  <a:cubicBezTo>
                    <a:pt x="4223" y="0"/>
                    <a:pt x="4179" y="12"/>
                    <a:pt x="4140" y="38"/>
                  </a:cubicBezTo>
                  <a:lnTo>
                    <a:pt x="2534" y="841"/>
                  </a:lnTo>
                  <a:lnTo>
                    <a:pt x="1517" y="574"/>
                  </a:lnTo>
                  <a:cubicBezTo>
                    <a:pt x="1492" y="566"/>
                    <a:pt x="1466" y="563"/>
                    <a:pt x="1441" y="563"/>
                  </a:cubicBezTo>
                  <a:cubicBezTo>
                    <a:pt x="1344" y="563"/>
                    <a:pt x="1253" y="617"/>
                    <a:pt x="1196" y="716"/>
                  </a:cubicBezTo>
                  <a:lnTo>
                    <a:pt x="72" y="2679"/>
                  </a:lnTo>
                  <a:cubicBezTo>
                    <a:pt x="1" y="2804"/>
                    <a:pt x="18" y="2929"/>
                    <a:pt x="108" y="3018"/>
                  </a:cubicBezTo>
                  <a:cubicBezTo>
                    <a:pt x="164" y="3075"/>
                    <a:pt x="235" y="3110"/>
                    <a:pt x="311" y="3110"/>
                  </a:cubicBezTo>
                  <a:cubicBezTo>
                    <a:pt x="355" y="3110"/>
                    <a:pt x="401" y="3098"/>
                    <a:pt x="447" y="3072"/>
                  </a:cubicBezTo>
                  <a:lnTo>
                    <a:pt x="2035" y="2287"/>
                  </a:lnTo>
                  <a:lnTo>
                    <a:pt x="3070" y="2536"/>
                  </a:lnTo>
                  <a:cubicBezTo>
                    <a:pt x="3095" y="2544"/>
                    <a:pt x="3121" y="2547"/>
                    <a:pt x="3146" y="2547"/>
                  </a:cubicBezTo>
                  <a:cubicBezTo>
                    <a:pt x="3243" y="2547"/>
                    <a:pt x="3334" y="2493"/>
                    <a:pt x="3391" y="2394"/>
                  </a:cubicBezTo>
                  <a:lnTo>
                    <a:pt x="4515" y="431"/>
                  </a:lnTo>
                  <a:cubicBezTo>
                    <a:pt x="4568" y="324"/>
                    <a:pt x="4568" y="181"/>
                    <a:pt x="4479" y="92"/>
                  </a:cubicBezTo>
                  <a:cubicBezTo>
                    <a:pt x="4423" y="35"/>
                    <a:pt x="4345" y="0"/>
                    <a:pt x="4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0" name="Google Shape;3240;p31"/>
            <p:cNvSpPr/>
            <p:nvPr/>
          </p:nvSpPr>
          <p:spPr>
            <a:xfrm>
              <a:off x="2769100" y="2813050"/>
              <a:ext cx="114200" cy="77750"/>
            </a:xfrm>
            <a:custGeom>
              <a:avLst/>
              <a:gdLst/>
              <a:ahLst/>
              <a:cxnLst/>
              <a:rect l="l" t="t" r="r" b="b"/>
              <a:pathLst>
                <a:path w="4568" h="3110" extrusionOk="0">
                  <a:moveTo>
                    <a:pt x="1017" y="948"/>
                  </a:moveTo>
                  <a:lnTo>
                    <a:pt x="1874" y="1377"/>
                  </a:lnTo>
                  <a:cubicBezTo>
                    <a:pt x="1913" y="1403"/>
                    <a:pt x="1962" y="1419"/>
                    <a:pt x="2013" y="1419"/>
                  </a:cubicBezTo>
                  <a:cubicBezTo>
                    <a:pt x="2032" y="1419"/>
                    <a:pt x="2051" y="1417"/>
                    <a:pt x="2070" y="1412"/>
                  </a:cubicBezTo>
                  <a:lnTo>
                    <a:pt x="2980" y="1180"/>
                  </a:lnTo>
                  <a:lnTo>
                    <a:pt x="3551" y="2162"/>
                  </a:lnTo>
                  <a:lnTo>
                    <a:pt x="3551" y="2162"/>
                  </a:lnTo>
                  <a:lnTo>
                    <a:pt x="2694" y="1733"/>
                  </a:lnTo>
                  <a:cubicBezTo>
                    <a:pt x="2623" y="1698"/>
                    <a:pt x="2552" y="1698"/>
                    <a:pt x="2498" y="1698"/>
                  </a:cubicBezTo>
                  <a:lnTo>
                    <a:pt x="1570" y="1930"/>
                  </a:lnTo>
                  <a:lnTo>
                    <a:pt x="1017" y="948"/>
                  </a:lnTo>
                  <a:close/>
                  <a:moveTo>
                    <a:pt x="301" y="0"/>
                  </a:moveTo>
                  <a:cubicBezTo>
                    <a:pt x="224" y="0"/>
                    <a:pt x="146" y="35"/>
                    <a:pt x="89" y="92"/>
                  </a:cubicBezTo>
                  <a:cubicBezTo>
                    <a:pt x="18" y="181"/>
                    <a:pt x="0" y="324"/>
                    <a:pt x="54" y="431"/>
                  </a:cubicBezTo>
                  <a:lnTo>
                    <a:pt x="1178" y="2394"/>
                  </a:lnTo>
                  <a:cubicBezTo>
                    <a:pt x="1235" y="2493"/>
                    <a:pt x="1325" y="2547"/>
                    <a:pt x="1423" y="2547"/>
                  </a:cubicBezTo>
                  <a:cubicBezTo>
                    <a:pt x="1448" y="2547"/>
                    <a:pt x="1473" y="2544"/>
                    <a:pt x="1499" y="2536"/>
                  </a:cubicBezTo>
                  <a:lnTo>
                    <a:pt x="2534" y="2287"/>
                  </a:lnTo>
                  <a:lnTo>
                    <a:pt x="4122" y="3072"/>
                  </a:lnTo>
                  <a:cubicBezTo>
                    <a:pt x="4168" y="3098"/>
                    <a:pt x="4214" y="3110"/>
                    <a:pt x="4258" y="3110"/>
                  </a:cubicBezTo>
                  <a:cubicBezTo>
                    <a:pt x="4334" y="3110"/>
                    <a:pt x="4404" y="3075"/>
                    <a:pt x="4461" y="3018"/>
                  </a:cubicBezTo>
                  <a:cubicBezTo>
                    <a:pt x="4550" y="2929"/>
                    <a:pt x="4568" y="2804"/>
                    <a:pt x="4497" y="2679"/>
                  </a:cubicBezTo>
                  <a:lnTo>
                    <a:pt x="3372" y="716"/>
                  </a:lnTo>
                  <a:cubicBezTo>
                    <a:pt x="3316" y="617"/>
                    <a:pt x="3225" y="563"/>
                    <a:pt x="3127" y="563"/>
                  </a:cubicBezTo>
                  <a:cubicBezTo>
                    <a:pt x="3102" y="563"/>
                    <a:pt x="3077" y="566"/>
                    <a:pt x="3051" y="574"/>
                  </a:cubicBezTo>
                  <a:lnTo>
                    <a:pt x="2034" y="823"/>
                  </a:lnTo>
                  <a:lnTo>
                    <a:pt x="428" y="38"/>
                  </a:lnTo>
                  <a:cubicBezTo>
                    <a:pt x="389" y="12"/>
                    <a:pt x="345" y="0"/>
                    <a:pt x="3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1" name="Google Shape;3241;p31"/>
            <p:cNvSpPr/>
            <p:nvPr/>
          </p:nvSpPr>
          <p:spPr>
            <a:xfrm>
              <a:off x="2910950" y="2986625"/>
              <a:ext cx="42400" cy="42850"/>
            </a:xfrm>
            <a:custGeom>
              <a:avLst/>
              <a:gdLst/>
              <a:ahLst/>
              <a:cxnLst/>
              <a:rect l="l" t="t" r="r" b="b"/>
              <a:pathLst>
                <a:path w="1696" h="1714" extrusionOk="0">
                  <a:moveTo>
                    <a:pt x="839" y="571"/>
                  </a:moveTo>
                  <a:cubicBezTo>
                    <a:pt x="999" y="571"/>
                    <a:pt x="1124" y="696"/>
                    <a:pt x="1124" y="857"/>
                  </a:cubicBezTo>
                  <a:lnTo>
                    <a:pt x="1124" y="1142"/>
                  </a:lnTo>
                  <a:lnTo>
                    <a:pt x="553" y="1142"/>
                  </a:lnTo>
                  <a:lnTo>
                    <a:pt x="553" y="857"/>
                  </a:lnTo>
                  <a:cubicBezTo>
                    <a:pt x="553" y="696"/>
                    <a:pt x="678" y="571"/>
                    <a:pt x="839" y="571"/>
                  </a:cubicBezTo>
                  <a:close/>
                  <a:moveTo>
                    <a:pt x="839" y="0"/>
                  </a:moveTo>
                  <a:cubicBezTo>
                    <a:pt x="375" y="0"/>
                    <a:pt x="0" y="393"/>
                    <a:pt x="0" y="857"/>
                  </a:cubicBezTo>
                  <a:lnTo>
                    <a:pt x="0" y="1428"/>
                  </a:lnTo>
                  <a:cubicBezTo>
                    <a:pt x="0" y="1571"/>
                    <a:pt x="125" y="1713"/>
                    <a:pt x="286" y="1713"/>
                  </a:cubicBezTo>
                  <a:lnTo>
                    <a:pt x="1410" y="1713"/>
                  </a:lnTo>
                  <a:cubicBezTo>
                    <a:pt x="1570" y="1713"/>
                    <a:pt x="1695" y="1571"/>
                    <a:pt x="1695" y="1428"/>
                  </a:cubicBezTo>
                  <a:lnTo>
                    <a:pt x="1695" y="857"/>
                  </a:lnTo>
                  <a:cubicBezTo>
                    <a:pt x="1695" y="393"/>
                    <a:pt x="1303" y="0"/>
                    <a:pt x="8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2" name="Google Shape;3242;p31"/>
            <p:cNvSpPr/>
            <p:nvPr/>
          </p:nvSpPr>
          <p:spPr>
            <a:xfrm>
              <a:off x="2924775" y="3160600"/>
              <a:ext cx="14300" cy="14300"/>
            </a:xfrm>
            <a:custGeom>
              <a:avLst/>
              <a:gdLst/>
              <a:ahLst/>
              <a:cxnLst/>
              <a:rect l="l" t="t" r="r" b="b"/>
              <a:pathLst>
                <a:path w="572" h="572" extrusionOk="0">
                  <a:moveTo>
                    <a:pt x="286" y="0"/>
                  </a:moveTo>
                  <a:cubicBezTo>
                    <a:pt x="125" y="0"/>
                    <a:pt x="0" y="125"/>
                    <a:pt x="0" y="286"/>
                  </a:cubicBezTo>
                  <a:cubicBezTo>
                    <a:pt x="0" y="446"/>
                    <a:pt x="125" y="571"/>
                    <a:pt x="286" y="571"/>
                  </a:cubicBezTo>
                  <a:cubicBezTo>
                    <a:pt x="446" y="571"/>
                    <a:pt x="571" y="446"/>
                    <a:pt x="571" y="286"/>
                  </a:cubicBez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3" name="Google Shape;3243;p31"/>
            <p:cNvSpPr/>
            <p:nvPr/>
          </p:nvSpPr>
          <p:spPr>
            <a:xfrm>
              <a:off x="2797650" y="2901875"/>
              <a:ext cx="268550" cy="273025"/>
            </a:xfrm>
            <a:custGeom>
              <a:avLst/>
              <a:gdLst/>
              <a:ahLst/>
              <a:cxnLst/>
              <a:rect l="l" t="t" r="r" b="b"/>
              <a:pathLst>
                <a:path w="10742" h="10921" extrusionOk="0">
                  <a:moveTo>
                    <a:pt x="7298" y="607"/>
                  </a:moveTo>
                  <a:cubicBezTo>
                    <a:pt x="7655" y="696"/>
                    <a:pt x="7922" y="1035"/>
                    <a:pt x="7922" y="1428"/>
                  </a:cubicBezTo>
                  <a:cubicBezTo>
                    <a:pt x="7922" y="1892"/>
                    <a:pt x="7530" y="2266"/>
                    <a:pt x="7066" y="2266"/>
                  </a:cubicBezTo>
                  <a:lnTo>
                    <a:pt x="3961" y="2266"/>
                  </a:lnTo>
                  <a:lnTo>
                    <a:pt x="3961" y="1981"/>
                  </a:lnTo>
                  <a:cubicBezTo>
                    <a:pt x="3961" y="1517"/>
                    <a:pt x="4336" y="1142"/>
                    <a:pt x="4818" y="1142"/>
                  </a:cubicBezTo>
                  <a:lnTo>
                    <a:pt x="6513" y="1142"/>
                  </a:lnTo>
                  <a:cubicBezTo>
                    <a:pt x="6870" y="1142"/>
                    <a:pt x="7173" y="910"/>
                    <a:pt x="7298" y="607"/>
                  </a:cubicBezTo>
                  <a:close/>
                  <a:moveTo>
                    <a:pt x="6780" y="2837"/>
                  </a:moveTo>
                  <a:lnTo>
                    <a:pt x="6780" y="4247"/>
                  </a:lnTo>
                  <a:cubicBezTo>
                    <a:pt x="6780" y="4836"/>
                    <a:pt x="6406" y="5371"/>
                    <a:pt x="5853" y="5585"/>
                  </a:cubicBezTo>
                  <a:cubicBezTo>
                    <a:pt x="5745" y="5621"/>
                    <a:pt x="5674" y="5710"/>
                    <a:pt x="5674" y="5835"/>
                  </a:cubicBezTo>
                  <a:cubicBezTo>
                    <a:pt x="5656" y="6085"/>
                    <a:pt x="5674" y="6406"/>
                    <a:pt x="5888" y="6620"/>
                  </a:cubicBezTo>
                  <a:cubicBezTo>
                    <a:pt x="5745" y="6727"/>
                    <a:pt x="5567" y="6798"/>
                    <a:pt x="5371" y="6798"/>
                  </a:cubicBezTo>
                  <a:cubicBezTo>
                    <a:pt x="5192" y="6798"/>
                    <a:pt x="5014" y="6727"/>
                    <a:pt x="4871" y="6620"/>
                  </a:cubicBezTo>
                  <a:cubicBezTo>
                    <a:pt x="5067" y="6388"/>
                    <a:pt x="5085" y="6067"/>
                    <a:pt x="5085" y="5835"/>
                  </a:cubicBezTo>
                  <a:cubicBezTo>
                    <a:pt x="5085" y="5710"/>
                    <a:pt x="4996" y="5621"/>
                    <a:pt x="4889" y="5585"/>
                  </a:cubicBezTo>
                  <a:cubicBezTo>
                    <a:pt x="4336" y="5371"/>
                    <a:pt x="3961" y="4836"/>
                    <a:pt x="3961" y="4247"/>
                  </a:cubicBezTo>
                  <a:lnTo>
                    <a:pt x="3961" y="2837"/>
                  </a:lnTo>
                  <a:close/>
                  <a:moveTo>
                    <a:pt x="1428" y="2266"/>
                  </a:moveTo>
                  <a:cubicBezTo>
                    <a:pt x="1570" y="2266"/>
                    <a:pt x="1695" y="2391"/>
                    <a:pt x="1695" y="2552"/>
                  </a:cubicBezTo>
                  <a:lnTo>
                    <a:pt x="1695" y="3123"/>
                  </a:lnTo>
                  <a:cubicBezTo>
                    <a:pt x="1695" y="3266"/>
                    <a:pt x="1570" y="3408"/>
                    <a:pt x="1428" y="3408"/>
                  </a:cubicBezTo>
                  <a:cubicBezTo>
                    <a:pt x="1267" y="3408"/>
                    <a:pt x="1142" y="3533"/>
                    <a:pt x="1142" y="3676"/>
                  </a:cubicBezTo>
                  <a:lnTo>
                    <a:pt x="1142" y="6513"/>
                  </a:lnTo>
                  <a:cubicBezTo>
                    <a:pt x="1142" y="6656"/>
                    <a:pt x="1267" y="6798"/>
                    <a:pt x="1428" y="6798"/>
                  </a:cubicBezTo>
                  <a:lnTo>
                    <a:pt x="1695" y="6798"/>
                  </a:lnTo>
                  <a:lnTo>
                    <a:pt x="1695" y="7922"/>
                  </a:lnTo>
                  <a:lnTo>
                    <a:pt x="1428" y="7922"/>
                  </a:lnTo>
                  <a:cubicBezTo>
                    <a:pt x="946" y="7922"/>
                    <a:pt x="571" y="7548"/>
                    <a:pt x="571" y="7066"/>
                  </a:cubicBezTo>
                  <a:lnTo>
                    <a:pt x="571" y="2552"/>
                  </a:lnTo>
                  <a:cubicBezTo>
                    <a:pt x="571" y="2391"/>
                    <a:pt x="696" y="2266"/>
                    <a:pt x="857" y="2266"/>
                  </a:cubicBezTo>
                  <a:close/>
                  <a:moveTo>
                    <a:pt x="9903" y="2266"/>
                  </a:moveTo>
                  <a:cubicBezTo>
                    <a:pt x="10046" y="2266"/>
                    <a:pt x="10170" y="2391"/>
                    <a:pt x="10170" y="2552"/>
                  </a:cubicBezTo>
                  <a:lnTo>
                    <a:pt x="10170" y="7066"/>
                  </a:lnTo>
                  <a:cubicBezTo>
                    <a:pt x="10170" y="7548"/>
                    <a:pt x="9796" y="7922"/>
                    <a:pt x="9332" y="7922"/>
                  </a:cubicBezTo>
                  <a:lnTo>
                    <a:pt x="9046" y="7922"/>
                  </a:lnTo>
                  <a:lnTo>
                    <a:pt x="9046" y="6798"/>
                  </a:lnTo>
                  <a:lnTo>
                    <a:pt x="9332" y="6798"/>
                  </a:lnTo>
                  <a:cubicBezTo>
                    <a:pt x="9492" y="6798"/>
                    <a:pt x="9617" y="6656"/>
                    <a:pt x="9617" y="6513"/>
                  </a:cubicBezTo>
                  <a:lnTo>
                    <a:pt x="9617" y="3676"/>
                  </a:lnTo>
                  <a:cubicBezTo>
                    <a:pt x="9617" y="3533"/>
                    <a:pt x="9492" y="3408"/>
                    <a:pt x="9332" y="3408"/>
                  </a:cubicBezTo>
                  <a:cubicBezTo>
                    <a:pt x="9171" y="3408"/>
                    <a:pt x="9046" y="3266"/>
                    <a:pt x="9046" y="3123"/>
                  </a:cubicBezTo>
                  <a:lnTo>
                    <a:pt x="9046" y="2552"/>
                  </a:lnTo>
                  <a:cubicBezTo>
                    <a:pt x="9046" y="2391"/>
                    <a:pt x="9171" y="2266"/>
                    <a:pt x="9332" y="2266"/>
                  </a:cubicBezTo>
                  <a:close/>
                  <a:moveTo>
                    <a:pt x="7066" y="0"/>
                  </a:moveTo>
                  <a:cubicBezTo>
                    <a:pt x="6923" y="0"/>
                    <a:pt x="6780" y="143"/>
                    <a:pt x="6780" y="286"/>
                  </a:cubicBezTo>
                  <a:cubicBezTo>
                    <a:pt x="6780" y="446"/>
                    <a:pt x="6655" y="571"/>
                    <a:pt x="6513" y="571"/>
                  </a:cubicBezTo>
                  <a:lnTo>
                    <a:pt x="4818" y="571"/>
                  </a:lnTo>
                  <a:cubicBezTo>
                    <a:pt x="4033" y="571"/>
                    <a:pt x="3390" y="1214"/>
                    <a:pt x="3390" y="1981"/>
                  </a:cubicBezTo>
                  <a:lnTo>
                    <a:pt x="3390" y="4247"/>
                  </a:lnTo>
                  <a:cubicBezTo>
                    <a:pt x="3390" y="5014"/>
                    <a:pt x="3836" y="5692"/>
                    <a:pt x="4514" y="6031"/>
                  </a:cubicBezTo>
                  <a:cubicBezTo>
                    <a:pt x="4496" y="6120"/>
                    <a:pt x="4479" y="6192"/>
                    <a:pt x="4461" y="6227"/>
                  </a:cubicBezTo>
                  <a:lnTo>
                    <a:pt x="1695" y="6227"/>
                  </a:lnTo>
                  <a:lnTo>
                    <a:pt x="1695" y="3908"/>
                  </a:lnTo>
                  <a:cubicBezTo>
                    <a:pt x="2034" y="3801"/>
                    <a:pt x="2266" y="3480"/>
                    <a:pt x="2266" y="3123"/>
                  </a:cubicBezTo>
                  <a:lnTo>
                    <a:pt x="2266" y="2552"/>
                  </a:lnTo>
                  <a:cubicBezTo>
                    <a:pt x="2266" y="2088"/>
                    <a:pt x="1891" y="1695"/>
                    <a:pt x="1428" y="1695"/>
                  </a:cubicBezTo>
                  <a:lnTo>
                    <a:pt x="857" y="1695"/>
                  </a:lnTo>
                  <a:cubicBezTo>
                    <a:pt x="393" y="1695"/>
                    <a:pt x="0" y="2088"/>
                    <a:pt x="0" y="2552"/>
                  </a:cubicBezTo>
                  <a:lnTo>
                    <a:pt x="0" y="7066"/>
                  </a:lnTo>
                  <a:cubicBezTo>
                    <a:pt x="0" y="7851"/>
                    <a:pt x="642" y="8493"/>
                    <a:pt x="1428" y="8493"/>
                  </a:cubicBezTo>
                  <a:lnTo>
                    <a:pt x="2837" y="8493"/>
                  </a:lnTo>
                  <a:lnTo>
                    <a:pt x="2837" y="10635"/>
                  </a:lnTo>
                  <a:cubicBezTo>
                    <a:pt x="2837" y="10795"/>
                    <a:pt x="2962" y="10920"/>
                    <a:pt x="3123" y="10920"/>
                  </a:cubicBezTo>
                  <a:lnTo>
                    <a:pt x="4104" y="10920"/>
                  </a:lnTo>
                  <a:cubicBezTo>
                    <a:pt x="4265" y="10920"/>
                    <a:pt x="4389" y="10795"/>
                    <a:pt x="4389" y="10635"/>
                  </a:cubicBezTo>
                  <a:cubicBezTo>
                    <a:pt x="4389" y="10474"/>
                    <a:pt x="4265" y="10349"/>
                    <a:pt x="4104" y="10349"/>
                  </a:cubicBezTo>
                  <a:lnTo>
                    <a:pt x="3390" y="10349"/>
                  </a:lnTo>
                  <a:lnTo>
                    <a:pt x="3390" y="8208"/>
                  </a:lnTo>
                  <a:cubicBezTo>
                    <a:pt x="3390" y="8047"/>
                    <a:pt x="3265" y="7922"/>
                    <a:pt x="3123" y="7922"/>
                  </a:cubicBezTo>
                  <a:lnTo>
                    <a:pt x="2266" y="7922"/>
                  </a:lnTo>
                  <a:lnTo>
                    <a:pt x="2266" y="6798"/>
                  </a:lnTo>
                  <a:lnTo>
                    <a:pt x="4247" y="6798"/>
                  </a:lnTo>
                  <a:cubicBezTo>
                    <a:pt x="4514" y="7137"/>
                    <a:pt x="4925" y="7352"/>
                    <a:pt x="5371" y="7352"/>
                  </a:cubicBezTo>
                  <a:cubicBezTo>
                    <a:pt x="5817" y="7352"/>
                    <a:pt x="6245" y="7137"/>
                    <a:pt x="6513" y="6798"/>
                  </a:cubicBezTo>
                  <a:lnTo>
                    <a:pt x="8475" y="6798"/>
                  </a:lnTo>
                  <a:lnTo>
                    <a:pt x="8475" y="7922"/>
                  </a:lnTo>
                  <a:lnTo>
                    <a:pt x="7637" y="7922"/>
                  </a:lnTo>
                  <a:cubicBezTo>
                    <a:pt x="7476" y="7922"/>
                    <a:pt x="7351" y="8047"/>
                    <a:pt x="7351" y="8208"/>
                  </a:cubicBezTo>
                  <a:lnTo>
                    <a:pt x="7351" y="10349"/>
                  </a:lnTo>
                  <a:lnTo>
                    <a:pt x="6638" y="10349"/>
                  </a:lnTo>
                  <a:cubicBezTo>
                    <a:pt x="6495" y="10349"/>
                    <a:pt x="6370" y="10474"/>
                    <a:pt x="6370" y="10635"/>
                  </a:cubicBezTo>
                  <a:cubicBezTo>
                    <a:pt x="6370" y="10795"/>
                    <a:pt x="6495" y="10920"/>
                    <a:pt x="6638" y="10920"/>
                  </a:cubicBezTo>
                  <a:lnTo>
                    <a:pt x="7637" y="10920"/>
                  </a:lnTo>
                  <a:cubicBezTo>
                    <a:pt x="7797" y="10920"/>
                    <a:pt x="7922" y="10795"/>
                    <a:pt x="7922" y="10635"/>
                  </a:cubicBezTo>
                  <a:lnTo>
                    <a:pt x="7922" y="8493"/>
                  </a:lnTo>
                  <a:lnTo>
                    <a:pt x="9332" y="8493"/>
                  </a:lnTo>
                  <a:cubicBezTo>
                    <a:pt x="10117" y="8493"/>
                    <a:pt x="10741" y="7851"/>
                    <a:pt x="10741" y="7066"/>
                  </a:cubicBezTo>
                  <a:lnTo>
                    <a:pt x="10741" y="2552"/>
                  </a:lnTo>
                  <a:cubicBezTo>
                    <a:pt x="10741" y="2088"/>
                    <a:pt x="10367" y="1695"/>
                    <a:pt x="9903" y="1695"/>
                  </a:cubicBezTo>
                  <a:lnTo>
                    <a:pt x="9332" y="1695"/>
                  </a:lnTo>
                  <a:cubicBezTo>
                    <a:pt x="8868" y="1695"/>
                    <a:pt x="8475" y="2088"/>
                    <a:pt x="8475" y="2552"/>
                  </a:cubicBezTo>
                  <a:lnTo>
                    <a:pt x="8475" y="3123"/>
                  </a:lnTo>
                  <a:cubicBezTo>
                    <a:pt x="8475" y="3480"/>
                    <a:pt x="8725" y="3801"/>
                    <a:pt x="9046" y="3908"/>
                  </a:cubicBezTo>
                  <a:lnTo>
                    <a:pt x="9046" y="6227"/>
                  </a:lnTo>
                  <a:lnTo>
                    <a:pt x="6281" y="6227"/>
                  </a:lnTo>
                  <a:cubicBezTo>
                    <a:pt x="6263" y="6174"/>
                    <a:pt x="6245" y="6120"/>
                    <a:pt x="6227" y="6031"/>
                  </a:cubicBezTo>
                  <a:cubicBezTo>
                    <a:pt x="6905" y="5710"/>
                    <a:pt x="7351" y="5014"/>
                    <a:pt x="7351" y="4247"/>
                  </a:cubicBezTo>
                  <a:lnTo>
                    <a:pt x="7351" y="2802"/>
                  </a:lnTo>
                  <a:cubicBezTo>
                    <a:pt x="7994" y="2677"/>
                    <a:pt x="8475" y="2106"/>
                    <a:pt x="8475" y="1428"/>
                  </a:cubicBezTo>
                  <a:cubicBezTo>
                    <a:pt x="8475" y="643"/>
                    <a:pt x="7851" y="0"/>
                    <a:pt x="70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4" name="Google Shape;3244;p31"/>
          <p:cNvGrpSpPr/>
          <p:nvPr/>
        </p:nvGrpSpPr>
        <p:grpSpPr>
          <a:xfrm>
            <a:off x="5357265" y="3919335"/>
            <a:ext cx="382757" cy="356595"/>
            <a:chOff x="2185128" y="2427549"/>
            <a:chExt cx="382757" cy="356595"/>
          </a:xfrm>
        </p:grpSpPr>
        <p:sp>
          <p:nvSpPr>
            <p:cNvPr id="3245" name="Google Shape;3245;p31"/>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46" name="Google Shape;3246;p31"/>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47" name="Google Shape;3247;p31"/>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48" name="Google Shape;3248;p31"/>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249" name="Google Shape;3249;p31"/>
          <p:cNvGrpSpPr/>
          <p:nvPr/>
        </p:nvGrpSpPr>
        <p:grpSpPr>
          <a:xfrm>
            <a:off x="3434620" y="3946113"/>
            <a:ext cx="334634" cy="334634"/>
            <a:chOff x="4891198" y="2925108"/>
            <a:chExt cx="334634" cy="334634"/>
          </a:xfrm>
        </p:grpSpPr>
        <p:sp>
          <p:nvSpPr>
            <p:cNvPr id="3250" name="Google Shape;3250;p31"/>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1" name="Google Shape;3251;p31"/>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2" name="Google Shape;3252;p31"/>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3" name="Google Shape;3253;p31"/>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4" name="Google Shape;3254;p31"/>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5" name="Google Shape;3255;p31"/>
            <p:cNvSpPr/>
            <p:nvPr/>
          </p:nvSpPr>
          <p:spPr>
            <a:xfrm>
              <a:off x="4891198"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6" name="Google Shape;3256;p31"/>
            <p:cNvSpPr/>
            <p:nvPr/>
          </p:nvSpPr>
          <p:spPr>
            <a:xfrm>
              <a:off x="5112876"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7" name="Google Shape;3257;p31"/>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1"/>
        <p:cNvGrpSpPr/>
        <p:nvPr/>
      </p:nvGrpSpPr>
      <p:grpSpPr>
        <a:xfrm>
          <a:off x="0" y="0"/>
          <a:ext cx="0" cy="0"/>
          <a:chOff x="0" y="0"/>
          <a:chExt cx="0" cy="0"/>
        </a:xfrm>
      </p:grpSpPr>
      <p:sp>
        <p:nvSpPr>
          <p:cNvPr id="3262" name="Google Shape;3262;p32"/>
          <p:cNvSpPr txBox="1">
            <a:spLocks noGrp="1"/>
          </p:cNvSpPr>
          <p:nvPr>
            <p:ph type="subTitle" idx="15"/>
          </p:nvPr>
        </p:nvSpPr>
        <p:spPr>
          <a:xfrm>
            <a:off x="6057485" y="2133655"/>
            <a:ext cx="2331075" cy="81096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a:t>Nöbetçi öğretmen, sınıf öğretmeni, psikolojik danışman ya da okul idaresinden yardım iste</a:t>
            </a:r>
            <a:endParaRPr/>
          </a:p>
        </p:txBody>
      </p:sp>
      <p:sp>
        <p:nvSpPr>
          <p:cNvPr id="3263" name="Google Shape;3263;p32"/>
          <p:cNvSpPr txBox="1">
            <a:spLocks noGrp="1"/>
          </p:cNvSpPr>
          <p:nvPr>
            <p:ph type="title"/>
          </p:nvPr>
        </p:nvSpPr>
        <p:spPr>
          <a:xfrm>
            <a:off x="720000" y="678941"/>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ZORBALIK DURUMUNU GÖRÜRSEK NE YAPMALIYIZ? (İZLEYİCİ)</a:t>
            </a:r>
            <a:endParaRPr/>
          </a:p>
        </p:txBody>
      </p:sp>
      <p:sp>
        <p:nvSpPr>
          <p:cNvPr id="3264" name="Google Shape;3264;p32"/>
          <p:cNvSpPr txBox="1">
            <a:spLocks noGrp="1"/>
          </p:cNvSpPr>
          <p:nvPr>
            <p:ph type="subTitle" idx="1"/>
          </p:nvPr>
        </p:nvSpPr>
        <p:spPr>
          <a:xfrm>
            <a:off x="2205460" y="2135683"/>
            <a:ext cx="1986000" cy="810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dirty="0"/>
              <a:t>Olayları izlemeye dalma!</a:t>
            </a:r>
            <a:endParaRPr dirty="0"/>
          </a:p>
        </p:txBody>
      </p:sp>
      <p:sp>
        <p:nvSpPr>
          <p:cNvPr id="3265" name="Google Shape;3265;p32"/>
          <p:cNvSpPr txBox="1">
            <a:spLocks noGrp="1"/>
          </p:cNvSpPr>
          <p:nvPr>
            <p:ph type="subTitle" idx="4"/>
          </p:nvPr>
        </p:nvSpPr>
        <p:spPr>
          <a:xfrm>
            <a:off x="2205485" y="3272721"/>
            <a:ext cx="1986000" cy="810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dirty="0"/>
              <a:t>Zorbaya durmasını söyle</a:t>
            </a:r>
            <a:endParaRPr dirty="0"/>
          </a:p>
        </p:txBody>
      </p:sp>
      <p:sp>
        <p:nvSpPr>
          <p:cNvPr id="3266" name="Google Shape;3266;p32"/>
          <p:cNvSpPr txBox="1">
            <a:spLocks noGrp="1"/>
          </p:cNvSpPr>
          <p:nvPr>
            <p:ph type="subTitle" idx="8"/>
          </p:nvPr>
        </p:nvSpPr>
        <p:spPr>
          <a:xfrm>
            <a:off x="6057433" y="3270755"/>
            <a:ext cx="1986000" cy="81096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tr-TR" dirty="0"/>
              <a:t>Zorbalığa maruz kalan kişiye iyi davran ve seninle gelmeye ikna et!</a:t>
            </a:r>
            <a:endParaRPr dirty="0"/>
          </a:p>
        </p:txBody>
      </p:sp>
      <p:sp>
        <p:nvSpPr>
          <p:cNvPr id="3267" name="Google Shape;3267;p32"/>
          <p:cNvSpPr/>
          <p:nvPr/>
        </p:nvSpPr>
        <p:spPr>
          <a:xfrm>
            <a:off x="1029635" y="2064633"/>
            <a:ext cx="810900" cy="8109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8" name="Google Shape;3268;p32"/>
          <p:cNvSpPr/>
          <p:nvPr/>
        </p:nvSpPr>
        <p:spPr>
          <a:xfrm>
            <a:off x="1029635" y="3209421"/>
            <a:ext cx="810900" cy="8109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9" name="Google Shape;3269;p32"/>
          <p:cNvSpPr/>
          <p:nvPr/>
        </p:nvSpPr>
        <p:spPr>
          <a:xfrm>
            <a:off x="4881686" y="2070355"/>
            <a:ext cx="810900" cy="8109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0" name="Google Shape;3270;p32"/>
          <p:cNvSpPr/>
          <p:nvPr/>
        </p:nvSpPr>
        <p:spPr>
          <a:xfrm>
            <a:off x="4881686" y="3215155"/>
            <a:ext cx="810900" cy="8109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71" name="Google Shape;3271;p32"/>
          <p:cNvGrpSpPr/>
          <p:nvPr/>
        </p:nvGrpSpPr>
        <p:grpSpPr>
          <a:xfrm>
            <a:off x="1266986" y="2274304"/>
            <a:ext cx="336188" cy="398425"/>
            <a:chOff x="3122257" y="1508594"/>
            <a:chExt cx="294850" cy="349434"/>
          </a:xfrm>
        </p:grpSpPr>
        <p:sp>
          <p:nvSpPr>
            <p:cNvPr id="3272" name="Google Shape;3272;p32"/>
            <p:cNvSpPr/>
            <p:nvPr/>
          </p:nvSpPr>
          <p:spPr>
            <a:xfrm>
              <a:off x="3226110" y="1659042"/>
              <a:ext cx="87557" cy="29568"/>
            </a:xfrm>
            <a:custGeom>
              <a:avLst/>
              <a:gdLst/>
              <a:ahLst/>
              <a:cxnLst/>
              <a:rect l="l" t="t" r="r" b="b"/>
              <a:pathLst>
                <a:path w="2751" h="929" extrusionOk="0">
                  <a:moveTo>
                    <a:pt x="1099" y="0"/>
                  </a:moveTo>
                  <a:cubicBezTo>
                    <a:pt x="771" y="0"/>
                    <a:pt x="476" y="33"/>
                    <a:pt x="286" y="60"/>
                  </a:cubicBezTo>
                  <a:cubicBezTo>
                    <a:pt x="119" y="96"/>
                    <a:pt x="0" y="227"/>
                    <a:pt x="0" y="393"/>
                  </a:cubicBezTo>
                  <a:lnTo>
                    <a:pt x="0" y="762"/>
                  </a:lnTo>
                  <a:cubicBezTo>
                    <a:pt x="0" y="846"/>
                    <a:pt x="72" y="929"/>
                    <a:pt x="167" y="929"/>
                  </a:cubicBezTo>
                  <a:cubicBezTo>
                    <a:pt x="250" y="929"/>
                    <a:pt x="322" y="846"/>
                    <a:pt x="322" y="762"/>
                  </a:cubicBezTo>
                  <a:lnTo>
                    <a:pt x="322" y="393"/>
                  </a:lnTo>
                  <a:cubicBezTo>
                    <a:pt x="322" y="393"/>
                    <a:pt x="322" y="369"/>
                    <a:pt x="345" y="369"/>
                  </a:cubicBezTo>
                  <a:cubicBezTo>
                    <a:pt x="509" y="350"/>
                    <a:pt x="813" y="315"/>
                    <a:pt x="1144" y="315"/>
                  </a:cubicBezTo>
                  <a:cubicBezTo>
                    <a:pt x="1222" y="315"/>
                    <a:pt x="1302" y="317"/>
                    <a:pt x="1381" y="322"/>
                  </a:cubicBezTo>
                  <a:cubicBezTo>
                    <a:pt x="1893" y="358"/>
                    <a:pt x="2250" y="488"/>
                    <a:pt x="2465" y="703"/>
                  </a:cubicBezTo>
                  <a:cubicBezTo>
                    <a:pt x="2494" y="733"/>
                    <a:pt x="2536" y="747"/>
                    <a:pt x="2578" y="747"/>
                  </a:cubicBezTo>
                  <a:cubicBezTo>
                    <a:pt x="2619" y="747"/>
                    <a:pt x="2661" y="733"/>
                    <a:pt x="2691" y="703"/>
                  </a:cubicBezTo>
                  <a:cubicBezTo>
                    <a:pt x="2750" y="643"/>
                    <a:pt x="2750" y="536"/>
                    <a:pt x="2679" y="477"/>
                  </a:cubicBezTo>
                  <a:cubicBezTo>
                    <a:pt x="2297" y="95"/>
                    <a:pt x="1652" y="0"/>
                    <a:pt x="10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3" name="Google Shape;3273;p32"/>
            <p:cNvSpPr/>
            <p:nvPr/>
          </p:nvSpPr>
          <p:spPr>
            <a:xfrm>
              <a:off x="3171144" y="1612033"/>
              <a:ext cx="196694" cy="245613"/>
            </a:xfrm>
            <a:custGeom>
              <a:avLst/>
              <a:gdLst/>
              <a:ahLst/>
              <a:cxnLst/>
              <a:rect l="l" t="t" r="r" b="b"/>
              <a:pathLst>
                <a:path w="6180" h="7717" extrusionOk="0">
                  <a:moveTo>
                    <a:pt x="4835" y="334"/>
                  </a:moveTo>
                  <a:lnTo>
                    <a:pt x="4835" y="1894"/>
                  </a:lnTo>
                  <a:cubicBezTo>
                    <a:pt x="4835" y="2132"/>
                    <a:pt x="4775" y="2358"/>
                    <a:pt x="4692" y="2561"/>
                  </a:cubicBezTo>
                  <a:cubicBezTo>
                    <a:pt x="4668" y="2585"/>
                    <a:pt x="4668" y="2608"/>
                    <a:pt x="4668" y="2644"/>
                  </a:cubicBezTo>
                  <a:lnTo>
                    <a:pt x="4668" y="3097"/>
                  </a:lnTo>
                  <a:cubicBezTo>
                    <a:pt x="4668" y="3537"/>
                    <a:pt x="4489" y="3930"/>
                    <a:pt x="4180" y="4228"/>
                  </a:cubicBezTo>
                  <a:cubicBezTo>
                    <a:pt x="3900" y="4497"/>
                    <a:pt x="3532" y="4649"/>
                    <a:pt x="3129" y="4649"/>
                  </a:cubicBezTo>
                  <a:cubicBezTo>
                    <a:pt x="3087" y="4649"/>
                    <a:pt x="3044" y="4648"/>
                    <a:pt x="3001" y="4644"/>
                  </a:cubicBezTo>
                  <a:cubicBezTo>
                    <a:pt x="2168" y="4597"/>
                    <a:pt x="1537" y="3894"/>
                    <a:pt x="1537" y="3037"/>
                  </a:cubicBezTo>
                  <a:lnTo>
                    <a:pt x="1537" y="2644"/>
                  </a:lnTo>
                  <a:cubicBezTo>
                    <a:pt x="1537" y="2608"/>
                    <a:pt x="1537" y="2597"/>
                    <a:pt x="1513" y="2561"/>
                  </a:cubicBezTo>
                  <a:cubicBezTo>
                    <a:pt x="1418" y="2358"/>
                    <a:pt x="1370" y="2120"/>
                    <a:pt x="1370" y="1894"/>
                  </a:cubicBezTo>
                  <a:lnTo>
                    <a:pt x="1370" y="1549"/>
                  </a:lnTo>
                  <a:cubicBezTo>
                    <a:pt x="1370" y="882"/>
                    <a:pt x="1918" y="334"/>
                    <a:pt x="2584" y="334"/>
                  </a:cubicBezTo>
                  <a:close/>
                  <a:moveTo>
                    <a:pt x="3954" y="4763"/>
                  </a:moveTo>
                  <a:lnTo>
                    <a:pt x="3954" y="5061"/>
                  </a:lnTo>
                  <a:lnTo>
                    <a:pt x="3096" y="5656"/>
                  </a:lnTo>
                  <a:lnTo>
                    <a:pt x="2215" y="5061"/>
                  </a:lnTo>
                  <a:lnTo>
                    <a:pt x="2215" y="4763"/>
                  </a:lnTo>
                  <a:cubicBezTo>
                    <a:pt x="2441" y="4883"/>
                    <a:pt x="2691" y="4966"/>
                    <a:pt x="2965" y="4978"/>
                  </a:cubicBezTo>
                  <a:lnTo>
                    <a:pt x="3096" y="4978"/>
                  </a:lnTo>
                  <a:cubicBezTo>
                    <a:pt x="3406" y="4978"/>
                    <a:pt x="3704" y="4894"/>
                    <a:pt x="3954" y="4763"/>
                  </a:cubicBezTo>
                  <a:close/>
                  <a:moveTo>
                    <a:pt x="2084" y="5359"/>
                  </a:moveTo>
                  <a:lnTo>
                    <a:pt x="2846" y="5883"/>
                  </a:lnTo>
                  <a:lnTo>
                    <a:pt x="2441" y="6276"/>
                  </a:lnTo>
                  <a:lnTo>
                    <a:pt x="2430" y="6276"/>
                  </a:lnTo>
                  <a:lnTo>
                    <a:pt x="1918" y="5525"/>
                  </a:lnTo>
                  <a:lnTo>
                    <a:pt x="2084" y="5359"/>
                  </a:lnTo>
                  <a:close/>
                  <a:moveTo>
                    <a:pt x="4108" y="5347"/>
                  </a:moveTo>
                  <a:lnTo>
                    <a:pt x="4275" y="5514"/>
                  </a:lnTo>
                  <a:lnTo>
                    <a:pt x="3763" y="6276"/>
                  </a:lnTo>
                  <a:lnTo>
                    <a:pt x="3751" y="6276"/>
                  </a:lnTo>
                  <a:lnTo>
                    <a:pt x="3346" y="5871"/>
                  </a:lnTo>
                  <a:lnTo>
                    <a:pt x="4108" y="5347"/>
                  </a:lnTo>
                  <a:close/>
                  <a:moveTo>
                    <a:pt x="2572" y="1"/>
                  </a:moveTo>
                  <a:cubicBezTo>
                    <a:pt x="1727" y="1"/>
                    <a:pt x="1037" y="692"/>
                    <a:pt x="1037" y="1537"/>
                  </a:cubicBezTo>
                  <a:lnTo>
                    <a:pt x="1037" y="1882"/>
                  </a:lnTo>
                  <a:cubicBezTo>
                    <a:pt x="1037" y="2144"/>
                    <a:pt x="1096" y="2418"/>
                    <a:pt x="1215" y="2668"/>
                  </a:cubicBezTo>
                  <a:lnTo>
                    <a:pt x="1215" y="3025"/>
                  </a:lnTo>
                  <a:cubicBezTo>
                    <a:pt x="1215" y="3620"/>
                    <a:pt x="1489" y="4168"/>
                    <a:pt x="1906" y="4525"/>
                  </a:cubicBezTo>
                  <a:lnTo>
                    <a:pt x="1906" y="5061"/>
                  </a:lnTo>
                  <a:lnTo>
                    <a:pt x="1608" y="5383"/>
                  </a:lnTo>
                  <a:cubicBezTo>
                    <a:pt x="1572" y="5406"/>
                    <a:pt x="1560" y="5454"/>
                    <a:pt x="1560" y="5502"/>
                  </a:cubicBezTo>
                  <a:lnTo>
                    <a:pt x="560" y="5859"/>
                  </a:lnTo>
                  <a:cubicBezTo>
                    <a:pt x="239" y="5978"/>
                    <a:pt x="1" y="6299"/>
                    <a:pt x="1" y="6657"/>
                  </a:cubicBezTo>
                  <a:lnTo>
                    <a:pt x="1" y="7549"/>
                  </a:lnTo>
                  <a:cubicBezTo>
                    <a:pt x="1" y="7645"/>
                    <a:pt x="72" y="7716"/>
                    <a:pt x="167" y="7716"/>
                  </a:cubicBezTo>
                  <a:cubicBezTo>
                    <a:pt x="251" y="7716"/>
                    <a:pt x="322" y="7645"/>
                    <a:pt x="322" y="7549"/>
                  </a:cubicBezTo>
                  <a:lnTo>
                    <a:pt x="322" y="6657"/>
                  </a:lnTo>
                  <a:cubicBezTo>
                    <a:pt x="322" y="6430"/>
                    <a:pt x="465" y="6240"/>
                    <a:pt x="667" y="6168"/>
                  </a:cubicBezTo>
                  <a:lnTo>
                    <a:pt x="1715" y="5775"/>
                  </a:lnTo>
                  <a:lnTo>
                    <a:pt x="2144" y="6430"/>
                  </a:lnTo>
                  <a:cubicBezTo>
                    <a:pt x="2203" y="6526"/>
                    <a:pt x="2287" y="6561"/>
                    <a:pt x="2382" y="6585"/>
                  </a:cubicBezTo>
                  <a:lnTo>
                    <a:pt x="2406" y="6585"/>
                  </a:lnTo>
                  <a:cubicBezTo>
                    <a:pt x="2501" y="6585"/>
                    <a:pt x="2584" y="6549"/>
                    <a:pt x="2644" y="6478"/>
                  </a:cubicBezTo>
                  <a:lnTo>
                    <a:pt x="2918" y="6204"/>
                  </a:lnTo>
                  <a:lnTo>
                    <a:pt x="2918" y="7549"/>
                  </a:lnTo>
                  <a:cubicBezTo>
                    <a:pt x="2918" y="7633"/>
                    <a:pt x="2989" y="7716"/>
                    <a:pt x="3084" y="7716"/>
                  </a:cubicBezTo>
                  <a:cubicBezTo>
                    <a:pt x="3168" y="7716"/>
                    <a:pt x="3239" y="7633"/>
                    <a:pt x="3239" y="7549"/>
                  </a:cubicBezTo>
                  <a:lnTo>
                    <a:pt x="3239" y="6204"/>
                  </a:lnTo>
                  <a:lnTo>
                    <a:pt x="3513" y="6478"/>
                  </a:lnTo>
                  <a:cubicBezTo>
                    <a:pt x="3573" y="6537"/>
                    <a:pt x="3656" y="6585"/>
                    <a:pt x="3751" y="6585"/>
                  </a:cubicBezTo>
                  <a:lnTo>
                    <a:pt x="3775" y="6585"/>
                  </a:lnTo>
                  <a:cubicBezTo>
                    <a:pt x="3882" y="6561"/>
                    <a:pt x="3977" y="6526"/>
                    <a:pt x="4013" y="6430"/>
                  </a:cubicBezTo>
                  <a:lnTo>
                    <a:pt x="4454" y="5775"/>
                  </a:lnTo>
                  <a:lnTo>
                    <a:pt x="5489" y="6168"/>
                  </a:lnTo>
                  <a:cubicBezTo>
                    <a:pt x="5704" y="6240"/>
                    <a:pt x="5835" y="6430"/>
                    <a:pt x="5835" y="6657"/>
                  </a:cubicBezTo>
                  <a:lnTo>
                    <a:pt x="5835" y="7549"/>
                  </a:lnTo>
                  <a:cubicBezTo>
                    <a:pt x="5835" y="7645"/>
                    <a:pt x="5906" y="7716"/>
                    <a:pt x="6001" y="7716"/>
                  </a:cubicBezTo>
                  <a:cubicBezTo>
                    <a:pt x="6085" y="7716"/>
                    <a:pt x="6156" y="7645"/>
                    <a:pt x="6156" y="7549"/>
                  </a:cubicBezTo>
                  <a:lnTo>
                    <a:pt x="6156" y="6657"/>
                  </a:lnTo>
                  <a:cubicBezTo>
                    <a:pt x="6180" y="6311"/>
                    <a:pt x="5954" y="6002"/>
                    <a:pt x="5620" y="5883"/>
                  </a:cubicBezTo>
                  <a:lnTo>
                    <a:pt x="4632" y="5525"/>
                  </a:lnTo>
                  <a:cubicBezTo>
                    <a:pt x="4632" y="5478"/>
                    <a:pt x="4608" y="5442"/>
                    <a:pt x="4585" y="5406"/>
                  </a:cubicBezTo>
                  <a:lnTo>
                    <a:pt x="4287" y="5097"/>
                  </a:lnTo>
                  <a:lnTo>
                    <a:pt x="4287" y="4549"/>
                  </a:lnTo>
                  <a:cubicBezTo>
                    <a:pt x="4311" y="4513"/>
                    <a:pt x="4346" y="4490"/>
                    <a:pt x="4370" y="4466"/>
                  </a:cubicBezTo>
                  <a:cubicBezTo>
                    <a:pt x="4751" y="4109"/>
                    <a:pt x="4966" y="3620"/>
                    <a:pt x="4966" y="3097"/>
                  </a:cubicBezTo>
                  <a:lnTo>
                    <a:pt x="4966" y="2680"/>
                  </a:lnTo>
                  <a:cubicBezTo>
                    <a:pt x="5085" y="2430"/>
                    <a:pt x="5144" y="2180"/>
                    <a:pt x="5144" y="1894"/>
                  </a:cubicBezTo>
                  <a:lnTo>
                    <a:pt x="5144" y="168"/>
                  </a:lnTo>
                  <a:cubicBezTo>
                    <a:pt x="5144" y="72"/>
                    <a:pt x="5073" y="1"/>
                    <a:pt x="49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4" name="Google Shape;3274;p32"/>
            <p:cNvSpPr/>
            <p:nvPr/>
          </p:nvSpPr>
          <p:spPr>
            <a:xfrm>
              <a:off x="3204117" y="1836767"/>
              <a:ext cx="10630" cy="21261"/>
            </a:xfrm>
            <a:custGeom>
              <a:avLst/>
              <a:gdLst/>
              <a:ahLst/>
              <a:cxnLst/>
              <a:rect l="l" t="t" r="r" b="b"/>
              <a:pathLst>
                <a:path w="334" h="668" extrusionOk="0">
                  <a:moveTo>
                    <a:pt x="167" y="0"/>
                  </a:moveTo>
                  <a:cubicBezTo>
                    <a:pt x="84" y="0"/>
                    <a:pt x="1" y="72"/>
                    <a:pt x="1" y="167"/>
                  </a:cubicBezTo>
                  <a:lnTo>
                    <a:pt x="1" y="500"/>
                  </a:lnTo>
                  <a:cubicBezTo>
                    <a:pt x="1" y="596"/>
                    <a:pt x="84" y="667"/>
                    <a:pt x="167" y="667"/>
                  </a:cubicBezTo>
                  <a:cubicBezTo>
                    <a:pt x="262" y="667"/>
                    <a:pt x="334" y="596"/>
                    <a:pt x="334" y="500"/>
                  </a:cubicBezTo>
                  <a:lnTo>
                    <a:pt x="334" y="167"/>
                  </a:lnTo>
                  <a:cubicBezTo>
                    <a:pt x="334" y="72"/>
                    <a:pt x="262"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5" name="Google Shape;3275;p32"/>
            <p:cNvSpPr/>
            <p:nvPr/>
          </p:nvSpPr>
          <p:spPr>
            <a:xfrm>
              <a:off x="3324616" y="1836767"/>
              <a:ext cx="10280" cy="21261"/>
            </a:xfrm>
            <a:custGeom>
              <a:avLst/>
              <a:gdLst/>
              <a:ahLst/>
              <a:cxnLst/>
              <a:rect l="l" t="t" r="r" b="b"/>
              <a:pathLst>
                <a:path w="323" h="668" extrusionOk="0">
                  <a:moveTo>
                    <a:pt x="167" y="0"/>
                  </a:moveTo>
                  <a:cubicBezTo>
                    <a:pt x="72" y="0"/>
                    <a:pt x="1" y="72"/>
                    <a:pt x="1" y="167"/>
                  </a:cubicBezTo>
                  <a:lnTo>
                    <a:pt x="1" y="500"/>
                  </a:lnTo>
                  <a:cubicBezTo>
                    <a:pt x="1" y="596"/>
                    <a:pt x="72" y="667"/>
                    <a:pt x="167" y="667"/>
                  </a:cubicBezTo>
                  <a:cubicBezTo>
                    <a:pt x="251" y="667"/>
                    <a:pt x="322" y="596"/>
                    <a:pt x="322" y="500"/>
                  </a:cubicBezTo>
                  <a:lnTo>
                    <a:pt x="322" y="167"/>
                  </a:lnTo>
                  <a:cubicBezTo>
                    <a:pt x="322" y="72"/>
                    <a:pt x="251"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6" name="Google Shape;3276;p32"/>
            <p:cNvSpPr/>
            <p:nvPr/>
          </p:nvSpPr>
          <p:spPr>
            <a:xfrm>
              <a:off x="3122257" y="1508594"/>
              <a:ext cx="294850" cy="278554"/>
            </a:xfrm>
            <a:custGeom>
              <a:avLst/>
              <a:gdLst/>
              <a:ahLst/>
              <a:cxnLst/>
              <a:rect l="l" t="t" r="r" b="b"/>
              <a:pathLst>
                <a:path w="9264" h="8752" extrusionOk="0">
                  <a:moveTo>
                    <a:pt x="3096" y="584"/>
                  </a:moveTo>
                  <a:lnTo>
                    <a:pt x="3096" y="584"/>
                  </a:lnTo>
                  <a:cubicBezTo>
                    <a:pt x="2858" y="798"/>
                    <a:pt x="2620" y="1060"/>
                    <a:pt x="2430" y="1382"/>
                  </a:cubicBezTo>
                  <a:cubicBezTo>
                    <a:pt x="2299" y="1584"/>
                    <a:pt x="2156" y="1810"/>
                    <a:pt x="2061" y="2048"/>
                  </a:cubicBezTo>
                  <a:lnTo>
                    <a:pt x="1168" y="2048"/>
                  </a:lnTo>
                  <a:cubicBezTo>
                    <a:pt x="1656" y="1394"/>
                    <a:pt x="2322" y="882"/>
                    <a:pt x="3096" y="584"/>
                  </a:cubicBezTo>
                  <a:close/>
                  <a:moveTo>
                    <a:pt x="4466" y="310"/>
                  </a:moveTo>
                  <a:lnTo>
                    <a:pt x="4466" y="2048"/>
                  </a:lnTo>
                  <a:lnTo>
                    <a:pt x="2418" y="2048"/>
                  </a:lnTo>
                  <a:cubicBezTo>
                    <a:pt x="2894" y="1048"/>
                    <a:pt x="3632" y="382"/>
                    <a:pt x="4466" y="310"/>
                  </a:cubicBezTo>
                  <a:close/>
                  <a:moveTo>
                    <a:pt x="4799" y="310"/>
                  </a:moveTo>
                  <a:cubicBezTo>
                    <a:pt x="5644" y="382"/>
                    <a:pt x="6371" y="1048"/>
                    <a:pt x="6847" y="2048"/>
                  </a:cubicBezTo>
                  <a:lnTo>
                    <a:pt x="4799" y="2048"/>
                  </a:lnTo>
                  <a:lnTo>
                    <a:pt x="4799" y="310"/>
                  </a:lnTo>
                  <a:close/>
                  <a:moveTo>
                    <a:pt x="6168" y="608"/>
                  </a:moveTo>
                  <a:cubicBezTo>
                    <a:pt x="6942" y="905"/>
                    <a:pt x="7609" y="1405"/>
                    <a:pt x="8097" y="2060"/>
                  </a:cubicBezTo>
                  <a:lnTo>
                    <a:pt x="7204" y="2060"/>
                  </a:lnTo>
                  <a:cubicBezTo>
                    <a:pt x="7097" y="1810"/>
                    <a:pt x="6966" y="1584"/>
                    <a:pt x="6835" y="1382"/>
                  </a:cubicBezTo>
                  <a:cubicBezTo>
                    <a:pt x="6621" y="1072"/>
                    <a:pt x="6406" y="810"/>
                    <a:pt x="6168" y="608"/>
                  </a:cubicBezTo>
                  <a:close/>
                  <a:moveTo>
                    <a:pt x="1941" y="2382"/>
                  </a:moveTo>
                  <a:cubicBezTo>
                    <a:pt x="1703" y="3013"/>
                    <a:pt x="1560" y="3715"/>
                    <a:pt x="1549" y="4465"/>
                  </a:cubicBezTo>
                  <a:lnTo>
                    <a:pt x="322" y="4465"/>
                  </a:lnTo>
                  <a:cubicBezTo>
                    <a:pt x="358" y="3703"/>
                    <a:pt x="584" y="2989"/>
                    <a:pt x="953" y="2382"/>
                  </a:cubicBezTo>
                  <a:close/>
                  <a:moveTo>
                    <a:pt x="8323" y="2382"/>
                  </a:moveTo>
                  <a:cubicBezTo>
                    <a:pt x="8692" y="2989"/>
                    <a:pt x="8919" y="3703"/>
                    <a:pt x="8942" y="4465"/>
                  </a:cubicBezTo>
                  <a:lnTo>
                    <a:pt x="7728" y="4465"/>
                  </a:lnTo>
                  <a:cubicBezTo>
                    <a:pt x="7692" y="3715"/>
                    <a:pt x="7561" y="3013"/>
                    <a:pt x="7335" y="2382"/>
                  </a:cubicBezTo>
                  <a:close/>
                  <a:moveTo>
                    <a:pt x="1537" y="4787"/>
                  </a:moveTo>
                  <a:cubicBezTo>
                    <a:pt x="1560" y="5466"/>
                    <a:pt x="1668" y="6132"/>
                    <a:pt x="1882" y="6739"/>
                  </a:cubicBezTo>
                  <a:lnTo>
                    <a:pt x="1918" y="6870"/>
                  </a:lnTo>
                  <a:lnTo>
                    <a:pt x="941" y="6870"/>
                  </a:lnTo>
                  <a:cubicBezTo>
                    <a:pt x="572" y="6239"/>
                    <a:pt x="346" y="5525"/>
                    <a:pt x="310" y="4787"/>
                  </a:cubicBezTo>
                  <a:close/>
                  <a:moveTo>
                    <a:pt x="8919" y="4787"/>
                  </a:moveTo>
                  <a:cubicBezTo>
                    <a:pt x="8919" y="5501"/>
                    <a:pt x="8704" y="6204"/>
                    <a:pt x="8347" y="6811"/>
                  </a:cubicBezTo>
                  <a:cubicBezTo>
                    <a:pt x="8335" y="6823"/>
                    <a:pt x="8323" y="6859"/>
                    <a:pt x="8311" y="6870"/>
                  </a:cubicBezTo>
                  <a:lnTo>
                    <a:pt x="7323" y="6870"/>
                  </a:lnTo>
                  <a:lnTo>
                    <a:pt x="7371" y="6739"/>
                  </a:lnTo>
                  <a:cubicBezTo>
                    <a:pt x="7573" y="6120"/>
                    <a:pt x="7680" y="5466"/>
                    <a:pt x="7692" y="4787"/>
                  </a:cubicBezTo>
                  <a:close/>
                  <a:moveTo>
                    <a:pt x="4632" y="1"/>
                  </a:moveTo>
                  <a:cubicBezTo>
                    <a:pt x="3394" y="1"/>
                    <a:pt x="2239" y="477"/>
                    <a:pt x="1358" y="1346"/>
                  </a:cubicBezTo>
                  <a:cubicBezTo>
                    <a:pt x="477" y="2227"/>
                    <a:pt x="1" y="3382"/>
                    <a:pt x="1" y="4620"/>
                  </a:cubicBezTo>
                  <a:cubicBezTo>
                    <a:pt x="1" y="6358"/>
                    <a:pt x="953" y="7930"/>
                    <a:pt x="2501" y="8728"/>
                  </a:cubicBezTo>
                  <a:cubicBezTo>
                    <a:pt x="2537" y="8752"/>
                    <a:pt x="2549" y="8752"/>
                    <a:pt x="2573" y="8752"/>
                  </a:cubicBezTo>
                  <a:cubicBezTo>
                    <a:pt x="2632" y="8752"/>
                    <a:pt x="2692" y="8716"/>
                    <a:pt x="2727" y="8656"/>
                  </a:cubicBezTo>
                  <a:cubicBezTo>
                    <a:pt x="2775" y="8585"/>
                    <a:pt x="2739" y="8478"/>
                    <a:pt x="2656" y="8430"/>
                  </a:cubicBezTo>
                  <a:cubicBezTo>
                    <a:pt x="2061" y="8121"/>
                    <a:pt x="1560" y="7692"/>
                    <a:pt x="1179" y="7180"/>
                  </a:cubicBezTo>
                  <a:lnTo>
                    <a:pt x="2072" y="7180"/>
                  </a:lnTo>
                  <a:cubicBezTo>
                    <a:pt x="2263" y="7632"/>
                    <a:pt x="2513" y="8013"/>
                    <a:pt x="2799" y="8335"/>
                  </a:cubicBezTo>
                  <a:cubicBezTo>
                    <a:pt x="2831" y="8368"/>
                    <a:pt x="2879" y="8386"/>
                    <a:pt x="2924" y="8386"/>
                  </a:cubicBezTo>
                  <a:cubicBezTo>
                    <a:pt x="2962" y="8386"/>
                    <a:pt x="2998" y="8374"/>
                    <a:pt x="3025" y="8347"/>
                  </a:cubicBezTo>
                  <a:cubicBezTo>
                    <a:pt x="3084" y="8287"/>
                    <a:pt x="3096" y="8180"/>
                    <a:pt x="3037" y="8121"/>
                  </a:cubicBezTo>
                  <a:cubicBezTo>
                    <a:pt x="2799" y="7859"/>
                    <a:pt x="2596" y="7537"/>
                    <a:pt x="2430" y="7180"/>
                  </a:cubicBezTo>
                  <a:cubicBezTo>
                    <a:pt x="2501" y="7168"/>
                    <a:pt x="2561" y="7109"/>
                    <a:pt x="2561" y="7025"/>
                  </a:cubicBezTo>
                  <a:cubicBezTo>
                    <a:pt x="2561" y="6930"/>
                    <a:pt x="2489" y="6859"/>
                    <a:pt x="2394" y="6859"/>
                  </a:cubicBezTo>
                  <a:lnTo>
                    <a:pt x="2275" y="6859"/>
                  </a:lnTo>
                  <a:cubicBezTo>
                    <a:pt x="2025" y="6228"/>
                    <a:pt x="1894" y="5513"/>
                    <a:pt x="1882" y="4775"/>
                  </a:cubicBezTo>
                  <a:lnTo>
                    <a:pt x="2061" y="4775"/>
                  </a:lnTo>
                  <a:cubicBezTo>
                    <a:pt x="2144" y="4775"/>
                    <a:pt x="2215" y="4704"/>
                    <a:pt x="2215" y="4608"/>
                  </a:cubicBezTo>
                  <a:cubicBezTo>
                    <a:pt x="2215" y="4513"/>
                    <a:pt x="2144" y="4442"/>
                    <a:pt x="2061" y="4442"/>
                  </a:cubicBezTo>
                  <a:lnTo>
                    <a:pt x="1882" y="4442"/>
                  </a:lnTo>
                  <a:cubicBezTo>
                    <a:pt x="1894" y="3680"/>
                    <a:pt x="2037" y="2965"/>
                    <a:pt x="2275" y="2358"/>
                  </a:cubicBezTo>
                  <a:lnTo>
                    <a:pt x="4478" y="2358"/>
                  </a:lnTo>
                  <a:lnTo>
                    <a:pt x="4478" y="2715"/>
                  </a:lnTo>
                  <a:cubicBezTo>
                    <a:pt x="4478" y="2810"/>
                    <a:pt x="4561" y="2882"/>
                    <a:pt x="4644" y="2882"/>
                  </a:cubicBezTo>
                  <a:cubicBezTo>
                    <a:pt x="4739" y="2882"/>
                    <a:pt x="4811" y="2810"/>
                    <a:pt x="4811" y="2715"/>
                  </a:cubicBezTo>
                  <a:lnTo>
                    <a:pt x="4811" y="2358"/>
                  </a:lnTo>
                  <a:lnTo>
                    <a:pt x="7014" y="2358"/>
                  </a:lnTo>
                  <a:cubicBezTo>
                    <a:pt x="7252" y="2965"/>
                    <a:pt x="7395" y="3680"/>
                    <a:pt x="7418" y="4442"/>
                  </a:cubicBezTo>
                  <a:lnTo>
                    <a:pt x="7204" y="4442"/>
                  </a:lnTo>
                  <a:cubicBezTo>
                    <a:pt x="7121" y="4442"/>
                    <a:pt x="7037" y="4513"/>
                    <a:pt x="7037" y="4608"/>
                  </a:cubicBezTo>
                  <a:cubicBezTo>
                    <a:pt x="7037" y="4704"/>
                    <a:pt x="7121" y="4775"/>
                    <a:pt x="7204" y="4775"/>
                  </a:cubicBezTo>
                  <a:lnTo>
                    <a:pt x="7383" y="4775"/>
                  </a:lnTo>
                  <a:cubicBezTo>
                    <a:pt x="7371" y="5513"/>
                    <a:pt x="7216" y="6228"/>
                    <a:pt x="6978" y="6859"/>
                  </a:cubicBezTo>
                  <a:lnTo>
                    <a:pt x="6859" y="6859"/>
                  </a:lnTo>
                  <a:cubicBezTo>
                    <a:pt x="6775" y="6859"/>
                    <a:pt x="6704" y="6930"/>
                    <a:pt x="6704" y="7025"/>
                  </a:cubicBezTo>
                  <a:cubicBezTo>
                    <a:pt x="6704" y="7109"/>
                    <a:pt x="6764" y="7168"/>
                    <a:pt x="6835" y="7180"/>
                  </a:cubicBezTo>
                  <a:cubicBezTo>
                    <a:pt x="6668" y="7537"/>
                    <a:pt x="6466" y="7859"/>
                    <a:pt x="6228" y="8121"/>
                  </a:cubicBezTo>
                  <a:cubicBezTo>
                    <a:pt x="6168" y="8180"/>
                    <a:pt x="6168" y="8287"/>
                    <a:pt x="6240" y="8347"/>
                  </a:cubicBezTo>
                  <a:cubicBezTo>
                    <a:pt x="6263" y="8371"/>
                    <a:pt x="6311" y="8394"/>
                    <a:pt x="6347" y="8394"/>
                  </a:cubicBezTo>
                  <a:cubicBezTo>
                    <a:pt x="6383" y="8394"/>
                    <a:pt x="6430" y="8371"/>
                    <a:pt x="6466" y="8335"/>
                  </a:cubicBezTo>
                  <a:cubicBezTo>
                    <a:pt x="6740" y="8013"/>
                    <a:pt x="7002" y="7621"/>
                    <a:pt x="7192" y="7180"/>
                  </a:cubicBezTo>
                  <a:lnTo>
                    <a:pt x="8085" y="7180"/>
                  </a:lnTo>
                  <a:cubicBezTo>
                    <a:pt x="7728" y="7656"/>
                    <a:pt x="7299" y="8061"/>
                    <a:pt x="6775" y="8347"/>
                  </a:cubicBezTo>
                  <a:cubicBezTo>
                    <a:pt x="6704" y="8394"/>
                    <a:pt x="6668" y="8490"/>
                    <a:pt x="6716" y="8573"/>
                  </a:cubicBezTo>
                  <a:cubicBezTo>
                    <a:pt x="6749" y="8622"/>
                    <a:pt x="6804" y="8649"/>
                    <a:pt x="6863" y="8649"/>
                  </a:cubicBezTo>
                  <a:cubicBezTo>
                    <a:pt x="6889" y="8649"/>
                    <a:pt x="6916" y="8644"/>
                    <a:pt x="6942" y="8633"/>
                  </a:cubicBezTo>
                  <a:cubicBezTo>
                    <a:pt x="7621" y="8228"/>
                    <a:pt x="8204" y="7644"/>
                    <a:pt x="8621" y="6966"/>
                  </a:cubicBezTo>
                  <a:cubicBezTo>
                    <a:pt x="9038" y="6251"/>
                    <a:pt x="9264" y="5442"/>
                    <a:pt x="9264" y="4608"/>
                  </a:cubicBezTo>
                  <a:cubicBezTo>
                    <a:pt x="9264" y="3382"/>
                    <a:pt x="8788" y="2227"/>
                    <a:pt x="7907" y="1346"/>
                  </a:cubicBezTo>
                  <a:cubicBezTo>
                    <a:pt x="7025" y="477"/>
                    <a:pt x="5871" y="1"/>
                    <a:pt x="46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77" name="Google Shape;3277;p32"/>
          <p:cNvGrpSpPr/>
          <p:nvPr/>
        </p:nvGrpSpPr>
        <p:grpSpPr>
          <a:xfrm>
            <a:off x="5097425" y="3459935"/>
            <a:ext cx="379408" cy="321344"/>
            <a:chOff x="6671087" y="2009304"/>
            <a:chExt cx="332756" cy="281832"/>
          </a:xfrm>
        </p:grpSpPr>
        <p:sp>
          <p:nvSpPr>
            <p:cNvPr id="3278" name="Google Shape;3278;p32"/>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9" name="Google Shape;3279;p32"/>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80" name="Google Shape;3280;p32"/>
          <p:cNvGrpSpPr/>
          <p:nvPr/>
        </p:nvGrpSpPr>
        <p:grpSpPr>
          <a:xfrm>
            <a:off x="1214503" y="3407693"/>
            <a:ext cx="441174" cy="414392"/>
            <a:chOff x="1749728" y="2894777"/>
            <a:chExt cx="386927" cy="363438"/>
          </a:xfrm>
        </p:grpSpPr>
        <p:sp>
          <p:nvSpPr>
            <p:cNvPr id="3281" name="Google Shape;3281;p32"/>
            <p:cNvSpPr/>
            <p:nvPr/>
          </p:nvSpPr>
          <p:spPr>
            <a:xfrm>
              <a:off x="1809595" y="3025333"/>
              <a:ext cx="97424" cy="32432"/>
            </a:xfrm>
            <a:custGeom>
              <a:avLst/>
              <a:gdLst/>
              <a:ahLst/>
              <a:cxnLst/>
              <a:rect l="l" t="t" r="r" b="b"/>
              <a:pathLst>
                <a:path w="3061" h="1019" extrusionOk="0">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2" name="Google Shape;3282;p32"/>
            <p:cNvSpPr/>
            <p:nvPr/>
          </p:nvSpPr>
          <p:spPr>
            <a:xfrm>
              <a:off x="1749728" y="2974346"/>
              <a:ext cx="216777" cy="283869"/>
            </a:xfrm>
            <a:custGeom>
              <a:avLst/>
              <a:gdLst/>
              <a:ahLst/>
              <a:cxnLst/>
              <a:rect l="l" t="t" r="r" b="b"/>
              <a:pathLst>
                <a:path w="6811" h="8919" extrusionOk="0">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3" name="Google Shape;3283;p32"/>
            <p:cNvSpPr/>
            <p:nvPr/>
          </p:nvSpPr>
          <p:spPr>
            <a:xfrm>
              <a:off x="1785725"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4" name="Google Shape;3284;p32"/>
            <p:cNvSpPr/>
            <p:nvPr/>
          </p:nvSpPr>
          <p:spPr>
            <a:xfrm>
              <a:off x="1919114"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5" name="Google Shape;3285;p32"/>
            <p:cNvSpPr/>
            <p:nvPr/>
          </p:nvSpPr>
          <p:spPr>
            <a:xfrm>
              <a:off x="1956257" y="2931156"/>
              <a:ext cx="180398" cy="188737"/>
            </a:xfrm>
            <a:custGeom>
              <a:avLst/>
              <a:gdLst/>
              <a:ahLst/>
              <a:cxnLst/>
              <a:rect l="l" t="t" r="r" b="b"/>
              <a:pathLst>
                <a:path w="5668" h="5930" extrusionOk="0">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6" name="Google Shape;3286;p32"/>
            <p:cNvSpPr/>
            <p:nvPr/>
          </p:nvSpPr>
          <p:spPr>
            <a:xfrm>
              <a:off x="2027487" y="2894777"/>
              <a:ext cx="36029" cy="108786"/>
            </a:xfrm>
            <a:custGeom>
              <a:avLst/>
              <a:gdLst/>
              <a:ahLst/>
              <a:cxnLst/>
              <a:rect l="l" t="t" r="r" b="b"/>
              <a:pathLst>
                <a:path w="1132" h="3418" extrusionOk="0">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7" name="Google Shape;3287;p32"/>
            <p:cNvSpPr/>
            <p:nvPr/>
          </p:nvSpPr>
          <p:spPr>
            <a:xfrm>
              <a:off x="2027487" y="3009992"/>
              <a:ext cx="36029" cy="36029"/>
            </a:xfrm>
            <a:custGeom>
              <a:avLst/>
              <a:gdLst/>
              <a:ahLst/>
              <a:cxnLst/>
              <a:rect l="l" t="t" r="r" b="b"/>
              <a:pathLst>
                <a:path w="1132" h="1132" extrusionOk="0">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88" name="Google Shape;3288;p32"/>
          <p:cNvGrpSpPr/>
          <p:nvPr/>
        </p:nvGrpSpPr>
        <p:grpSpPr>
          <a:xfrm>
            <a:off x="5032403" y="2289360"/>
            <a:ext cx="509471" cy="372913"/>
            <a:chOff x="5733194" y="2431718"/>
            <a:chExt cx="446826" cy="327059"/>
          </a:xfrm>
        </p:grpSpPr>
        <p:sp>
          <p:nvSpPr>
            <p:cNvPr id="3289" name="Google Shape;3289;p32"/>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0" name="Google Shape;3290;p32"/>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1" name="Google Shape;3291;p32"/>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grpSp>
        <p:nvGrpSpPr>
          <p:cNvPr id="3296" name="Google Shape;3296;p33"/>
          <p:cNvGrpSpPr/>
          <p:nvPr/>
        </p:nvGrpSpPr>
        <p:grpSpPr>
          <a:xfrm>
            <a:off x="919528" y="1741649"/>
            <a:ext cx="7308171" cy="2396000"/>
            <a:chOff x="1216375" y="1894050"/>
            <a:chExt cx="6714600" cy="2395999"/>
          </a:xfrm>
        </p:grpSpPr>
        <p:sp>
          <p:nvSpPr>
            <p:cNvPr id="3297" name="Google Shape;3297;p33"/>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8" name="Google Shape;3298;p33"/>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3299" name="Google Shape;3299;p33"/>
          <p:cNvGraphicFramePr/>
          <p:nvPr/>
        </p:nvGraphicFramePr>
        <p:xfrm>
          <a:off x="917749" y="1995204"/>
          <a:ext cx="6365025" cy="1954450"/>
        </p:xfrm>
        <a:graphic>
          <a:graphicData uri="http://schemas.openxmlformats.org/drawingml/2006/table">
            <a:tbl>
              <a:tblPr>
                <a:noFill/>
                <a:tableStyleId>{FF72D84B-2D1F-4D99-A10A-F6629B764808}</a:tableStyleId>
              </a:tblPr>
              <a:tblGrid>
                <a:gridCol w="6109175"/>
                <a:gridCol w="255850"/>
              </a:tblGrid>
              <a:tr h="977225">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a:solidFill>
                            <a:srgbClr val="D8D8D8"/>
                          </a:solidFill>
                        </a:rPr>
                        <a:t>Bazıları zorbalığı hak eder.</a:t>
                      </a:r>
                      <a:endParaRPr sz="1800" u="none" strike="noStrike" cap="none">
                        <a:solidFill>
                          <a:srgbClr val="D8D8D8"/>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r>
              <a:tr h="977225">
                <a:tc>
                  <a:txBody>
                    <a:bodyPr/>
                    <a:lstStyle/>
                    <a:p>
                      <a:pPr marL="0" marR="0" lvl="0" indent="0" algn="ctr" rtl="0">
                        <a:lnSpc>
                          <a:spcPct val="100000"/>
                        </a:lnSpc>
                        <a:spcBef>
                          <a:spcPts val="0"/>
                        </a:spcBef>
                        <a:spcAft>
                          <a:spcPts val="0"/>
                        </a:spcAft>
                        <a:buClr>
                          <a:srgbClr val="000000"/>
                        </a:buClr>
                        <a:buSzPts val="1600"/>
                        <a:buFont typeface="Arial"/>
                        <a:buNone/>
                      </a:pPr>
                      <a:r>
                        <a:rPr lang="tr-TR" sz="1600" u="none" strike="noStrike" cap="none">
                          <a:solidFill>
                            <a:schemeClr val="lt2"/>
                          </a:solidFill>
                        </a:rPr>
                        <a:t>Hiç kimse sürekli ve sistemli olarak arkadaşları tarafından üzülmeyi, dışlanmayı, yok sayılmayı hak etmez.</a:t>
                      </a:r>
                      <a:endParaRPr sz="1600" u="none" strike="noStrike" cap="none">
                        <a:solidFill>
                          <a:schemeClr val="lt2"/>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3300" name="Google Shape;3300;p3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BU YANLIŞLARA İNANMA!</a:t>
            </a:r>
            <a:endParaRPr/>
          </a:p>
        </p:txBody>
      </p:sp>
      <p:grpSp>
        <p:nvGrpSpPr>
          <p:cNvPr id="3301" name="Google Shape;3301;p33"/>
          <p:cNvGrpSpPr/>
          <p:nvPr/>
        </p:nvGrpSpPr>
        <p:grpSpPr>
          <a:xfrm>
            <a:off x="7282772" y="3335395"/>
            <a:ext cx="570991" cy="467272"/>
            <a:chOff x="5216456" y="3725484"/>
            <a:chExt cx="356195" cy="265631"/>
          </a:xfrm>
        </p:grpSpPr>
        <p:sp>
          <p:nvSpPr>
            <p:cNvPr id="3302" name="Google Shape;3302;p33"/>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3" name="Google Shape;3303;p33"/>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04" name="Google Shape;3304;p33"/>
          <p:cNvGrpSpPr/>
          <p:nvPr/>
        </p:nvGrpSpPr>
        <p:grpSpPr>
          <a:xfrm>
            <a:off x="7282772" y="2064254"/>
            <a:ext cx="551719" cy="571288"/>
            <a:chOff x="5779408" y="3699191"/>
            <a:chExt cx="317645" cy="318757"/>
          </a:xfrm>
        </p:grpSpPr>
        <p:sp>
          <p:nvSpPr>
            <p:cNvPr id="3305" name="Google Shape;3305;p33"/>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6" name="Google Shape;3306;p33"/>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0"/>
        <p:cNvGrpSpPr/>
        <p:nvPr/>
      </p:nvGrpSpPr>
      <p:grpSpPr>
        <a:xfrm>
          <a:off x="0" y="0"/>
          <a:ext cx="0" cy="0"/>
          <a:chOff x="0" y="0"/>
          <a:chExt cx="0" cy="0"/>
        </a:xfrm>
      </p:grpSpPr>
      <p:grpSp>
        <p:nvGrpSpPr>
          <p:cNvPr id="3311" name="Google Shape;3311;p34"/>
          <p:cNvGrpSpPr/>
          <p:nvPr/>
        </p:nvGrpSpPr>
        <p:grpSpPr>
          <a:xfrm>
            <a:off x="919528" y="1741649"/>
            <a:ext cx="7308171" cy="2396000"/>
            <a:chOff x="1216375" y="1894050"/>
            <a:chExt cx="6714600" cy="2395999"/>
          </a:xfrm>
        </p:grpSpPr>
        <p:sp>
          <p:nvSpPr>
            <p:cNvPr id="3312" name="Google Shape;3312;p34"/>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3" name="Google Shape;3313;p34"/>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3314" name="Google Shape;3314;p34"/>
          <p:cNvGraphicFramePr/>
          <p:nvPr/>
        </p:nvGraphicFramePr>
        <p:xfrm>
          <a:off x="917749" y="1995204"/>
          <a:ext cx="6365025" cy="1954450"/>
        </p:xfrm>
        <a:graphic>
          <a:graphicData uri="http://schemas.openxmlformats.org/drawingml/2006/table">
            <a:tbl>
              <a:tblPr>
                <a:noFill/>
                <a:tableStyleId>{FF72D84B-2D1F-4D99-A10A-F6629B764808}</a:tableStyleId>
              </a:tblPr>
              <a:tblGrid>
                <a:gridCol w="6109175"/>
                <a:gridCol w="255850"/>
              </a:tblGrid>
              <a:tr h="977225">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a:solidFill>
                            <a:srgbClr val="D8D8D8"/>
                          </a:solidFill>
                        </a:rPr>
                        <a:t>Zorbalıktan sadece süt kuzusu olanlar yakınır.</a:t>
                      </a:r>
                      <a:endParaRPr sz="1800" u="none" strike="noStrike" cap="none">
                        <a:solidFill>
                          <a:srgbClr val="D8D8D8"/>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r>
              <a:tr h="977225">
                <a:tc>
                  <a:txBody>
                    <a:bodyPr/>
                    <a:lstStyle/>
                    <a:p>
                      <a:pPr marL="0" marR="0" lvl="0" indent="0" algn="ctr" rtl="0">
                        <a:lnSpc>
                          <a:spcPct val="100000"/>
                        </a:lnSpc>
                        <a:spcBef>
                          <a:spcPts val="0"/>
                        </a:spcBef>
                        <a:spcAft>
                          <a:spcPts val="0"/>
                        </a:spcAft>
                        <a:buClr>
                          <a:srgbClr val="000000"/>
                        </a:buClr>
                        <a:buSzPts val="1600"/>
                        <a:buFont typeface="Arial"/>
                        <a:buNone/>
                      </a:pPr>
                      <a:r>
                        <a:rPr lang="tr-TR" sz="1600" u="none" strike="noStrike" cap="none">
                          <a:solidFill>
                            <a:schemeClr val="lt2"/>
                          </a:solidFill>
                        </a:rPr>
                        <a:t>Zorbalık yanlış, acımasız ve haksız bir davranıştır. Zorbalıkla herkes mücadele etmeli, zorbalık durumlarını bildirmelidir.</a:t>
                      </a:r>
                      <a:endParaRPr sz="1600" u="none" strike="noStrike" cap="none">
                        <a:solidFill>
                          <a:schemeClr val="lt2"/>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3315" name="Google Shape;3315;p3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BU YANLIŞLARA İNANMA!</a:t>
            </a:r>
            <a:endParaRPr/>
          </a:p>
        </p:txBody>
      </p:sp>
      <p:grpSp>
        <p:nvGrpSpPr>
          <p:cNvPr id="3316" name="Google Shape;3316;p34"/>
          <p:cNvGrpSpPr/>
          <p:nvPr/>
        </p:nvGrpSpPr>
        <p:grpSpPr>
          <a:xfrm>
            <a:off x="7282772" y="3335395"/>
            <a:ext cx="570991" cy="467272"/>
            <a:chOff x="5216456" y="3725484"/>
            <a:chExt cx="356195" cy="265631"/>
          </a:xfrm>
        </p:grpSpPr>
        <p:sp>
          <p:nvSpPr>
            <p:cNvPr id="3317" name="Google Shape;3317;p34"/>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8" name="Google Shape;3318;p34"/>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19" name="Google Shape;3319;p34"/>
          <p:cNvGrpSpPr/>
          <p:nvPr/>
        </p:nvGrpSpPr>
        <p:grpSpPr>
          <a:xfrm>
            <a:off x="7282772" y="2064254"/>
            <a:ext cx="551719" cy="571288"/>
            <a:chOff x="5779408" y="3699191"/>
            <a:chExt cx="317645" cy="318757"/>
          </a:xfrm>
        </p:grpSpPr>
        <p:sp>
          <p:nvSpPr>
            <p:cNvPr id="3320" name="Google Shape;3320;p34"/>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1" name="Google Shape;3321;p34"/>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grpSp>
        <p:nvGrpSpPr>
          <p:cNvPr id="3326" name="Google Shape;3326;p35"/>
          <p:cNvGrpSpPr/>
          <p:nvPr/>
        </p:nvGrpSpPr>
        <p:grpSpPr>
          <a:xfrm>
            <a:off x="919528" y="1741649"/>
            <a:ext cx="7308171" cy="2396000"/>
            <a:chOff x="1216375" y="1894050"/>
            <a:chExt cx="6714600" cy="2395999"/>
          </a:xfrm>
        </p:grpSpPr>
        <p:sp>
          <p:nvSpPr>
            <p:cNvPr id="3327" name="Google Shape;3327;p35"/>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8" name="Google Shape;3328;p35"/>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3329" name="Google Shape;3329;p35"/>
          <p:cNvGraphicFramePr/>
          <p:nvPr/>
        </p:nvGraphicFramePr>
        <p:xfrm>
          <a:off x="917749" y="1995204"/>
          <a:ext cx="6365025" cy="1954450"/>
        </p:xfrm>
        <a:graphic>
          <a:graphicData uri="http://schemas.openxmlformats.org/drawingml/2006/table">
            <a:tbl>
              <a:tblPr>
                <a:noFill/>
                <a:tableStyleId>{FF72D84B-2D1F-4D99-A10A-F6629B764808}</a:tableStyleId>
              </a:tblPr>
              <a:tblGrid>
                <a:gridCol w="6109175"/>
                <a:gridCol w="255850"/>
              </a:tblGrid>
              <a:tr h="977225">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dirty="0">
                          <a:solidFill>
                            <a:srgbClr val="D8D8D8"/>
                          </a:solidFill>
                        </a:rPr>
                        <a:t>Sadece erkekler zorbalık yapar.</a:t>
                      </a:r>
                      <a:endParaRPr sz="1800" u="none" strike="noStrike" cap="none" dirty="0">
                        <a:solidFill>
                          <a:srgbClr val="D8D8D8"/>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r>
              <a:tr h="977225">
                <a:tc>
                  <a:txBody>
                    <a:bodyPr/>
                    <a:lstStyle/>
                    <a:p>
                      <a:pPr marL="0" marR="0" lvl="0" indent="0" algn="ctr" rtl="0">
                        <a:lnSpc>
                          <a:spcPct val="100000"/>
                        </a:lnSpc>
                        <a:spcBef>
                          <a:spcPts val="0"/>
                        </a:spcBef>
                        <a:spcAft>
                          <a:spcPts val="0"/>
                        </a:spcAft>
                        <a:buClr>
                          <a:srgbClr val="000000"/>
                        </a:buClr>
                        <a:buSzPts val="1600"/>
                        <a:buFont typeface="Arial"/>
                        <a:buNone/>
                      </a:pPr>
                      <a:r>
                        <a:rPr lang="tr-TR" sz="1600" u="none" strike="noStrike" cap="none" dirty="0">
                          <a:solidFill>
                            <a:schemeClr val="lt2"/>
                          </a:solidFill>
                        </a:rPr>
                        <a:t>Zorbalık davranışının bir cinsiyete indirgenmesi yanlıştır. Zorbalık davranışlarını erkek öğrencilerde kız öğrencilerde gösterebilir.</a:t>
                      </a:r>
                      <a:endParaRPr sz="1600" u="none" strike="noStrike" cap="none" dirty="0">
                        <a:solidFill>
                          <a:schemeClr val="lt2"/>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3330" name="Google Shape;3330;p35"/>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BU YANLIŞLARA İNANMA!</a:t>
            </a:r>
            <a:endParaRPr/>
          </a:p>
        </p:txBody>
      </p:sp>
      <p:grpSp>
        <p:nvGrpSpPr>
          <p:cNvPr id="3331" name="Google Shape;3331;p35"/>
          <p:cNvGrpSpPr/>
          <p:nvPr/>
        </p:nvGrpSpPr>
        <p:grpSpPr>
          <a:xfrm>
            <a:off x="7282772" y="3335395"/>
            <a:ext cx="570991" cy="467272"/>
            <a:chOff x="5216456" y="3725484"/>
            <a:chExt cx="356195" cy="265631"/>
          </a:xfrm>
        </p:grpSpPr>
        <p:sp>
          <p:nvSpPr>
            <p:cNvPr id="3332" name="Google Shape;3332;p35"/>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3" name="Google Shape;3333;p35"/>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34" name="Google Shape;3334;p35"/>
          <p:cNvGrpSpPr/>
          <p:nvPr/>
        </p:nvGrpSpPr>
        <p:grpSpPr>
          <a:xfrm>
            <a:off x="7282772" y="2064254"/>
            <a:ext cx="551719" cy="571288"/>
            <a:chOff x="5779408" y="3699191"/>
            <a:chExt cx="317645" cy="318757"/>
          </a:xfrm>
        </p:grpSpPr>
        <p:sp>
          <p:nvSpPr>
            <p:cNvPr id="3335" name="Google Shape;3335;p35"/>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6" name="Google Shape;3336;p35"/>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0"/>
        <p:cNvGrpSpPr/>
        <p:nvPr/>
      </p:nvGrpSpPr>
      <p:grpSpPr>
        <a:xfrm>
          <a:off x="0" y="0"/>
          <a:ext cx="0" cy="0"/>
          <a:chOff x="0" y="0"/>
          <a:chExt cx="0" cy="0"/>
        </a:xfrm>
      </p:grpSpPr>
      <p:grpSp>
        <p:nvGrpSpPr>
          <p:cNvPr id="3341" name="Google Shape;3341;p36"/>
          <p:cNvGrpSpPr/>
          <p:nvPr/>
        </p:nvGrpSpPr>
        <p:grpSpPr>
          <a:xfrm>
            <a:off x="919528" y="1741649"/>
            <a:ext cx="7308171" cy="2396000"/>
            <a:chOff x="1216375" y="1894050"/>
            <a:chExt cx="6714600" cy="2395999"/>
          </a:xfrm>
        </p:grpSpPr>
        <p:sp>
          <p:nvSpPr>
            <p:cNvPr id="3342" name="Google Shape;3342;p36"/>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3" name="Google Shape;3343;p36"/>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3344" name="Google Shape;3344;p36"/>
          <p:cNvGraphicFramePr/>
          <p:nvPr/>
        </p:nvGraphicFramePr>
        <p:xfrm>
          <a:off x="917749" y="1995204"/>
          <a:ext cx="6365025" cy="1954450"/>
        </p:xfrm>
        <a:graphic>
          <a:graphicData uri="http://schemas.openxmlformats.org/drawingml/2006/table">
            <a:tbl>
              <a:tblPr>
                <a:noFill/>
                <a:tableStyleId>{FF72D84B-2D1F-4D99-A10A-F6629B764808}</a:tableStyleId>
              </a:tblPr>
              <a:tblGrid>
                <a:gridCol w="6109175"/>
                <a:gridCol w="255850"/>
              </a:tblGrid>
              <a:tr h="977225">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dirty="0">
                          <a:solidFill>
                            <a:srgbClr val="D8D8D8"/>
                          </a:solidFill>
                        </a:rPr>
                        <a:t>Zorbayı ele vermek ispiyonculuktur.</a:t>
                      </a:r>
                      <a:endParaRPr sz="1800" u="none" strike="noStrike" cap="none" dirty="0">
                        <a:solidFill>
                          <a:srgbClr val="D8D8D8"/>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r>
              <a:tr h="977225">
                <a:tc>
                  <a:txBody>
                    <a:bodyPr/>
                    <a:lstStyle/>
                    <a:p>
                      <a:pPr marL="0" marR="0" lvl="0" indent="0" algn="ctr" rtl="0">
                        <a:lnSpc>
                          <a:spcPct val="100000"/>
                        </a:lnSpc>
                        <a:spcBef>
                          <a:spcPts val="0"/>
                        </a:spcBef>
                        <a:spcAft>
                          <a:spcPts val="0"/>
                        </a:spcAft>
                        <a:buClr>
                          <a:srgbClr val="000000"/>
                        </a:buClr>
                        <a:buSzPts val="1600"/>
                        <a:buFont typeface="Arial"/>
                        <a:buNone/>
                      </a:pPr>
                      <a:r>
                        <a:rPr lang="tr-TR" sz="1600" u="none" strike="noStrike" cap="none" dirty="0">
                          <a:solidFill>
                            <a:schemeClr val="lt2"/>
                          </a:solidFill>
                        </a:rPr>
                        <a:t>Zorbayı şikayet etmek ispiyonculuk değil, durumu bildirmektir. Zorbaya ve mağdura yardım etmeyi amaçlarız. İspiyonculukta ise bir kişiyi zora sokma amacı vardır.</a:t>
                      </a:r>
                      <a:endParaRPr sz="1600" u="none" strike="noStrike" cap="none" dirty="0">
                        <a:solidFill>
                          <a:schemeClr val="lt2"/>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3345" name="Google Shape;3345;p36"/>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BU YANLIŞLARA İNANMA!</a:t>
            </a:r>
            <a:endParaRPr/>
          </a:p>
        </p:txBody>
      </p:sp>
      <p:grpSp>
        <p:nvGrpSpPr>
          <p:cNvPr id="3346" name="Google Shape;3346;p36"/>
          <p:cNvGrpSpPr/>
          <p:nvPr/>
        </p:nvGrpSpPr>
        <p:grpSpPr>
          <a:xfrm>
            <a:off x="7282772" y="3335395"/>
            <a:ext cx="570991" cy="467272"/>
            <a:chOff x="5216456" y="3725484"/>
            <a:chExt cx="356195" cy="265631"/>
          </a:xfrm>
        </p:grpSpPr>
        <p:sp>
          <p:nvSpPr>
            <p:cNvPr id="3347" name="Google Shape;3347;p36"/>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8" name="Google Shape;3348;p36"/>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49" name="Google Shape;3349;p36"/>
          <p:cNvGrpSpPr/>
          <p:nvPr/>
        </p:nvGrpSpPr>
        <p:grpSpPr>
          <a:xfrm>
            <a:off x="7282772" y="2064254"/>
            <a:ext cx="551719" cy="571288"/>
            <a:chOff x="5779408" y="3699191"/>
            <a:chExt cx="317645" cy="318757"/>
          </a:xfrm>
        </p:grpSpPr>
        <p:sp>
          <p:nvSpPr>
            <p:cNvPr id="3350" name="Google Shape;3350;p36"/>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1" name="Google Shape;3351;p36"/>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5"/>
        <p:cNvGrpSpPr/>
        <p:nvPr/>
      </p:nvGrpSpPr>
      <p:grpSpPr>
        <a:xfrm>
          <a:off x="0" y="0"/>
          <a:ext cx="0" cy="0"/>
          <a:chOff x="0" y="0"/>
          <a:chExt cx="0" cy="0"/>
        </a:xfrm>
      </p:grpSpPr>
      <p:grpSp>
        <p:nvGrpSpPr>
          <p:cNvPr id="3356" name="Google Shape;3356;p37"/>
          <p:cNvGrpSpPr/>
          <p:nvPr/>
        </p:nvGrpSpPr>
        <p:grpSpPr>
          <a:xfrm>
            <a:off x="919528" y="1741649"/>
            <a:ext cx="7308171" cy="2396000"/>
            <a:chOff x="1216375" y="1894050"/>
            <a:chExt cx="6714600" cy="2395999"/>
          </a:xfrm>
        </p:grpSpPr>
        <p:sp>
          <p:nvSpPr>
            <p:cNvPr id="3357" name="Google Shape;3357;p37"/>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8" name="Google Shape;3358;p37"/>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3359" name="Google Shape;3359;p37"/>
          <p:cNvGraphicFramePr/>
          <p:nvPr/>
        </p:nvGraphicFramePr>
        <p:xfrm>
          <a:off x="917749" y="1995204"/>
          <a:ext cx="6365025" cy="1954450"/>
        </p:xfrm>
        <a:graphic>
          <a:graphicData uri="http://schemas.openxmlformats.org/drawingml/2006/table">
            <a:tbl>
              <a:tblPr>
                <a:noFill/>
                <a:tableStyleId>{FF72D84B-2D1F-4D99-A10A-F6629B764808}</a:tableStyleId>
              </a:tblPr>
              <a:tblGrid>
                <a:gridCol w="6109175"/>
                <a:gridCol w="255850"/>
              </a:tblGrid>
              <a:tr h="977225">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a:solidFill>
                            <a:srgbClr val="D8D8D8"/>
                          </a:solidFill>
                        </a:rPr>
                        <a:t>Zorbalık yapanları görmezden gelirseniz size bulaşmazlar.</a:t>
                      </a:r>
                      <a:endParaRPr sz="1800" u="none" strike="noStrike" cap="none">
                        <a:solidFill>
                          <a:srgbClr val="D8D8D8"/>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r>
              <a:tr h="977225">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chemeClr val="lt2"/>
                          </a:solidFill>
                        </a:rPr>
                        <a:t>Zorbalık davranışları yaşanan okullarda zorbalıkla mücadele edilmediği sürece mağdur hep değişir ama zorbalık hep devam eder. Bugün görmezden gelirseniz yarın mağdur siz de olabilirsiniz.</a:t>
                      </a:r>
                      <a:endParaRPr sz="1400" u="none" strike="noStrike" cap="none">
                        <a:solidFill>
                          <a:schemeClr val="lt2"/>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3360" name="Google Shape;3360;p37"/>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BU YANLIŞLARA İNANMA!</a:t>
            </a:r>
            <a:endParaRPr/>
          </a:p>
        </p:txBody>
      </p:sp>
      <p:grpSp>
        <p:nvGrpSpPr>
          <p:cNvPr id="3361" name="Google Shape;3361;p37"/>
          <p:cNvGrpSpPr/>
          <p:nvPr/>
        </p:nvGrpSpPr>
        <p:grpSpPr>
          <a:xfrm>
            <a:off x="7282772" y="3335395"/>
            <a:ext cx="570991" cy="467272"/>
            <a:chOff x="5216456" y="3725484"/>
            <a:chExt cx="356195" cy="265631"/>
          </a:xfrm>
        </p:grpSpPr>
        <p:sp>
          <p:nvSpPr>
            <p:cNvPr id="3362" name="Google Shape;3362;p3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3" name="Google Shape;3363;p3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64" name="Google Shape;3364;p37"/>
          <p:cNvGrpSpPr/>
          <p:nvPr/>
        </p:nvGrpSpPr>
        <p:grpSpPr>
          <a:xfrm>
            <a:off x="7282772" y="2064254"/>
            <a:ext cx="551719" cy="571288"/>
            <a:chOff x="5779408" y="3699191"/>
            <a:chExt cx="317645" cy="318757"/>
          </a:xfrm>
        </p:grpSpPr>
        <p:sp>
          <p:nvSpPr>
            <p:cNvPr id="3365" name="Google Shape;3365;p37"/>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6" name="Google Shape;3366;p37"/>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2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AKRAN ZORBALIĞI NEDİR?</a:t>
            </a:r>
            <a:endParaRPr/>
          </a:p>
        </p:txBody>
      </p:sp>
      <p:sp>
        <p:nvSpPr>
          <p:cNvPr id="1806" name="Google Shape;1806;p20"/>
          <p:cNvSpPr txBox="1">
            <a:spLocks noGrp="1"/>
          </p:cNvSpPr>
          <p:nvPr>
            <p:ph type="body" idx="1"/>
          </p:nvPr>
        </p:nvSpPr>
        <p:spPr>
          <a:xfrm>
            <a:off x="720000" y="1215750"/>
            <a:ext cx="7704000" cy="338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200"/>
              <a:buNone/>
            </a:pPr>
            <a:r>
              <a:rPr lang="tr-TR" sz="1800" dirty="0">
                <a:solidFill>
                  <a:schemeClr val="dk2"/>
                </a:solidFill>
              </a:rPr>
              <a:t>ZORBALIK;</a:t>
            </a:r>
            <a:endParaRPr dirty="0"/>
          </a:p>
          <a:p>
            <a:pPr marL="0" lvl="0" indent="0" algn="ctr" rtl="0">
              <a:lnSpc>
                <a:spcPct val="100000"/>
              </a:lnSpc>
              <a:spcBef>
                <a:spcPts val="0"/>
              </a:spcBef>
              <a:spcAft>
                <a:spcPts val="0"/>
              </a:spcAft>
              <a:buSzPts val="1200"/>
              <a:buNone/>
            </a:pPr>
            <a:r>
              <a:rPr lang="tr-TR" sz="1800" dirty="0">
                <a:solidFill>
                  <a:schemeClr val="dk1"/>
                </a:solidFill>
              </a:rPr>
              <a:t>Güç eşitliğinin olmadığı, süreklilik gösteren, zarar verici veya rahatsız edici saldırgan davranışlardır.</a:t>
            </a:r>
            <a:endParaRPr dirty="0"/>
          </a:p>
          <a:p>
            <a:pPr marL="0" lvl="0" indent="0" algn="l" rtl="0">
              <a:lnSpc>
                <a:spcPct val="100000"/>
              </a:lnSpc>
              <a:spcBef>
                <a:spcPts val="0"/>
              </a:spcBef>
              <a:spcAft>
                <a:spcPts val="0"/>
              </a:spcAft>
              <a:buSzPts val="1200"/>
              <a:buNone/>
            </a:pPr>
            <a:endParaRPr sz="1800" dirty="0">
              <a:solidFill>
                <a:schemeClr val="dk1"/>
              </a:solidFill>
            </a:endParaRPr>
          </a:p>
          <a:p>
            <a:pPr marL="0" lvl="0" indent="0" algn="l" rtl="0">
              <a:lnSpc>
                <a:spcPct val="100000"/>
              </a:lnSpc>
              <a:spcBef>
                <a:spcPts val="0"/>
              </a:spcBef>
              <a:spcAft>
                <a:spcPts val="0"/>
              </a:spcAft>
              <a:buSzPts val="1200"/>
              <a:buNone/>
            </a:pPr>
            <a:r>
              <a:rPr lang="tr-TR" sz="1800" dirty="0">
                <a:solidFill>
                  <a:schemeClr val="dk2"/>
                </a:solidFill>
              </a:rPr>
              <a:t>AKRAN ZORBALIĞI;</a:t>
            </a:r>
            <a:endParaRPr dirty="0"/>
          </a:p>
          <a:p>
            <a:pPr marL="0" lvl="0" indent="0" algn="ctr" rtl="0">
              <a:lnSpc>
                <a:spcPct val="100000"/>
              </a:lnSpc>
              <a:spcBef>
                <a:spcPts val="0"/>
              </a:spcBef>
              <a:spcAft>
                <a:spcPts val="0"/>
              </a:spcAft>
              <a:buSzPts val="1200"/>
              <a:buNone/>
            </a:pPr>
            <a:r>
              <a:rPr lang="tr-TR" sz="1800" dirty="0">
                <a:solidFill>
                  <a:schemeClr val="dk1"/>
                </a:solidFill>
              </a:rPr>
              <a:t>Bu saldırgan davranışların bir ya da daha fazla öğrenci tarafından, tekrarlayan şekilde bir öğrenciye yönelik yapılmasıdır.</a:t>
            </a:r>
            <a:endParaRPr sz="1800"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0"/>
        <p:cNvGrpSpPr/>
        <p:nvPr/>
      </p:nvGrpSpPr>
      <p:grpSpPr>
        <a:xfrm>
          <a:off x="0" y="0"/>
          <a:ext cx="0" cy="0"/>
          <a:chOff x="0" y="0"/>
          <a:chExt cx="0" cy="0"/>
        </a:xfrm>
      </p:grpSpPr>
      <p:grpSp>
        <p:nvGrpSpPr>
          <p:cNvPr id="3371" name="Google Shape;3371;p38"/>
          <p:cNvGrpSpPr/>
          <p:nvPr/>
        </p:nvGrpSpPr>
        <p:grpSpPr>
          <a:xfrm>
            <a:off x="919528" y="1741649"/>
            <a:ext cx="7308171" cy="2396000"/>
            <a:chOff x="1216375" y="1894050"/>
            <a:chExt cx="6714600" cy="2395999"/>
          </a:xfrm>
        </p:grpSpPr>
        <p:sp>
          <p:nvSpPr>
            <p:cNvPr id="3372" name="Google Shape;3372;p38"/>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3" name="Google Shape;3373;p38"/>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3374" name="Google Shape;3374;p38"/>
          <p:cNvGraphicFramePr/>
          <p:nvPr/>
        </p:nvGraphicFramePr>
        <p:xfrm>
          <a:off x="917749" y="1995204"/>
          <a:ext cx="6365025" cy="1954450"/>
        </p:xfrm>
        <a:graphic>
          <a:graphicData uri="http://schemas.openxmlformats.org/drawingml/2006/table">
            <a:tbl>
              <a:tblPr>
                <a:noFill/>
                <a:tableStyleId>{FF72D84B-2D1F-4D99-A10A-F6629B764808}</a:tableStyleId>
              </a:tblPr>
              <a:tblGrid>
                <a:gridCol w="6109175"/>
                <a:gridCol w="255850"/>
              </a:tblGrid>
              <a:tr h="977225">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a:solidFill>
                            <a:srgbClr val="D8D8D8"/>
                          </a:solidFill>
                        </a:rPr>
                        <a:t>Zorbalık yapanları görmezden gelirseniz size bulaşmazlar.</a:t>
                      </a:r>
                      <a:endParaRPr sz="1800" u="none" strike="noStrike" cap="none">
                        <a:solidFill>
                          <a:srgbClr val="D8D8D8"/>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r>
              <a:tr h="977225">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chemeClr val="lt2"/>
                          </a:solidFill>
                        </a:rPr>
                        <a:t>Zorbalık davranışları yaşanan okullarda zorbalıkla mücadele edilmediği sürece mağdur hep değişir ama zorbalık hep devam eder. Bugün görmezden gelirseniz yarın mağdur siz de olabilirsiniz.</a:t>
                      </a:r>
                      <a:endParaRPr sz="1400" u="none" strike="noStrike" cap="none">
                        <a:solidFill>
                          <a:schemeClr val="lt2"/>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3375" name="Google Shape;3375;p38"/>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BU YANLIŞLARA İNANMA!</a:t>
            </a:r>
            <a:endParaRPr/>
          </a:p>
        </p:txBody>
      </p:sp>
      <p:grpSp>
        <p:nvGrpSpPr>
          <p:cNvPr id="3376" name="Google Shape;3376;p38"/>
          <p:cNvGrpSpPr/>
          <p:nvPr/>
        </p:nvGrpSpPr>
        <p:grpSpPr>
          <a:xfrm>
            <a:off x="7282772" y="3335395"/>
            <a:ext cx="570991" cy="467272"/>
            <a:chOff x="5216456" y="3725484"/>
            <a:chExt cx="356195" cy="265631"/>
          </a:xfrm>
        </p:grpSpPr>
        <p:sp>
          <p:nvSpPr>
            <p:cNvPr id="3377" name="Google Shape;3377;p38"/>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8" name="Google Shape;3378;p38"/>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79" name="Google Shape;3379;p38"/>
          <p:cNvGrpSpPr/>
          <p:nvPr/>
        </p:nvGrpSpPr>
        <p:grpSpPr>
          <a:xfrm>
            <a:off x="7282772" y="2064254"/>
            <a:ext cx="551719" cy="571288"/>
            <a:chOff x="5779408" y="3699191"/>
            <a:chExt cx="317645" cy="318757"/>
          </a:xfrm>
        </p:grpSpPr>
        <p:sp>
          <p:nvSpPr>
            <p:cNvPr id="3380" name="Google Shape;3380;p38"/>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1" name="Google Shape;3381;p38"/>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5"/>
        <p:cNvGrpSpPr/>
        <p:nvPr/>
      </p:nvGrpSpPr>
      <p:grpSpPr>
        <a:xfrm>
          <a:off x="0" y="0"/>
          <a:ext cx="0" cy="0"/>
          <a:chOff x="0" y="0"/>
          <a:chExt cx="0" cy="0"/>
        </a:xfrm>
      </p:grpSpPr>
      <p:grpSp>
        <p:nvGrpSpPr>
          <p:cNvPr id="3386" name="Google Shape;3386;p39"/>
          <p:cNvGrpSpPr/>
          <p:nvPr/>
        </p:nvGrpSpPr>
        <p:grpSpPr>
          <a:xfrm>
            <a:off x="919528" y="1741649"/>
            <a:ext cx="7308171" cy="2396000"/>
            <a:chOff x="1216375" y="1894050"/>
            <a:chExt cx="6714600" cy="2395999"/>
          </a:xfrm>
        </p:grpSpPr>
        <p:sp>
          <p:nvSpPr>
            <p:cNvPr id="3387" name="Google Shape;3387;p39"/>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8" name="Google Shape;3388;p39"/>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3389" name="Google Shape;3389;p39"/>
          <p:cNvGraphicFramePr/>
          <p:nvPr/>
        </p:nvGraphicFramePr>
        <p:xfrm>
          <a:off x="917749" y="1995204"/>
          <a:ext cx="6365025" cy="2013515"/>
        </p:xfrm>
        <a:graphic>
          <a:graphicData uri="http://schemas.openxmlformats.org/drawingml/2006/table">
            <a:tbl>
              <a:tblPr>
                <a:noFill/>
                <a:tableStyleId>{FF72D84B-2D1F-4D99-A10A-F6629B764808}</a:tableStyleId>
              </a:tblPr>
              <a:tblGrid>
                <a:gridCol w="6109175"/>
                <a:gridCol w="255850"/>
              </a:tblGrid>
              <a:tr h="977225">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dirty="0">
                          <a:solidFill>
                            <a:srgbClr val="D8D8D8"/>
                          </a:solidFill>
                        </a:rPr>
                        <a:t>Bir zorba ile mücadele etmenin en iyi yolu onunla kavga etmek ve intikam almaktır.</a:t>
                      </a:r>
                      <a:endParaRPr sz="1800" u="none" strike="noStrike" cap="none" dirty="0">
                        <a:solidFill>
                          <a:srgbClr val="D8D8D8"/>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r>
              <a:tr h="977225">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dirty="0">
                          <a:solidFill>
                            <a:schemeClr val="lt2"/>
                          </a:solidFill>
                        </a:rPr>
                        <a:t>Bir zorba ile mücadele etmenin en iyi yolu zorbalığı bilmek, nasıl ve kimlerden yardım alınacağını öğrenmek ve tüm arkadaşlarına anlatmaktır. Unutma, herkes zorbalıkla mücadele ederse zorbalık mutlaka kaybedecektir.</a:t>
                      </a:r>
                      <a:endParaRPr sz="1400" u="none" strike="noStrike" cap="none" dirty="0">
                        <a:solidFill>
                          <a:schemeClr val="lt2"/>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3390" name="Google Shape;3390;p3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tr-TR"/>
              <a:t>BU YANLIŞLARA İNANMA!</a:t>
            </a:r>
            <a:endParaRPr/>
          </a:p>
        </p:txBody>
      </p:sp>
      <p:grpSp>
        <p:nvGrpSpPr>
          <p:cNvPr id="3391" name="Google Shape;3391;p39"/>
          <p:cNvGrpSpPr/>
          <p:nvPr/>
        </p:nvGrpSpPr>
        <p:grpSpPr>
          <a:xfrm>
            <a:off x="7282772" y="3335395"/>
            <a:ext cx="570991" cy="467272"/>
            <a:chOff x="5216456" y="3725484"/>
            <a:chExt cx="356195" cy="265631"/>
          </a:xfrm>
        </p:grpSpPr>
        <p:sp>
          <p:nvSpPr>
            <p:cNvPr id="3392" name="Google Shape;3392;p39"/>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3" name="Google Shape;3393;p39"/>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accent6"/>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94" name="Google Shape;3394;p39"/>
          <p:cNvGrpSpPr/>
          <p:nvPr/>
        </p:nvGrpSpPr>
        <p:grpSpPr>
          <a:xfrm>
            <a:off x="7282772" y="2064254"/>
            <a:ext cx="551719" cy="571288"/>
            <a:chOff x="5779408" y="3699191"/>
            <a:chExt cx="317645" cy="318757"/>
          </a:xfrm>
        </p:grpSpPr>
        <p:sp>
          <p:nvSpPr>
            <p:cNvPr id="3395" name="Google Shape;3395;p39"/>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6" name="Google Shape;3396;p39"/>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0"/>
        <p:cNvGrpSpPr/>
        <p:nvPr/>
      </p:nvGrpSpPr>
      <p:grpSpPr>
        <a:xfrm>
          <a:off x="0" y="0"/>
          <a:ext cx="0" cy="0"/>
          <a:chOff x="0" y="0"/>
          <a:chExt cx="0" cy="0"/>
        </a:xfrm>
      </p:grpSpPr>
      <p:sp>
        <p:nvSpPr>
          <p:cNvPr id="3401" name="Google Shape;3401;p40"/>
          <p:cNvSpPr txBox="1">
            <a:spLocks noGrp="1"/>
          </p:cNvSpPr>
          <p:nvPr>
            <p:ph type="ctrTitle"/>
          </p:nvPr>
        </p:nvSpPr>
        <p:spPr>
          <a:xfrm>
            <a:off x="163635" y="1367565"/>
            <a:ext cx="5084731" cy="223930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tr-TR" sz="7200"/>
              <a:t>AKR</a:t>
            </a:r>
            <a:r>
              <a:rPr lang="tr-TR" sz="7200">
                <a:solidFill>
                  <a:schemeClr val="dk1"/>
                </a:solidFill>
              </a:rPr>
              <a:t>A</a:t>
            </a:r>
            <a:r>
              <a:rPr lang="tr-TR" sz="7200"/>
              <a:t>N</a:t>
            </a:r>
            <a:br>
              <a:rPr lang="tr-TR" sz="7200"/>
            </a:br>
            <a:r>
              <a:rPr lang="tr-TR" sz="8800">
                <a:solidFill>
                  <a:schemeClr val="dk2"/>
                </a:solidFill>
              </a:rPr>
              <a:t>ZORBALIĞI</a:t>
            </a:r>
            <a:endParaRPr sz="8800">
              <a:solidFill>
                <a:schemeClr val="dk2"/>
              </a:solidFill>
            </a:endParaRPr>
          </a:p>
        </p:txBody>
      </p:sp>
      <p:sp>
        <p:nvSpPr>
          <p:cNvPr id="3402" name="Google Shape;3402;p40"/>
          <p:cNvSpPr txBox="1">
            <a:spLocks noGrp="1"/>
          </p:cNvSpPr>
          <p:nvPr>
            <p:ph type="subTitle" idx="1"/>
          </p:nvPr>
        </p:nvSpPr>
        <p:spPr>
          <a:xfrm>
            <a:off x="567665" y="3629579"/>
            <a:ext cx="4265400" cy="47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tr-TR" sz="1800" smtClean="0"/>
              <a:t>MUDANYA GÜZELYALI ANADOLU LİSESİ REHBERLİK SERVİSİ</a:t>
            </a:r>
            <a:endParaRPr sz="1800" dirty="0"/>
          </a:p>
        </p:txBody>
      </p:sp>
      <p:grpSp>
        <p:nvGrpSpPr>
          <p:cNvPr id="3403" name="Google Shape;3403;p40"/>
          <p:cNvGrpSpPr/>
          <p:nvPr/>
        </p:nvGrpSpPr>
        <p:grpSpPr>
          <a:xfrm>
            <a:off x="4978492" y="924671"/>
            <a:ext cx="3862548" cy="3294178"/>
            <a:chOff x="4978492" y="924659"/>
            <a:chExt cx="3862548" cy="3294178"/>
          </a:xfrm>
        </p:grpSpPr>
        <p:grpSp>
          <p:nvGrpSpPr>
            <p:cNvPr id="3404" name="Google Shape;3404;p40"/>
            <p:cNvGrpSpPr/>
            <p:nvPr/>
          </p:nvGrpSpPr>
          <p:grpSpPr>
            <a:xfrm>
              <a:off x="4978492" y="924659"/>
              <a:ext cx="3862548" cy="3294178"/>
              <a:chOff x="964425" y="518275"/>
              <a:chExt cx="5516350" cy="4704625"/>
            </a:xfrm>
          </p:grpSpPr>
          <p:sp>
            <p:nvSpPr>
              <p:cNvPr id="3405" name="Google Shape;3405;p40"/>
              <p:cNvSpPr/>
              <p:nvPr/>
            </p:nvSpPr>
            <p:spPr>
              <a:xfrm>
                <a:off x="1290225" y="523275"/>
                <a:ext cx="5190550" cy="4694250"/>
              </a:xfrm>
              <a:custGeom>
                <a:avLst/>
                <a:gdLst/>
                <a:ahLst/>
                <a:cxnLst/>
                <a:rect l="l" t="t" r="r" b="b"/>
                <a:pathLst>
                  <a:path w="207622" h="187770" extrusionOk="0">
                    <a:moveTo>
                      <a:pt x="102095" y="0"/>
                    </a:moveTo>
                    <a:cubicBezTo>
                      <a:pt x="58599" y="0"/>
                      <a:pt x="16706" y="33609"/>
                      <a:pt x="8598" y="76615"/>
                    </a:cubicBezTo>
                    <a:cubicBezTo>
                      <a:pt x="1" y="122179"/>
                      <a:pt x="30603" y="171753"/>
                      <a:pt x="75189" y="184510"/>
                    </a:cubicBezTo>
                    <a:cubicBezTo>
                      <a:pt x="82913" y="186720"/>
                      <a:pt x="90865" y="187769"/>
                      <a:pt x="98822" y="187769"/>
                    </a:cubicBezTo>
                    <a:cubicBezTo>
                      <a:pt x="136800" y="187769"/>
                      <a:pt x="174891" y="163863"/>
                      <a:pt x="188774" y="128119"/>
                    </a:cubicBezTo>
                    <a:cubicBezTo>
                      <a:pt x="207621" y="79572"/>
                      <a:pt x="178824" y="17015"/>
                      <a:pt x="126844" y="3807"/>
                    </a:cubicBezTo>
                    <a:cubicBezTo>
                      <a:pt x="118683" y="1214"/>
                      <a:pt x="110360" y="0"/>
                      <a:pt x="1020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6" name="Google Shape;3406;p40"/>
              <p:cNvSpPr/>
              <p:nvPr/>
            </p:nvSpPr>
            <p:spPr>
              <a:xfrm>
                <a:off x="1449375" y="518275"/>
                <a:ext cx="4714350" cy="4704400"/>
              </a:xfrm>
              <a:custGeom>
                <a:avLst/>
                <a:gdLst/>
                <a:ahLst/>
                <a:cxnLst/>
                <a:rect l="l" t="t" r="r" b="b"/>
                <a:pathLst>
                  <a:path w="188574" h="188176" extrusionOk="0">
                    <a:moveTo>
                      <a:pt x="95589" y="421"/>
                    </a:moveTo>
                    <a:cubicBezTo>
                      <a:pt x="103568" y="421"/>
                      <a:pt x="111533" y="1539"/>
                      <a:pt x="119175" y="3832"/>
                    </a:cubicBezTo>
                    <a:cubicBezTo>
                      <a:pt x="123661" y="5185"/>
                      <a:pt x="128122" y="6438"/>
                      <a:pt x="132433" y="8293"/>
                    </a:cubicBezTo>
                    <a:cubicBezTo>
                      <a:pt x="136593" y="10097"/>
                      <a:pt x="140603" y="12228"/>
                      <a:pt x="144413" y="14684"/>
                    </a:cubicBezTo>
                    <a:cubicBezTo>
                      <a:pt x="152032" y="19571"/>
                      <a:pt x="158824" y="25661"/>
                      <a:pt x="164613" y="32579"/>
                    </a:cubicBezTo>
                    <a:cubicBezTo>
                      <a:pt x="170453" y="39521"/>
                      <a:pt x="175265" y="47291"/>
                      <a:pt x="178999" y="55561"/>
                    </a:cubicBezTo>
                    <a:cubicBezTo>
                      <a:pt x="182759" y="63832"/>
                      <a:pt x="185390" y="72604"/>
                      <a:pt x="186819" y="81576"/>
                    </a:cubicBezTo>
                    <a:cubicBezTo>
                      <a:pt x="188223" y="90474"/>
                      <a:pt x="188398" y="99622"/>
                      <a:pt x="187220" y="108569"/>
                    </a:cubicBezTo>
                    <a:cubicBezTo>
                      <a:pt x="185992" y="117792"/>
                      <a:pt x="183310" y="126790"/>
                      <a:pt x="179175" y="135136"/>
                    </a:cubicBezTo>
                    <a:cubicBezTo>
                      <a:pt x="174864" y="143782"/>
                      <a:pt x="169075" y="151652"/>
                      <a:pt x="162257" y="158494"/>
                    </a:cubicBezTo>
                    <a:cubicBezTo>
                      <a:pt x="155390" y="165361"/>
                      <a:pt x="147495" y="171176"/>
                      <a:pt x="138974" y="175762"/>
                    </a:cubicBezTo>
                    <a:cubicBezTo>
                      <a:pt x="130428" y="180374"/>
                      <a:pt x="121230" y="183757"/>
                      <a:pt x="111706" y="185737"/>
                    </a:cubicBezTo>
                    <a:cubicBezTo>
                      <a:pt x="105373" y="187074"/>
                      <a:pt x="98907" y="187765"/>
                      <a:pt x="92441" y="187765"/>
                    </a:cubicBezTo>
                    <a:cubicBezTo>
                      <a:pt x="89208" y="187765"/>
                      <a:pt x="85975" y="187592"/>
                      <a:pt x="82758" y="187241"/>
                    </a:cubicBezTo>
                    <a:cubicBezTo>
                      <a:pt x="78074" y="186715"/>
                      <a:pt x="73439" y="185813"/>
                      <a:pt x="68880" y="184511"/>
                    </a:cubicBezTo>
                    <a:lnTo>
                      <a:pt x="68880" y="184511"/>
                    </a:lnTo>
                    <a:cubicBezTo>
                      <a:pt x="68878" y="184511"/>
                      <a:pt x="68876" y="184510"/>
                      <a:pt x="68873" y="184509"/>
                    </a:cubicBezTo>
                    <a:lnTo>
                      <a:pt x="68873" y="184509"/>
                    </a:lnTo>
                    <a:cubicBezTo>
                      <a:pt x="68873" y="184509"/>
                      <a:pt x="68873" y="184509"/>
                      <a:pt x="68873" y="184509"/>
                    </a:cubicBezTo>
                    <a:cubicBezTo>
                      <a:pt x="68872" y="184509"/>
                      <a:pt x="68870" y="184508"/>
                      <a:pt x="68868" y="184508"/>
                    </a:cubicBezTo>
                    <a:lnTo>
                      <a:pt x="68868" y="184508"/>
                    </a:lnTo>
                    <a:cubicBezTo>
                      <a:pt x="59421" y="181801"/>
                      <a:pt x="50501" y="177390"/>
                      <a:pt x="42482" y="171702"/>
                    </a:cubicBezTo>
                    <a:cubicBezTo>
                      <a:pt x="34387" y="165938"/>
                      <a:pt x="27244" y="158895"/>
                      <a:pt x="21254" y="150975"/>
                    </a:cubicBezTo>
                    <a:cubicBezTo>
                      <a:pt x="15289" y="143106"/>
                      <a:pt x="10477" y="134359"/>
                      <a:pt x="7019" y="125111"/>
                    </a:cubicBezTo>
                    <a:cubicBezTo>
                      <a:pt x="3585" y="115887"/>
                      <a:pt x="1505" y="106163"/>
                      <a:pt x="1079" y="96338"/>
                    </a:cubicBezTo>
                    <a:cubicBezTo>
                      <a:pt x="653" y="86589"/>
                      <a:pt x="1881" y="76789"/>
                      <a:pt x="4788" y="67441"/>
                    </a:cubicBezTo>
                    <a:cubicBezTo>
                      <a:pt x="7645" y="58343"/>
                      <a:pt x="12031" y="49722"/>
                      <a:pt x="17570" y="41952"/>
                    </a:cubicBezTo>
                    <a:cubicBezTo>
                      <a:pt x="23184" y="34108"/>
                      <a:pt x="29951" y="27115"/>
                      <a:pt x="37545" y="21200"/>
                    </a:cubicBezTo>
                    <a:cubicBezTo>
                      <a:pt x="45189" y="15260"/>
                      <a:pt x="53660" y="10373"/>
                      <a:pt x="62658" y="6839"/>
                    </a:cubicBezTo>
                    <a:cubicBezTo>
                      <a:pt x="71530" y="3355"/>
                      <a:pt x="80954" y="1175"/>
                      <a:pt x="90478" y="574"/>
                    </a:cubicBezTo>
                    <a:cubicBezTo>
                      <a:pt x="92180" y="472"/>
                      <a:pt x="93885" y="421"/>
                      <a:pt x="95589" y="421"/>
                    </a:cubicBezTo>
                    <a:close/>
                    <a:moveTo>
                      <a:pt x="95739" y="1"/>
                    </a:moveTo>
                    <a:cubicBezTo>
                      <a:pt x="88982" y="1"/>
                      <a:pt x="82225" y="808"/>
                      <a:pt x="75640" y="2353"/>
                    </a:cubicBezTo>
                    <a:cubicBezTo>
                      <a:pt x="66242" y="4558"/>
                      <a:pt x="57194" y="8218"/>
                      <a:pt x="48848" y="13055"/>
                    </a:cubicBezTo>
                    <a:cubicBezTo>
                      <a:pt x="40477" y="17917"/>
                      <a:pt x="32783" y="23982"/>
                      <a:pt x="26091" y="31000"/>
                    </a:cubicBezTo>
                    <a:cubicBezTo>
                      <a:pt x="19475" y="37942"/>
                      <a:pt x="13861" y="45862"/>
                      <a:pt x="9575" y="54459"/>
                    </a:cubicBezTo>
                    <a:cubicBezTo>
                      <a:pt x="5289" y="63080"/>
                      <a:pt x="2407" y="72378"/>
                      <a:pt x="1229" y="81952"/>
                    </a:cubicBezTo>
                    <a:cubicBezTo>
                      <a:pt x="1" y="91802"/>
                      <a:pt x="552" y="101827"/>
                      <a:pt x="2607" y="111501"/>
                    </a:cubicBezTo>
                    <a:cubicBezTo>
                      <a:pt x="4688" y="121226"/>
                      <a:pt x="8297" y="130624"/>
                      <a:pt x="13134" y="139296"/>
                    </a:cubicBezTo>
                    <a:cubicBezTo>
                      <a:pt x="17996" y="147993"/>
                      <a:pt x="24111" y="155988"/>
                      <a:pt x="31254" y="162905"/>
                    </a:cubicBezTo>
                    <a:cubicBezTo>
                      <a:pt x="38347" y="169747"/>
                      <a:pt x="46492" y="175537"/>
                      <a:pt x="55365" y="179798"/>
                    </a:cubicBezTo>
                    <a:cubicBezTo>
                      <a:pt x="59701" y="181878"/>
                      <a:pt x="64162" y="183582"/>
                      <a:pt x="68773" y="184910"/>
                    </a:cubicBezTo>
                    <a:cubicBezTo>
                      <a:pt x="68773" y="184910"/>
                      <a:pt x="68773" y="184910"/>
                      <a:pt x="68773" y="184910"/>
                    </a:cubicBezTo>
                    <a:lnTo>
                      <a:pt x="68773" y="184910"/>
                    </a:lnTo>
                    <a:cubicBezTo>
                      <a:pt x="68775" y="184911"/>
                      <a:pt x="68777" y="184912"/>
                      <a:pt x="68780" y="184912"/>
                    </a:cubicBezTo>
                    <a:lnTo>
                      <a:pt x="68780" y="184912"/>
                    </a:lnTo>
                    <a:cubicBezTo>
                      <a:pt x="76470" y="187106"/>
                      <a:pt x="84446" y="188175"/>
                      <a:pt x="92433" y="188175"/>
                    </a:cubicBezTo>
                    <a:cubicBezTo>
                      <a:pt x="94204" y="188175"/>
                      <a:pt x="95976" y="188123"/>
                      <a:pt x="97746" y="188018"/>
                    </a:cubicBezTo>
                    <a:cubicBezTo>
                      <a:pt x="107495" y="187467"/>
                      <a:pt x="117144" y="185361"/>
                      <a:pt x="126292" y="181953"/>
                    </a:cubicBezTo>
                    <a:cubicBezTo>
                      <a:pt x="135440" y="178569"/>
                      <a:pt x="144087" y="173858"/>
                      <a:pt x="151881" y="168018"/>
                    </a:cubicBezTo>
                    <a:cubicBezTo>
                      <a:pt x="159626" y="162203"/>
                      <a:pt x="166543" y="155286"/>
                      <a:pt x="172207" y="147441"/>
                    </a:cubicBezTo>
                    <a:cubicBezTo>
                      <a:pt x="177821" y="139647"/>
                      <a:pt x="182157" y="130925"/>
                      <a:pt x="184864" y="121702"/>
                    </a:cubicBezTo>
                    <a:cubicBezTo>
                      <a:pt x="187446" y="112955"/>
                      <a:pt x="188573" y="103807"/>
                      <a:pt x="188398" y="94709"/>
                    </a:cubicBezTo>
                    <a:cubicBezTo>
                      <a:pt x="188223" y="85612"/>
                      <a:pt x="186719" y="76564"/>
                      <a:pt x="184087" y="67842"/>
                    </a:cubicBezTo>
                    <a:cubicBezTo>
                      <a:pt x="181405" y="59095"/>
                      <a:pt x="177596" y="50674"/>
                      <a:pt x="172684" y="42930"/>
                    </a:cubicBezTo>
                    <a:cubicBezTo>
                      <a:pt x="167821" y="35235"/>
                      <a:pt x="161882" y="28168"/>
                      <a:pt x="155014" y="22153"/>
                    </a:cubicBezTo>
                    <a:cubicBezTo>
                      <a:pt x="148197" y="16188"/>
                      <a:pt x="140453" y="11250"/>
                      <a:pt x="132107" y="7716"/>
                    </a:cubicBezTo>
                    <a:cubicBezTo>
                      <a:pt x="127696" y="5862"/>
                      <a:pt x="123159" y="4558"/>
                      <a:pt x="118573" y="3230"/>
                    </a:cubicBezTo>
                    <a:cubicBezTo>
                      <a:pt x="113936" y="1877"/>
                      <a:pt x="109200" y="949"/>
                      <a:pt x="104387" y="448"/>
                    </a:cubicBezTo>
                    <a:cubicBezTo>
                      <a:pt x="101514" y="148"/>
                      <a:pt x="98626" y="1"/>
                      <a:pt x="9573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7" name="Google Shape;3407;p40"/>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8" name="Google Shape;3408;p40"/>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9" name="Google Shape;3409;p40"/>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0" name="Google Shape;3410;p40"/>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1" name="Google Shape;3411;p40"/>
              <p:cNvSpPr/>
              <p:nvPr/>
            </p:nvSpPr>
            <p:spPr>
              <a:xfrm>
                <a:off x="2719450" y="641225"/>
                <a:ext cx="670450" cy="596425"/>
              </a:xfrm>
              <a:custGeom>
                <a:avLst/>
                <a:gdLst/>
                <a:ahLst/>
                <a:cxnLst/>
                <a:rect l="l" t="t" r="r" b="b"/>
                <a:pathLst>
                  <a:path w="26818" h="23857" extrusionOk="0">
                    <a:moveTo>
                      <a:pt x="17666" y="1"/>
                    </a:moveTo>
                    <a:cubicBezTo>
                      <a:pt x="17290" y="1"/>
                      <a:pt x="16915" y="23"/>
                      <a:pt x="16542" y="67"/>
                    </a:cubicBezTo>
                    <a:cubicBezTo>
                      <a:pt x="12381" y="543"/>
                      <a:pt x="9223" y="3801"/>
                      <a:pt x="7669" y="7510"/>
                    </a:cubicBezTo>
                    <a:cubicBezTo>
                      <a:pt x="6892" y="9415"/>
                      <a:pt x="6341" y="11646"/>
                      <a:pt x="6842" y="13676"/>
                    </a:cubicBezTo>
                    <a:cubicBezTo>
                      <a:pt x="7118" y="14703"/>
                      <a:pt x="7669" y="15605"/>
                      <a:pt x="8471" y="16282"/>
                    </a:cubicBezTo>
                    <a:cubicBezTo>
                      <a:pt x="9324" y="16959"/>
                      <a:pt x="10351" y="17360"/>
                      <a:pt x="11404" y="17611"/>
                    </a:cubicBezTo>
                    <a:cubicBezTo>
                      <a:pt x="12033" y="17746"/>
                      <a:pt x="12687" y="17818"/>
                      <a:pt x="13343" y="17818"/>
                    </a:cubicBezTo>
                    <a:cubicBezTo>
                      <a:pt x="14751" y="17818"/>
                      <a:pt x="16164" y="17486"/>
                      <a:pt x="17344" y="16733"/>
                    </a:cubicBezTo>
                    <a:cubicBezTo>
                      <a:pt x="18998" y="15706"/>
                      <a:pt x="20000" y="13876"/>
                      <a:pt x="19925" y="11921"/>
                    </a:cubicBezTo>
                    <a:cubicBezTo>
                      <a:pt x="19875" y="10994"/>
                      <a:pt x="19549" y="10092"/>
                      <a:pt x="18948" y="9390"/>
                    </a:cubicBezTo>
                    <a:cubicBezTo>
                      <a:pt x="18421" y="8788"/>
                      <a:pt x="17720" y="8412"/>
                      <a:pt x="16943" y="8262"/>
                    </a:cubicBezTo>
                    <a:cubicBezTo>
                      <a:pt x="16679" y="8208"/>
                      <a:pt x="16406" y="8181"/>
                      <a:pt x="16133" y="8181"/>
                    </a:cubicBezTo>
                    <a:cubicBezTo>
                      <a:pt x="15004" y="8181"/>
                      <a:pt x="13859" y="8642"/>
                      <a:pt x="13233" y="9590"/>
                    </a:cubicBezTo>
                    <a:cubicBezTo>
                      <a:pt x="13309" y="9565"/>
                      <a:pt x="13359" y="9565"/>
                      <a:pt x="13434" y="9565"/>
                    </a:cubicBezTo>
                    <a:cubicBezTo>
                      <a:pt x="13618" y="9556"/>
                      <a:pt x="13807" y="9550"/>
                      <a:pt x="13997" y="9550"/>
                    </a:cubicBezTo>
                    <a:cubicBezTo>
                      <a:pt x="14787" y="9550"/>
                      <a:pt x="15609" y="9653"/>
                      <a:pt x="16316" y="10016"/>
                    </a:cubicBezTo>
                    <a:cubicBezTo>
                      <a:pt x="16767" y="10217"/>
                      <a:pt x="17143" y="10568"/>
                      <a:pt x="17319" y="11044"/>
                    </a:cubicBezTo>
                    <a:cubicBezTo>
                      <a:pt x="17544" y="11621"/>
                      <a:pt x="17394" y="12297"/>
                      <a:pt x="17193" y="12849"/>
                    </a:cubicBezTo>
                    <a:cubicBezTo>
                      <a:pt x="16578" y="14387"/>
                      <a:pt x="14888" y="15170"/>
                      <a:pt x="13292" y="15170"/>
                    </a:cubicBezTo>
                    <a:cubicBezTo>
                      <a:pt x="12938" y="15170"/>
                      <a:pt x="12588" y="15131"/>
                      <a:pt x="12256" y="15054"/>
                    </a:cubicBezTo>
                    <a:cubicBezTo>
                      <a:pt x="11304" y="14854"/>
                      <a:pt x="10451" y="14302"/>
                      <a:pt x="9975" y="13450"/>
                    </a:cubicBezTo>
                    <a:cubicBezTo>
                      <a:pt x="9349" y="12322"/>
                      <a:pt x="9499" y="10944"/>
                      <a:pt x="9875" y="9766"/>
                    </a:cubicBezTo>
                    <a:cubicBezTo>
                      <a:pt x="10852" y="6683"/>
                      <a:pt x="13309" y="3651"/>
                      <a:pt x="16692" y="3325"/>
                    </a:cubicBezTo>
                    <a:cubicBezTo>
                      <a:pt x="16895" y="3304"/>
                      <a:pt x="17098" y="3294"/>
                      <a:pt x="17299" y="3294"/>
                    </a:cubicBezTo>
                    <a:cubicBezTo>
                      <a:pt x="19752" y="3294"/>
                      <a:pt x="22006" y="4816"/>
                      <a:pt x="22933" y="7109"/>
                    </a:cubicBezTo>
                    <a:cubicBezTo>
                      <a:pt x="23534" y="8513"/>
                      <a:pt x="23534" y="10067"/>
                      <a:pt x="23309" y="11545"/>
                    </a:cubicBezTo>
                    <a:cubicBezTo>
                      <a:pt x="23058" y="13174"/>
                      <a:pt x="22456" y="14778"/>
                      <a:pt x="21604" y="16207"/>
                    </a:cubicBezTo>
                    <a:cubicBezTo>
                      <a:pt x="19900" y="19089"/>
                      <a:pt x="16993" y="21295"/>
                      <a:pt x="13559" y="21320"/>
                    </a:cubicBezTo>
                    <a:cubicBezTo>
                      <a:pt x="10000" y="21320"/>
                      <a:pt x="6617" y="19265"/>
                      <a:pt x="4837" y="16232"/>
                    </a:cubicBezTo>
                    <a:cubicBezTo>
                      <a:pt x="3359" y="13651"/>
                      <a:pt x="2882" y="10493"/>
                      <a:pt x="3183" y="7560"/>
                    </a:cubicBezTo>
                    <a:cubicBezTo>
                      <a:pt x="3258" y="6758"/>
                      <a:pt x="3409" y="6006"/>
                      <a:pt x="3584" y="5229"/>
                    </a:cubicBezTo>
                    <a:cubicBezTo>
                      <a:pt x="3584" y="5204"/>
                      <a:pt x="3584" y="5179"/>
                      <a:pt x="3584" y="5154"/>
                    </a:cubicBezTo>
                    <a:cubicBezTo>
                      <a:pt x="2757" y="5580"/>
                      <a:pt x="1905" y="6006"/>
                      <a:pt x="1078" y="6458"/>
                    </a:cubicBezTo>
                    <a:cubicBezTo>
                      <a:pt x="301" y="8463"/>
                      <a:pt x="0" y="10693"/>
                      <a:pt x="226" y="12824"/>
                    </a:cubicBezTo>
                    <a:cubicBezTo>
                      <a:pt x="426" y="14603"/>
                      <a:pt x="978" y="16357"/>
                      <a:pt x="1930" y="17861"/>
                    </a:cubicBezTo>
                    <a:cubicBezTo>
                      <a:pt x="2857" y="19390"/>
                      <a:pt x="4186" y="20693"/>
                      <a:pt x="5689" y="21646"/>
                    </a:cubicBezTo>
                    <a:cubicBezTo>
                      <a:pt x="7919" y="23083"/>
                      <a:pt x="10582" y="23856"/>
                      <a:pt x="13241" y="23856"/>
                    </a:cubicBezTo>
                    <a:cubicBezTo>
                      <a:pt x="14198" y="23856"/>
                      <a:pt x="15155" y="23756"/>
                      <a:pt x="16091" y="23550"/>
                    </a:cubicBezTo>
                    <a:cubicBezTo>
                      <a:pt x="19725" y="22748"/>
                      <a:pt x="22707" y="20317"/>
                      <a:pt x="24487" y="17059"/>
                    </a:cubicBezTo>
                    <a:cubicBezTo>
                      <a:pt x="26266" y="13851"/>
                      <a:pt x="26817" y="9916"/>
                      <a:pt x="25765" y="6382"/>
                    </a:cubicBezTo>
                    <a:cubicBezTo>
                      <a:pt x="25138" y="4327"/>
                      <a:pt x="23985" y="2347"/>
                      <a:pt x="22131" y="1194"/>
                    </a:cubicBezTo>
                    <a:cubicBezTo>
                      <a:pt x="20796" y="386"/>
                      <a:pt x="19233" y="1"/>
                      <a:pt x="176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2" name="Google Shape;3412;p40"/>
              <p:cNvSpPr/>
              <p:nvPr/>
            </p:nvSpPr>
            <p:spPr>
              <a:xfrm>
                <a:off x="2706900" y="630500"/>
                <a:ext cx="691775" cy="617675"/>
              </a:xfrm>
              <a:custGeom>
                <a:avLst/>
                <a:gdLst/>
                <a:ahLst/>
                <a:cxnLst/>
                <a:rect l="l" t="t" r="r" b="b"/>
                <a:pathLst>
                  <a:path w="27671" h="24707" extrusionOk="0">
                    <a:moveTo>
                      <a:pt x="18171" y="1"/>
                    </a:moveTo>
                    <a:cubicBezTo>
                      <a:pt x="17977" y="1"/>
                      <a:pt x="17783" y="7"/>
                      <a:pt x="17595" y="19"/>
                    </a:cubicBezTo>
                    <a:cubicBezTo>
                      <a:pt x="15816" y="621"/>
                      <a:pt x="14036" y="1247"/>
                      <a:pt x="12282" y="1924"/>
                    </a:cubicBezTo>
                    <a:cubicBezTo>
                      <a:pt x="10728" y="3052"/>
                      <a:pt x="9475" y="4556"/>
                      <a:pt x="8547" y="6235"/>
                    </a:cubicBezTo>
                    <a:cubicBezTo>
                      <a:pt x="7495" y="8115"/>
                      <a:pt x="6743" y="10320"/>
                      <a:pt x="6743" y="12476"/>
                    </a:cubicBezTo>
                    <a:cubicBezTo>
                      <a:pt x="6743" y="13553"/>
                      <a:pt x="6968" y="14656"/>
                      <a:pt x="7495" y="15608"/>
                    </a:cubicBezTo>
                    <a:cubicBezTo>
                      <a:pt x="8046" y="16561"/>
                      <a:pt x="8898" y="17288"/>
                      <a:pt x="9901" y="17764"/>
                    </a:cubicBezTo>
                    <a:cubicBezTo>
                      <a:pt x="11072" y="18346"/>
                      <a:pt x="12447" y="18649"/>
                      <a:pt x="13820" y="18649"/>
                    </a:cubicBezTo>
                    <a:cubicBezTo>
                      <a:pt x="16706" y="18649"/>
                      <a:pt x="19584" y="17310"/>
                      <a:pt x="20552" y="14405"/>
                    </a:cubicBezTo>
                    <a:cubicBezTo>
                      <a:pt x="21129" y="12626"/>
                      <a:pt x="20878" y="10420"/>
                      <a:pt x="19374" y="9167"/>
                    </a:cubicBezTo>
                    <a:cubicBezTo>
                      <a:pt x="18616" y="8517"/>
                      <a:pt x="17618" y="8192"/>
                      <a:pt x="16618" y="8192"/>
                    </a:cubicBezTo>
                    <a:cubicBezTo>
                      <a:pt x="15999" y="8192"/>
                      <a:pt x="15378" y="8317"/>
                      <a:pt x="14813" y="8566"/>
                    </a:cubicBezTo>
                    <a:cubicBezTo>
                      <a:pt x="14111" y="8892"/>
                      <a:pt x="13510" y="9443"/>
                      <a:pt x="13184" y="10145"/>
                    </a:cubicBezTo>
                    <a:cubicBezTo>
                      <a:pt x="13113" y="10263"/>
                      <a:pt x="13176" y="10448"/>
                      <a:pt x="13330" y="10448"/>
                    </a:cubicBezTo>
                    <a:cubicBezTo>
                      <a:pt x="13339" y="10448"/>
                      <a:pt x="13349" y="10447"/>
                      <a:pt x="13359" y="10445"/>
                    </a:cubicBezTo>
                    <a:cubicBezTo>
                      <a:pt x="13660" y="10408"/>
                      <a:pt x="13967" y="10389"/>
                      <a:pt x="14274" y="10389"/>
                    </a:cubicBezTo>
                    <a:cubicBezTo>
                      <a:pt x="14581" y="10389"/>
                      <a:pt x="14888" y="10408"/>
                      <a:pt x="15189" y="10445"/>
                    </a:cubicBezTo>
                    <a:cubicBezTo>
                      <a:pt x="16016" y="10521"/>
                      <a:pt x="17169" y="10771"/>
                      <a:pt x="17445" y="11674"/>
                    </a:cubicBezTo>
                    <a:cubicBezTo>
                      <a:pt x="17745" y="12601"/>
                      <a:pt x="17144" y="13704"/>
                      <a:pt x="16442" y="14305"/>
                    </a:cubicBezTo>
                    <a:cubicBezTo>
                      <a:pt x="15740" y="14857"/>
                      <a:pt x="14813" y="15157"/>
                      <a:pt x="13936" y="15182"/>
                    </a:cubicBezTo>
                    <a:cubicBezTo>
                      <a:pt x="13892" y="15184"/>
                      <a:pt x="13849" y="15184"/>
                      <a:pt x="13805" y="15184"/>
                    </a:cubicBezTo>
                    <a:cubicBezTo>
                      <a:pt x="12967" y="15184"/>
                      <a:pt x="12098" y="14953"/>
                      <a:pt x="11455" y="14405"/>
                    </a:cubicBezTo>
                    <a:cubicBezTo>
                      <a:pt x="10678" y="13754"/>
                      <a:pt x="10427" y="12751"/>
                      <a:pt x="10477" y="11749"/>
                    </a:cubicBezTo>
                    <a:cubicBezTo>
                      <a:pt x="10603" y="10095"/>
                      <a:pt x="11455" y="8440"/>
                      <a:pt x="12407" y="7137"/>
                    </a:cubicBezTo>
                    <a:cubicBezTo>
                      <a:pt x="13309" y="5909"/>
                      <a:pt x="14512" y="4907"/>
                      <a:pt x="15966" y="4430"/>
                    </a:cubicBezTo>
                    <a:cubicBezTo>
                      <a:pt x="16543" y="4242"/>
                      <a:pt x="17141" y="4151"/>
                      <a:pt x="17736" y="4151"/>
                    </a:cubicBezTo>
                    <a:cubicBezTo>
                      <a:pt x="19595" y="4151"/>
                      <a:pt x="21425" y="5041"/>
                      <a:pt x="22507" y="6636"/>
                    </a:cubicBezTo>
                    <a:cubicBezTo>
                      <a:pt x="24136" y="9067"/>
                      <a:pt x="23610" y="12425"/>
                      <a:pt x="22507" y="14957"/>
                    </a:cubicBezTo>
                    <a:cubicBezTo>
                      <a:pt x="21254" y="17839"/>
                      <a:pt x="18923" y="20395"/>
                      <a:pt x="15791" y="21122"/>
                    </a:cubicBezTo>
                    <a:cubicBezTo>
                      <a:pt x="15195" y="21261"/>
                      <a:pt x="14588" y="21327"/>
                      <a:pt x="13982" y="21327"/>
                    </a:cubicBezTo>
                    <a:cubicBezTo>
                      <a:pt x="11198" y="21327"/>
                      <a:pt x="8417" y="19934"/>
                      <a:pt x="6668" y="17814"/>
                    </a:cubicBezTo>
                    <a:cubicBezTo>
                      <a:pt x="4788" y="15558"/>
                      <a:pt x="4036" y="12526"/>
                      <a:pt x="4011" y="9618"/>
                    </a:cubicBezTo>
                    <a:cubicBezTo>
                      <a:pt x="4011" y="8165"/>
                      <a:pt x="4262" y="6761"/>
                      <a:pt x="4562" y="5333"/>
                    </a:cubicBezTo>
                    <a:lnTo>
                      <a:pt x="4562" y="5333"/>
                    </a:lnTo>
                    <a:cubicBezTo>
                      <a:pt x="4412" y="5408"/>
                      <a:pt x="4262" y="5508"/>
                      <a:pt x="4086" y="5583"/>
                    </a:cubicBezTo>
                    <a:cubicBezTo>
                      <a:pt x="4086" y="5608"/>
                      <a:pt x="4086" y="5633"/>
                      <a:pt x="4086" y="5658"/>
                    </a:cubicBezTo>
                    <a:cubicBezTo>
                      <a:pt x="3911" y="6435"/>
                      <a:pt x="3760" y="7187"/>
                      <a:pt x="3685" y="7964"/>
                    </a:cubicBezTo>
                    <a:cubicBezTo>
                      <a:pt x="3384" y="10922"/>
                      <a:pt x="3861" y="14080"/>
                      <a:pt x="5339" y="16661"/>
                    </a:cubicBezTo>
                    <a:cubicBezTo>
                      <a:pt x="7119" y="19694"/>
                      <a:pt x="10502" y="21749"/>
                      <a:pt x="14061" y="21749"/>
                    </a:cubicBezTo>
                    <a:cubicBezTo>
                      <a:pt x="17495" y="21724"/>
                      <a:pt x="20402" y="19518"/>
                      <a:pt x="22106" y="16636"/>
                    </a:cubicBezTo>
                    <a:cubicBezTo>
                      <a:pt x="22958" y="15207"/>
                      <a:pt x="23560" y="13603"/>
                      <a:pt x="23811" y="11974"/>
                    </a:cubicBezTo>
                    <a:cubicBezTo>
                      <a:pt x="24036" y="10496"/>
                      <a:pt x="24036" y="8942"/>
                      <a:pt x="23435" y="7538"/>
                    </a:cubicBezTo>
                    <a:cubicBezTo>
                      <a:pt x="22508" y="5245"/>
                      <a:pt x="20254" y="3723"/>
                      <a:pt x="17801" y="3723"/>
                    </a:cubicBezTo>
                    <a:cubicBezTo>
                      <a:pt x="17600" y="3723"/>
                      <a:pt x="17397" y="3733"/>
                      <a:pt x="17194" y="3754"/>
                    </a:cubicBezTo>
                    <a:cubicBezTo>
                      <a:pt x="13811" y="4080"/>
                      <a:pt x="11354" y="7112"/>
                      <a:pt x="10377" y="10195"/>
                    </a:cubicBezTo>
                    <a:cubicBezTo>
                      <a:pt x="10001" y="11373"/>
                      <a:pt x="9851" y="12751"/>
                      <a:pt x="10477" y="13879"/>
                    </a:cubicBezTo>
                    <a:cubicBezTo>
                      <a:pt x="10953" y="14731"/>
                      <a:pt x="11806" y="15283"/>
                      <a:pt x="12758" y="15483"/>
                    </a:cubicBezTo>
                    <a:cubicBezTo>
                      <a:pt x="13090" y="15560"/>
                      <a:pt x="13440" y="15599"/>
                      <a:pt x="13794" y="15599"/>
                    </a:cubicBezTo>
                    <a:cubicBezTo>
                      <a:pt x="15390" y="15599"/>
                      <a:pt x="17080" y="14816"/>
                      <a:pt x="17695" y="13278"/>
                    </a:cubicBezTo>
                    <a:cubicBezTo>
                      <a:pt x="17896" y="12726"/>
                      <a:pt x="18046" y="12050"/>
                      <a:pt x="17821" y="11473"/>
                    </a:cubicBezTo>
                    <a:cubicBezTo>
                      <a:pt x="17645" y="10997"/>
                      <a:pt x="17269" y="10646"/>
                      <a:pt x="16818" y="10445"/>
                    </a:cubicBezTo>
                    <a:cubicBezTo>
                      <a:pt x="16111" y="10082"/>
                      <a:pt x="15289" y="9979"/>
                      <a:pt x="14499" y="9979"/>
                    </a:cubicBezTo>
                    <a:cubicBezTo>
                      <a:pt x="14309" y="9979"/>
                      <a:pt x="14120" y="9985"/>
                      <a:pt x="13936" y="9994"/>
                    </a:cubicBezTo>
                    <a:cubicBezTo>
                      <a:pt x="13861" y="9994"/>
                      <a:pt x="13811" y="9994"/>
                      <a:pt x="13735" y="10019"/>
                    </a:cubicBezTo>
                    <a:cubicBezTo>
                      <a:pt x="14361" y="9071"/>
                      <a:pt x="15506" y="8610"/>
                      <a:pt x="16635" y="8610"/>
                    </a:cubicBezTo>
                    <a:cubicBezTo>
                      <a:pt x="16908" y="8610"/>
                      <a:pt x="17181" y="8637"/>
                      <a:pt x="17445" y="8691"/>
                    </a:cubicBezTo>
                    <a:cubicBezTo>
                      <a:pt x="18222" y="8841"/>
                      <a:pt x="18923" y="9217"/>
                      <a:pt x="19450" y="9819"/>
                    </a:cubicBezTo>
                    <a:cubicBezTo>
                      <a:pt x="20051" y="10521"/>
                      <a:pt x="20377" y="11423"/>
                      <a:pt x="20427" y="12350"/>
                    </a:cubicBezTo>
                    <a:cubicBezTo>
                      <a:pt x="20502" y="14305"/>
                      <a:pt x="19500" y="16135"/>
                      <a:pt x="17846" y="17162"/>
                    </a:cubicBezTo>
                    <a:cubicBezTo>
                      <a:pt x="16666" y="17915"/>
                      <a:pt x="15253" y="18247"/>
                      <a:pt x="13845" y="18247"/>
                    </a:cubicBezTo>
                    <a:cubicBezTo>
                      <a:pt x="13189" y="18247"/>
                      <a:pt x="12535" y="18175"/>
                      <a:pt x="11906" y="18040"/>
                    </a:cubicBezTo>
                    <a:cubicBezTo>
                      <a:pt x="10853" y="17789"/>
                      <a:pt x="9826" y="17388"/>
                      <a:pt x="8973" y="16711"/>
                    </a:cubicBezTo>
                    <a:cubicBezTo>
                      <a:pt x="8171" y="16034"/>
                      <a:pt x="7620" y="15132"/>
                      <a:pt x="7344" y="14105"/>
                    </a:cubicBezTo>
                    <a:cubicBezTo>
                      <a:pt x="6843" y="12075"/>
                      <a:pt x="7394" y="9844"/>
                      <a:pt x="8171" y="7939"/>
                    </a:cubicBezTo>
                    <a:cubicBezTo>
                      <a:pt x="9725" y="4230"/>
                      <a:pt x="12883" y="972"/>
                      <a:pt x="17044" y="496"/>
                    </a:cubicBezTo>
                    <a:cubicBezTo>
                      <a:pt x="17417" y="452"/>
                      <a:pt x="17792" y="430"/>
                      <a:pt x="18168" y="430"/>
                    </a:cubicBezTo>
                    <a:cubicBezTo>
                      <a:pt x="19735" y="430"/>
                      <a:pt x="21298" y="815"/>
                      <a:pt x="22633" y="1623"/>
                    </a:cubicBezTo>
                    <a:cubicBezTo>
                      <a:pt x="24487" y="2776"/>
                      <a:pt x="25640" y="4756"/>
                      <a:pt x="26267" y="6811"/>
                    </a:cubicBezTo>
                    <a:cubicBezTo>
                      <a:pt x="27319" y="10345"/>
                      <a:pt x="26768" y="14280"/>
                      <a:pt x="24989" y="17488"/>
                    </a:cubicBezTo>
                    <a:cubicBezTo>
                      <a:pt x="23209" y="20746"/>
                      <a:pt x="20227" y="23177"/>
                      <a:pt x="16593" y="23979"/>
                    </a:cubicBezTo>
                    <a:cubicBezTo>
                      <a:pt x="15657" y="24185"/>
                      <a:pt x="14700" y="24285"/>
                      <a:pt x="13743" y="24285"/>
                    </a:cubicBezTo>
                    <a:cubicBezTo>
                      <a:pt x="11084" y="24285"/>
                      <a:pt x="8421" y="23512"/>
                      <a:pt x="6191" y="22075"/>
                    </a:cubicBezTo>
                    <a:cubicBezTo>
                      <a:pt x="4688" y="21122"/>
                      <a:pt x="3359" y="19819"/>
                      <a:pt x="2432" y="18290"/>
                    </a:cubicBezTo>
                    <a:cubicBezTo>
                      <a:pt x="1480" y="16761"/>
                      <a:pt x="928" y="15032"/>
                      <a:pt x="728" y="13253"/>
                    </a:cubicBezTo>
                    <a:cubicBezTo>
                      <a:pt x="502" y="11122"/>
                      <a:pt x="803" y="8892"/>
                      <a:pt x="1580" y="6887"/>
                    </a:cubicBezTo>
                    <a:lnTo>
                      <a:pt x="1580" y="6887"/>
                    </a:lnTo>
                    <a:cubicBezTo>
                      <a:pt x="1404" y="6987"/>
                      <a:pt x="1229" y="7087"/>
                      <a:pt x="1029" y="7187"/>
                    </a:cubicBezTo>
                    <a:cubicBezTo>
                      <a:pt x="628" y="8340"/>
                      <a:pt x="377" y="9568"/>
                      <a:pt x="277" y="10821"/>
                    </a:cubicBezTo>
                    <a:cubicBezTo>
                      <a:pt x="1" y="14606"/>
                      <a:pt x="1329" y="18415"/>
                      <a:pt x="4136" y="21022"/>
                    </a:cubicBezTo>
                    <a:cubicBezTo>
                      <a:pt x="6735" y="23412"/>
                      <a:pt x="10279" y="24706"/>
                      <a:pt x="13793" y="24706"/>
                    </a:cubicBezTo>
                    <a:cubicBezTo>
                      <a:pt x="14075" y="24706"/>
                      <a:pt x="14357" y="24698"/>
                      <a:pt x="14638" y="24681"/>
                    </a:cubicBezTo>
                    <a:cubicBezTo>
                      <a:pt x="16542" y="24556"/>
                      <a:pt x="18422" y="24030"/>
                      <a:pt x="20101" y="23102"/>
                    </a:cubicBezTo>
                    <a:cubicBezTo>
                      <a:pt x="21781" y="22175"/>
                      <a:pt x="23234" y="20847"/>
                      <a:pt x="24362" y="19268"/>
                    </a:cubicBezTo>
                    <a:cubicBezTo>
                      <a:pt x="26643" y="16135"/>
                      <a:pt x="27670" y="12075"/>
                      <a:pt x="27019" y="8240"/>
                    </a:cubicBezTo>
                    <a:cubicBezTo>
                      <a:pt x="26668" y="6085"/>
                      <a:pt x="25766" y="3904"/>
                      <a:pt x="24212" y="2350"/>
                    </a:cubicBezTo>
                    <a:cubicBezTo>
                      <a:pt x="22758" y="922"/>
                      <a:pt x="20778" y="145"/>
                      <a:pt x="18748" y="19"/>
                    </a:cubicBezTo>
                    <a:cubicBezTo>
                      <a:pt x="18560" y="7"/>
                      <a:pt x="18366" y="1"/>
                      <a:pt x="1817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3" name="Google Shape;3413;p40"/>
              <p:cNvSpPr/>
              <p:nvPr/>
            </p:nvSpPr>
            <p:spPr>
              <a:xfrm>
                <a:off x="4345400" y="2683175"/>
                <a:ext cx="674200" cy="596475"/>
              </a:xfrm>
              <a:custGeom>
                <a:avLst/>
                <a:gdLst/>
                <a:ahLst/>
                <a:cxnLst/>
                <a:rect l="l" t="t" r="r" b="b"/>
                <a:pathLst>
                  <a:path w="26968" h="23859" extrusionOk="0">
                    <a:moveTo>
                      <a:pt x="17798" y="0"/>
                    </a:moveTo>
                    <a:cubicBezTo>
                      <a:pt x="17411" y="0"/>
                      <a:pt x="17025" y="23"/>
                      <a:pt x="16642" y="68"/>
                    </a:cubicBezTo>
                    <a:cubicBezTo>
                      <a:pt x="12481" y="569"/>
                      <a:pt x="9298" y="3853"/>
                      <a:pt x="7795" y="7587"/>
                    </a:cubicBezTo>
                    <a:cubicBezTo>
                      <a:pt x="7018" y="9492"/>
                      <a:pt x="6466" y="11722"/>
                      <a:pt x="7018" y="13778"/>
                    </a:cubicBezTo>
                    <a:cubicBezTo>
                      <a:pt x="7268" y="14780"/>
                      <a:pt x="7845" y="15682"/>
                      <a:pt x="8672" y="16334"/>
                    </a:cubicBezTo>
                    <a:cubicBezTo>
                      <a:pt x="9524" y="16986"/>
                      <a:pt x="10552" y="17387"/>
                      <a:pt x="11579" y="17612"/>
                    </a:cubicBezTo>
                    <a:cubicBezTo>
                      <a:pt x="12193" y="17744"/>
                      <a:pt x="12832" y="17814"/>
                      <a:pt x="13472" y="17814"/>
                    </a:cubicBezTo>
                    <a:cubicBezTo>
                      <a:pt x="14895" y="17814"/>
                      <a:pt x="16326" y="17471"/>
                      <a:pt x="17519" y="16710"/>
                    </a:cubicBezTo>
                    <a:cubicBezTo>
                      <a:pt x="19148" y="15682"/>
                      <a:pt x="20151" y="13853"/>
                      <a:pt x="20050" y="11898"/>
                    </a:cubicBezTo>
                    <a:cubicBezTo>
                      <a:pt x="20000" y="10996"/>
                      <a:pt x="19700" y="10068"/>
                      <a:pt x="19073" y="9392"/>
                    </a:cubicBezTo>
                    <a:cubicBezTo>
                      <a:pt x="18572" y="8790"/>
                      <a:pt x="17845" y="8439"/>
                      <a:pt x="17093" y="8264"/>
                    </a:cubicBezTo>
                    <a:cubicBezTo>
                      <a:pt x="16824" y="8210"/>
                      <a:pt x="16549" y="8183"/>
                      <a:pt x="16273" y="8183"/>
                    </a:cubicBezTo>
                    <a:cubicBezTo>
                      <a:pt x="15137" y="8183"/>
                      <a:pt x="14004" y="8644"/>
                      <a:pt x="13359" y="9592"/>
                    </a:cubicBezTo>
                    <a:cubicBezTo>
                      <a:pt x="13434" y="9567"/>
                      <a:pt x="13509" y="9567"/>
                      <a:pt x="13584" y="9567"/>
                    </a:cubicBezTo>
                    <a:cubicBezTo>
                      <a:pt x="13749" y="9558"/>
                      <a:pt x="13917" y="9553"/>
                      <a:pt x="14086" y="9553"/>
                    </a:cubicBezTo>
                    <a:cubicBezTo>
                      <a:pt x="14896" y="9553"/>
                      <a:pt x="15741" y="9666"/>
                      <a:pt x="16466" y="10018"/>
                    </a:cubicBezTo>
                    <a:cubicBezTo>
                      <a:pt x="16892" y="10244"/>
                      <a:pt x="17268" y="10570"/>
                      <a:pt x="17444" y="11046"/>
                    </a:cubicBezTo>
                    <a:cubicBezTo>
                      <a:pt x="17669" y="11622"/>
                      <a:pt x="17544" y="12299"/>
                      <a:pt x="17319" y="12850"/>
                    </a:cubicBezTo>
                    <a:cubicBezTo>
                      <a:pt x="16724" y="14389"/>
                      <a:pt x="15038" y="15172"/>
                      <a:pt x="13428" y="15172"/>
                    </a:cubicBezTo>
                    <a:cubicBezTo>
                      <a:pt x="13071" y="15172"/>
                      <a:pt x="12718" y="15133"/>
                      <a:pt x="12381" y="15056"/>
                    </a:cubicBezTo>
                    <a:cubicBezTo>
                      <a:pt x="11454" y="14855"/>
                      <a:pt x="10577" y="14304"/>
                      <a:pt x="10126" y="13452"/>
                    </a:cubicBezTo>
                    <a:cubicBezTo>
                      <a:pt x="9499" y="12324"/>
                      <a:pt x="9649" y="10945"/>
                      <a:pt x="10025" y="9768"/>
                    </a:cubicBezTo>
                    <a:cubicBezTo>
                      <a:pt x="11003" y="6685"/>
                      <a:pt x="13434" y="3652"/>
                      <a:pt x="16842" y="3326"/>
                    </a:cubicBezTo>
                    <a:cubicBezTo>
                      <a:pt x="17028" y="3309"/>
                      <a:pt x="17213" y="3300"/>
                      <a:pt x="17396" y="3300"/>
                    </a:cubicBezTo>
                    <a:cubicBezTo>
                      <a:pt x="19848" y="3300"/>
                      <a:pt x="22127" y="4826"/>
                      <a:pt x="23083" y="7111"/>
                    </a:cubicBezTo>
                    <a:cubicBezTo>
                      <a:pt x="23659" y="8514"/>
                      <a:pt x="23659" y="10068"/>
                      <a:pt x="23434" y="11547"/>
                    </a:cubicBezTo>
                    <a:cubicBezTo>
                      <a:pt x="23183" y="13201"/>
                      <a:pt x="22607" y="14780"/>
                      <a:pt x="21755" y="16209"/>
                    </a:cubicBezTo>
                    <a:cubicBezTo>
                      <a:pt x="20050" y="19091"/>
                      <a:pt x="17143" y="21296"/>
                      <a:pt x="13684" y="21321"/>
                    </a:cubicBezTo>
                    <a:cubicBezTo>
                      <a:pt x="10151" y="21321"/>
                      <a:pt x="6742" y="19266"/>
                      <a:pt x="4988" y="16234"/>
                    </a:cubicBezTo>
                    <a:cubicBezTo>
                      <a:pt x="3484" y="13652"/>
                      <a:pt x="3033" y="10494"/>
                      <a:pt x="3308" y="7562"/>
                    </a:cubicBezTo>
                    <a:cubicBezTo>
                      <a:pt x="3384" y="6760"/>
                      <a:pt x="3559" y="6008"/>
                      <a:pt x="3709" y="5231"/>
                    </a:cubicBezTo>
                    <a:cubicBezTo>
                      <a:pt x="3910" y="4304"/>
                      <a:pt x="4110" y="3376"/>
                      <a:pt x="4386" y="2474"/>
                    </a:cubicBezTo>
                    <a:cubicBezTo>
                      <a:pt x="4461" y="2173"/>
                      <a:pt x="4537" y="1873"/>
                      <a:pt x="4637" y="1572"/>
                    </a:cubicBezTo>
                    <a:lnTo>
                      <a:pt x="4637" y="1572"/>
                    </a:lnTo>
                    <a:cubicBezTo>
                      <a:pt x="4186" y="1948"/>
                      <a:pt x="3760" y="2374"/>
                      <a:pt x="3359" y="2825"/>
                    </a:cubicBezTo>
                    <a:cubicBezTo>
                      <a:pt x="1028" y="5532"/>
                      <a:pt x="0" y="9291"/>
                      <a:pt x="376" y="12825"/>
                    </a:cubicBezTo>
                    <a:cubicBezTo>
                      <a:pt x="552" y="14605"/>
                      <a:pt x="1128" y="16359"/>
                      <a:pt x="2055" y="17863"/>
                    </a:cubicBezTo>
                    <a:cubicBezTo>
                      <a:pt x="3008" y="19417"/>
                      <a:pt x="4336" y="20720"/>
                      <a:pt x="5865" y="21672"/>
                    </a:cubicBezTo>
                    <a:cubicBezTo>
                      <a:pt x="8093" y="23090"/>
                      <a:pt x="10740" y="23859"/>
                      <a:pt x="13379" y="23859"/>
                    </a:cubicBezTo>
                    <a:cubicBezTo>
                      <a:pt x="14332" y="23859"/>
                      <a:pt x="15285" y="23758"/>
                      <a:pt x="16216" y="23552"/>
                    </a:cubicBezTo>
                    <a:cubicBezTo>
                      <a:pt x="19875" y="22750"/>
                      <a:pt x="22882" y="20294"/>
                      <a:pt x="24637" y="17036"/>
                    </a:cubicBezTo>
                    <a:cubicBezTo>
                      <a:pt x="26416" y="13828"/>
                      <a:pt x="26968" y="9893"/>
                      <a:pt x="25890" y="6359"/>
                    </a:cubicBezTo>
                    <a:cubicBezTo>
                      <a:pt x="25263" y="4304"/>
                      <a:pt x="24111" y="2349"/>
                      <a:pt x="22256" y="1221"/>
                    </a:cubicBezTo>
                    <a:cubicBezTo>
                      <a:pt x="20930" y="377"/>
                      <a:pt x="19362" y="0"/>
                      <a:pt x="17798"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4" name="Google Shape;3414;p40"/>
              <p:cNvSpPr/>
              <p:nvPr/>
            </p:nvSpPr>
            <p:spPr>
              <a:xfrm>
                <a:off x="4336625" y="2672675"/>
                <a:ext cx="691125" cy="617625"/>
              </a:xfrm>
              <a:custGeom>
                <a:avLst/>
                <a:gdLst/>
                <a:ahLst/>
                <a:cxnLst/>
                <a:rect l="l" t="t" r="r" b="b"/>
                <a:pathLst>
                  <a:path w="27645" h="24705" extrusionOk="0">
                    <a:moveTo>
                      <a:pt x="18149" y="420"/>
                    </a:moveTo>
                    <a:cubicBezTo>
                      <a:pt x="19713" y="420"/>
                      <a:pt x="21281" y="797"/>
                      <a:pt x="22607" y="1641"/>
                    </a:cubicBezTo>
                    <a:cubicBezTo>
                      <a:pt x="24462" y="2769"/>
                      <a:pt x="25614" y="4724"/>
                      <a:pt x="26241" y="6779"/>
                    </a:cubicBezTo>
                    <a:cubicBezTo>
                      <a:pt x="27319" y="10313"/>
                      <a:pt x="26767" y="14248"/>
                      <a:pt x="24988" y="17456"/>
                    </a:cubicBezTo>
                    <a:cubicBezTo>
                      <a:pt x="23233" y="20714"/>
                      <a:pt x="20226" y="23170"/>
                      <a:pt x="16567" y="23972"/>
                    </a:cubicBezTo>
                    <a:cubicBezTo>
                      <a:pt x="15636" y="24178"/>
                      <a:pt x="14683" y="24279"/>
                      <a:pt x="13730" y="24279"/>
                    </a:cubicBezTo>
                    <a:cubicBezTo>
                      <a:pt x="11091" y="24279"/>
                      <a:pt x="8444" y="23510"/>
                      <a:pt x="6216" y="22092"/>
                    </a:cubicBezTo>
                    <a:cubicBezTo>
                      <a:pt x="4687" y="21140"/>
                      <a:pt x="3359" y="19837"/>
                      <a:pt x="2406" y="18283"/>
                    </a:cubicBezTo>
                    <a:cubicBezTo>
                      <a:pt x="1479" y="16779"/>
                      <a:pt x="903" y="15025"/>
                      <a:pt x="727" y="13245"/>
                    </a:cubicBezTo>
                    <a:cubicBezTo>
                      <a:pt x="351" y="9711"/>
                      <a:pt x="1379" y="5952"/>
                      <a:pt x="3710" y="3245"/>
                    </a:cubicBezTo>
                    <a:cubicBezTo>
                      <a:pt x="4111" y="2794"/>
                      <a:pt x="4537" y="2368"/>
                      <a:pt x="4988" y="1992"/>
                    </a:cubicBezTo>
                    <a:lnTo>
                      <a:pt x="4988" y="1992"/>
                    </a:lnTo>
                    <a:cubicBezTo>
                      <a:pt x="4888" y="2293"/>
                      <a:pt x="4812" y="2619"/>
                      <a:pt x="4737" y="2894"/>
                    </a:cubicBezTo>
                    <a:cubicBezTo>
                      <a:pt x="4461" y="3796"/>
                      <a:pt x="4261" y="4724"/>
                      <a:pt x="4060" y="5651"/>
                    </a:cubicBezTo>
                    <a:cubicBezTo>
                      <a:pt x="3910" y="6428"/>
                      <a:pt x="3760" y="7180"/>
                      <a:pt x="3659" y="7982"/>
                    </a:cubicBezTo>
                    <a:cubicBezTo>
                      <a:pt x="3384" y="10914"/>
                      <a:pt x="3835" y="14072"/>
                      <a:pt x="5339" y="16654"/>
                    </a:cubicBezTo>
                    <a:cubicBezTo>
                      <a:pt x="7093" y="19686"/>
                      <a:pt x="10502" y="21741"/>
                      <a:pt x="14035" y="21741"/>
                    </a:cubicBezTo>
                    <a:cubicBezTo>
                      <a:pt x="17494" y="21716"/>
                      <a:pt x="20401" y="19511"/>
                      <a:pt x="22106" y="16629"/>
                    </a:cubicBezTo>
                    <a:cubicBezTo>
                      <a:pt x="22958" y="15200"/>
                      <a:pt x="23534" y="13621"/>
                      <a:pt x="23785" y="11967"/>
                    </a:cubicBezTo>
                    <a:cubicBezTo>
                      <a:pt x="24010" y="10488"/>
                      <a:pt x="24010" y="8934"/>
                      <a:pt x="23434" y="7531"/>
                    </a:cubicBezTo>
                    <a:cubicBezTo>
                      <a:pt x="22478" y="5246"/>
                      <a:pt x="20199" y="3720"/>
                      <a:pt x="17747" y="3720"/>
                    </a:cubicBezTo>
                    <a:cubicBezTo>
                      <a:pt x="17564" y="3720"/>
                      <a:pt x="17379" y="3729"/>
                      <a:pt x="17193" y="3746"/>
                    </a:cubicBezTo>
                    <a:cubicBezTo>
                      <a:pt x="13785" y="4072"/>
                      <a:pt x="11354" y="7105"/>
                      <a:pt x="10376" y="10188"/>
                    </a:cubicBezTo>
                    <a:cubicBezTo>
                      <a:pt x="10000" y="11365"/>
                      <a:pt x="9850" y="12744"/>
                      <a:pt x="10477" y="13872"/>
                    </a:cubicBezTo>
                    <a:cubicBezTo>
                      <a:pt x="10928" y="14724"/>
                      <a:pt x="11805" y="15275"/>
                      <a:pt x="12732" y="15476"/>
                    </a:cubicBezTo>
                    <a:cubicBezTo>
                      <a:pt x="13069" y="15553"/>
                      <a:pt x="13422" y="15592"/>
                      <a:pt x="13779" y="15592"/>
                    </a:cubicBezTo>
                    <a:cubicBezTo>
                      <a:pt x="15389" y="15592"/>
                      <a:pt x="17075" y="14809"/>
                      <a:pt x="17670" y="13270"/>
                    </a:cubicBezTo>
                    <a:cubicBezTo>
                      <a:pt x="17895" y="12719"/>
                      <a:pt x="18020" y="12042"/>
                      <a:pt x="17795" y="11466"/>
                    </a:cubicBezTo>
                    <a:cubicBezTo>
                      <a:pt x="17619" y="10990"/>
                      <a:pt x="17243" y="10664"/>
                      <a:pt x="16817" y="10438"/>
                    </a:cubicBezTo>
                    <a:cubicBezTo>
                      <a:pt x="16092" y="10086"/>
                      <a:pt x="15247" y="9973"/>
                      <a:pt x="14437" y="9973"/>
                    </a:cubicBezTo>
                    <a:cubicBezTo>
                      <a:pt x="14268" y="9973"/>
                      <a:pt x="14100" y="9978"/>
                      <a:pt x="13935" y="9987"/>
                    </a:cubicBezTo>
                    <a:cubicBezTo>
                      <a:pt x="13860" y="9987"/>
                      <a:pt x="13785" y="9987"/>
                      <a:pt x="13710" y="10012"/>
                    </a:cubicBezTo>
                    <a:cubicBezTo>
                      <a:pt x="14355" y="9064"/>
                      <a:pt x="15488" y="8603"/>
                      <a:pt x="16624" y="8603"/>
                    </a:cubicBezTo>
                    <a:cubicBezTo>
                      <a:pt x="16900" y="8603"/>
                      <a:pt x="17175" y="8630"/>
                      <a:pt x="17444" y="8684"/>
                    </a:cubicBezTo>
                    <a:cubicBezTo>
                      <a:pt x="18196" y="8859"/>
                      <a:pt x="18923" y="9210"/>
                      <a:pt x="19424" y="9812"/>
                    </a:cubicBezTo>
                    <a:cubicBezTo>
                      <a:pt x="20051" y="10488"/>
                      <a:pt x="20351" y="11416"/>
                      <a:pt x="20401" y="12318"/>
                    </a:cubicBezTo>
                    <a:cubicBezTo>
                      <a:pt x="20502" y="14273"/>
                      <a:pt x="19499" y="16102"/>
                      <a:pt x="17870" y="17130"/>
                    </a:cubicBezTo>
                    <a:cubicBezTo>
                      <a:pt x="16677" y="17891"/>
                      <a:pt x="15246" y="18234"/>
                      <a:pt x="13823" y="18234"/>
                    </a:cubicBezTo>
                    <a:cubicBezTo>
                      <a:pt x="13183" y="18234"/>
                      <a:pt x="12544" y="18164"/>
                      <a:pt x="11930" y="18032"/>
                    </a:cubicBezTo>
                    <a:cubicBezTo>
                      <a:pt x="10903" y="17807"/>
                      <a:pt x="9875" y="17406"/>
                      <a:pt x="9023" y="16754"/>
                    </a:cubicBezTo>
                    <a:cubicBezTo>
                      <a:pt x="8196" y="16102"/>
                      <a:pt x="7619" y="15200"/>
                      <a:pt x="7369" y="14198"/>
                    </a:cubicBezTo>
                    <a:cubicBezTo>
                      <a:pt x="6817" y="12142"/>
                      <a:pt x="7369" y="9912"/>
                      <a:pt x="8146" y="8007"/>
                    </a:cubicBezTo>
                    <a:cubicBezTo>
                      <a:pt x="9649" y="4273"/>
                      <a:pt x="12832" y="989"/>
                      <a:pt x="16993" y="488"/>
                    </a:cubicBezTo>
                    <a:cubicBezTo>
                      <a:pt x="17376" y="443"/>
                      <a:pt x="17762" y="420"/>
                      <a:pt x="18149" y="420"/>
                    </a:cubicBezTo>
                    <a:close/>
                    <a:moveTo>
                      <a:pt x="18190" y="0"/>
                    </a:moveTo>
                    <a:cubicBezTo>
                      <a:pt x="16276" y="0"/>
                      <a:pt x="14401" y="548"/>
                      <a:pt x="12782" y="1566"/>
                    </a:cubicBezTo>
                    <a:cubicBezTo>
                      <a:pt x="10978" y="2719"/>
                      <a:pt x="9549" y="4398"/>
                      <a:pt x="8497" y="6278"/>
                    </a:cubicBezTo>
                    <a:cubicBezTo>
                      <a:pt x="7469" y="8157"/>
                      <a:pt x="6717" y="10388"/>
                      <a:pt x="6742" y="12568"/>
                    </a:cubicBezTo>
                    <a:cubicBezTo>
                      <a:pt x="6742" y="13646"/>
                      <a:pt x="6968" y="14724"/>
                      <a:pt x="7519" y="15676"/>
                    </a:cubicBezTo>
                    <a:cubicBezTo>
                      <a:pt x="8071" y="16604"/>
                      <a:pt x="8948" y="17305"/>
                      <a:pt x="9925" y="17782"/>
                    </a:cubicBezTo>
                    <a:cubicBezTo>
                      <a:pt x="11089" y="18348"/>
                      <a:pt x="12446" y="18642"/>
                      <a:pt x="13800" y="18642"/>
                    </a:cubicBezTo>
                    <a:cubicBezTo>
                      <a:pt x="16703" y="18642"/>
                      <a:pt x="19595" y="17288"/>
                      <a:pt x="20552" y="14348"/>
                    </a:cubicBezTo>
                    <a:cubicBezTo>
                      <a:pt x="21103" y="12594"/>
                      <a:pt x="20853" y="10413"/>
                      <a:pt x="19399" y="9185"/>
                    </a:cubicBezTo>
                    <a:cubicBezTo>
                      <a:pt x="18622" y="8517"/>
                      <a:pt x="17615" y="8186"/>
                      <a:pt x="16608" y="8186"/>
                    </a:cubicBezTo>
                    <a:cubicBezTo>
                      <a:pt x="15991" y="8186"/>
                      <a:pt x="15375" y="8311"/>
                      <a:pt x="14812" y="8558"/>
                    </a:cubicBezTo>
                    <a:cubicBezTo>
                      <a:pt x="14086" y="8884"/>
                      <a:pt x="13509" y="9436"/>
                      <a:pt x="13158" y="10137"/>
                    </a:cubicBezTo>
                    <a:cubicBezTo>
                      <a:pt x="13111" y="10255"/>
                      <a:pt x="13153" y="10440"/>
                      <a:pt x="13305" y="10440"/>
                    </a:cubicBezTo>
                    <a:cubicBezTo>
                      <a:pt x="13314" y="10440"/>
                      <a:pt x="13324" y="10440"/>
                      <a:pt x="13334" y="10438"/>
                    </a:cubicBezTo>
                    <a:cubicBezTo>
                      <a:pt x="13634" y="10401"/>
                      <a:pt x="13948" y="10382"/>
                      <a:pt x="14261" y="10382"/>
                    </a:cubicBezTo>
                    <a:cubicBezTo>
                      <a:pt x="14574" y="10382"/>
                      <a:pt x="14888" y="10401"/>
                      <a:pt x="15188" y="10438"/>
                    </a:cubicBezTo>
                    <a:cubicBezTo>
                      <a:pt x="15990" y="10513"/>
                      <a:pt x="17143" y="10764"/>
                      <a:pt x="17419" y="11666"/>
                    </a:cubicBezTo>
                    <a:cubicBezTo>
                      <a:pt x="17720" y="12619"/>
                      <a:pt x="17143" y="13696"/>
                      <a:pt x="16416" y="14298"/>
                    </a:cubicBezTo>
                    <a:cubicBezTo>
                      <a:pt x="15715" y="14849"/>
                      <a:pt x="14812" y="15150"/>
                      <a:pt x="13910" y="15175"/>
                    </a:cubicBezTo>
                    <a:cubicBezTo>
                      <a:pt x="13862" y="15176"/>
                      <a:pt x="13814" y="15177"/>
                      <a:pt x="13766" y="15177"/>
                    </a:cubicBezTo>
                    <a:cubicBezTo>
                      <a:pt x="12933" y="15177"/>
                      <a:pt x="12070" y="14968"/>
                      <a:pt x="11454" y="14423"/>
                    </a:cubicBezTo>
                    <a:cubicBezTo>
                      <a:pt x="10652" y="13746"/>
                      <a:pt x="10401" y="12744"/>
                      <a:pt x="10477" y="11741"/>
                    </a:cubicBezTo>
                    <a:cubicBezTo>
                      <a:pt x="10602" y="10087"/>
                      <a:pt x="11429" y="8433"/>
                      <a:pt x="12406" y="7130"/>
                    </a:cubicBezTo>
                    <a:cubicBezTo>
                      <a:pt x="13284" y="5927"/>
                      <a:pt x="14512" y="4899"/>
                      <a:pt x="15940" y="4423"/>
                    </a:cubicBezTo>
                    <a:cubicBezTo>
                      <a:pt x="16523" y="4235"/>
                      <a:pt x="17124" y="4144"/>
                      <a:pt x="17721" y="4144"/>
                    </a:cubicBezTo>
                    <a:cubicBezTo>
                      <a:pt x="19583" y="4144"/>
                      <a:pt x="21399" y="5034"/>
                      <a:pt x="22482" y="6629"/>
                    </a:cubicBezTo>
                    <a:cubicBezTo>
                      <a:pt x="24136" y="9060"/>
                      <a:pt x="23584" y="12418"/>
                      <a:pt x="22482" y="14974"/>
                    </a:cubicBezTo>
                    <a:cubicBezTo>
                      <a:pt x="21254" y="17832"/>
                      <a:pt x="18898" y="20388"/>
                      <a:pt x="15765" y="21115"/>
                    </a:cubicBezTo>
                    <a:cubicBezTo>
                      <a:pt x="15173" y="21254"/>
                      <a:pt x="14570" y="21320"/>
                      <a:pt x="13966" y="21320"/>
                    </a:cubicBezTo>
                    <a:cubicBezTo>
                      <a:pt x="11189" y="21320"/>
                      <a:pt x="8391" y="19927"/>
                      <a:pt x="6642" y="17807"/>
                    </a:cubicBezTo>
                    <a:cubicBezTo>
                      <a:pt x="4762" y="15551"/>
                      <a:pt x="4010" y="12518"/>
                      <a:pt x="4010" y="9611"/>
                    </a:cubicBezTo>
                    <a:cubicBezTo>
                      <a:pt x="4010" y="8132"/>
                      <a:pt x="4261" y="6729"/>
                      <a:pt x="4562" y="5275"/>
                    </a:cubicBezTo>
                    <a:cubicBezTo>
                      <a:pt x="4837" y="4072"/>
                      <a:pt x="5113" y="2844"/>
                      <a:pt x="5564" y="1666"/>
                    </a:cubicBezTo>
                    <a:cubicBezTo>
                      <a:pt x="5589" y="1591"/>
                      <a:pt x="5614" y="1516"/>
                      <a:pt x="5690" y="1416"/>
                    </a:cubicBezTo>
                    <a:cubicBezTo>
                      <a:pt x="5740" y="1315"/>
                      <a:pt x="5715" y="1240"/>
                      <a:pt x="5639" y="1165"/>
                    </a:cubicBezTo>
                    <a:cubicBezTo>
                      <a:pt x="5610" y="1121"/>
                      <a:pt x="5564" y="1094"/>
                      <a:pt x="5511" y="1094"/>
                    </a:cubicBezTo>
                    <a:cubicBezTo>
                      <a:pt x="5473" y="1094"/>
                      <a:pt x="5431" y="1108"/>
                      <a:pt x="5389" y="1140"/>
                    </a:cubicBezTo>
                    <a:cubicBezTo>
                      <a:pt x="5389" y="1140"/>
                      <a:pt x="5364" y="1140"/>
                      <a:pt x="5364" y="1165"/>
                    </a:cubicBezTo>
                    <a:cubicBezTo>
                      <a:pt x="2306" y="3395"/>
                      <a:pt x="527" y="7055"/>
                      <a:pt x="276" y="10814"/>
                    </a:cubicBezTo>
                    <a:cubicBezTo>
                      <a:pt x="0" y="14624"/>
                      <a:pt x="1329" y="18408"/>
                      <a:pt x="4136" y="21015"/>
                    </a:cubicBezTo>
                    <a:cubicBezTo>
                      <a:pt x="6715" y="23410"/>
                      <a:pt x="10225" y="24704"/>
                      <a:pt x="13714" y="24704"/>
                    </a:cubicBezTo>
                    <a:cubicBezTo>
                      <a:pt x="14022" y="24704"/>
                      <a:pt x="14330" y="24694"/>
                      <a:pt x="14637" y="24674"/>
                    </a:cubicBezTo>
                    <a:cubicBezTo>
                      <a:pt x="16542" y="24548"/>
                      <a:pt x="18421" y="24022"/>
                      <a:pt x="20076" y="23095"/>
                    </a:cubicBezTo>
                    <a:cubicBezTo>
                      <a:pt x="21780" y="22168"/>
                      <a:pt x="23233" y="20814"/>
                      <a:pt x="24361" y="19235"/>
                    </a:cubicBezTo>
                    <a:cubicBezTo>
                      <a:pt x="26642" y="16102"/>
                      <a:pt x="27645" y="12067"/>
                      <a:pt x="27018" y="8233"/>
                    </a:cubicBezTo>
                    <a:cubicBezTo>
                      <a:pt x="26642" y="6077"/>
                      <a:pt x="25740" y="3872"/>
                      <a:pt x="24161" y="2318"/>
                    </a:cubicBezTo>
                    <a:cubicBezTo>
                      <a:pt x="22707" y="889"/>
                      <a:pt x="20702" y="112"/>
                      <a:pt x="18672" y="12"/>
                    </a:cubicBezTo>
                    <a:cubicBezTo>
                      <a:pt x="18511" y="4"/>
                      <a:pt x="18350" y="0"/>
                      <a:pt x="1819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5" name="Google Shape;3415;p40"/>
              <p:cNvSpPr/>
              <p:nvPr/>
            </p:nvSpPr>
            <p:spPr>
              <a:xfrm>
                <a:off x="5586625" y="1834325"/>
                <a:ext cx="368450" cy="445350"/>
              </a:xfrm>
              <a:custGeom>
                <a:avLst/>
                <a:gdLst/>
                <a:ahLst/>
                <a:cxnLst/>
                <a:rect l="l" t="t" r="r" b="b"/>
                <a:pathLst>
                  <a:path w="14738" h="17814" extrusionOk="0">
                    <a:moveTo>
                      <a:pt x="11212" y="0"/>
                    </a:moveTo>
                    <a:cubicBezTo>
                      <a:pt x="10867" y="0"/>
                      <a:pt x="10521" y="20"/>
                      <a:pt x="10176" y="62"/>
                    </a:cubicBezTo>
                    <a:cubicBezTo>
                      <a:pt x="6016" y="563"/>
                      <a:pt x="2858" y="3872"/>
                      <a:pt x="1329" y="7606"/>
                    </a:cubicBezTo>
                    <a:cubicBezTo>
                      <a:pt x="552" y="9511"/>
                      <a:pt x="1" y="11741"/>
                      <a:pt x="552" y="13771"/>
                    </a:cubicBezTo>
                    <a:cubicBezTo>
                      <a:pt x="828" y="14799"/>
                      <a:pt x="1379" y="15676"/>
                      <a:pt x="2206" y="16328"/>
                    </a:cubicBezTo>
                    <a:cubicBezTo>
                      <a:pt x="3058" y="17005"/>
                      <a:pt x="4086" y="17406"/>
                      <a:pt x="5138" y="17606"/>
                    </a:cubicBezTo>
                    <a:cubicBezTo>
                      <a:pt x="5768" y="17741"/>
                      <a:pt x="6420" y="17814"/>
                      <a:pt x="7072" y="17814"/>
                    </a:cubicBezTo>
                    <a:cubicBezTo>
                      <a:pt x="8472" y="17814"/>
                      <a:pt x="9873" y="17481"/>
                      <a:pt x="11053" y="16729"/>
                    </a:cubicBezTo>
                    <a:cubicBezTo>
                      <a:pt x="12682" y="15701"/>
                      <a:pt x="13685" y="13847"/>
                      <a:pt x="13585" y="11892"/>
                    </a:cubicBezTo>
                    <a:cubicBezTo>
                      <a:pt x="13534" y="10989"/>
                      <a:pt x="13234" y="10087"/>
                      <a:pt x="12632" y="9385"/>
                    </a:cubicBezTo>
                    <a:cubicBezTo>
                      <a:pt x="12106" y="8809"/>
                      <a:pt x="11379" y="8433"/>
                      <a:pt x="10627" y="8283"/>
                    </a:cubicBezTo>
                    <a:cubicBezTo>
                      <a:pt x="10348" y="8221"/>
                      <a:pt x="10060" y="8190"/>
                      <a:pt x="9770" y="8190"/>
                    </a:cubicBezTo>
                    <a:cubicBezTo>
                      <a:pt x="8657" y="8190"/>
                      <a:pt x="7535" y="8651"/>
                      <a:pt x="6918" y="9586"/>
                    </a:cubicBezTo>
                    <a:cubicBezTo>
                      <a:pt x="6968" y="9586"/>
                      <a:pt x="7043" y="9586"/>
                      <a:pt x="7118" y="9561"/>
                    </a:cubicBezTo>
                    <a:cubicBezTo>
                      <a:pt x="7244" y="9558"/>
                      <a:pt x="7371" y="9556"/>
                      <a:pt x="7500" y="9556"/>
                    </a:cubicBezTo>
                    <a:cubicBezTo>
                      <a:pt x="8345" y="9556"/>
                      <a:pt x="9239" y="9642"/>
                      <a:pt x="10001" y="10012"/>
                    </a:cubicBezTo>
                    <a:cubicBezTo>
                      <a:pt x="10452" y="10238"/>
                      <a:pt x="10828" y="10588"/>
                      <a:pt x="11003" y="11040"/>
                    </a:cubicBezTo>
                    <a:cubicBezTo>
                      <a:pt x="11204" y="11641"/>
                      <a:pt x="11078" y="12293"/>
                      <a:pt x="10853" y="12869"/>
                    </a:cubicBezTo>
                    <a:cubicBezTo>
                      <a:pt x="10255" y="14415"/>
                      <a:pt x="8555" y="15182"/>
                      <a:pt x="6938" y="15182"/>
                    </a:cubicBezTo>
                    <a:cubicBezTo>
                      <a:pt x="6589" y="15182"/>
                      <a:pt x="6244" y="15146"/>
                      <a:pt x="5915" y="15075"/>
                    </a:cubicBezTo>
                    <a:cubicBezTo>
                      <a:pt x="4988" y="14849"/>
                      <a:pt x="4136" y="14298"/>
                      <a:pt x="3660" y="13446"/>
                    </a:cubicBezTo>
                    <a:cubicBezTo>
                      <a:pt x="3033" y="12318"/>
                      <a:pt x="3184" y="10964"/>
                      <a:pt x="3559" y="9761"/>
                    </a:cubicBezTo>
                    <a:cubicBezTo>
                      <a:pt x="4537" y="6679"/>
                      <a:pt x="6968" y="3671"/>
                      <a:pt x="10377" y="3320"/>
                    </a:cubicBezTo>
                    <a:cubicBezTo>
                      <a:pt x="10562" y="3303"/>
                      <a:pt x="10747" y="3294"/>
                      <a:pt x="10932" y="3294"/>
                    </a:cubicBezTo>
                    <a:cubicBezTo>
                      <a:pt x="12316" y="3294"/>
                      <a:pt x="13654" y="3783"/>
                      <a:pt x="14737" y="4624"/>
                    </a:cubicBezTo>
                    <a:cubicBezTo>
                      <a:pt x="14086" y="3095"/>
                      <a:pt x="13384" y="1591"/>
                      <a:pt x="12657" y="112"/>
                    </a:cubicBezTo>
                    <a:cubicBezTo>
                      <a:pt x="12175" y="39"/>
                      <a:pt x="11694" y="0"/>
                      <a:pt x="11212"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6" name="Google Shape;3416;p40"/>
              <p:cNvSpPr/>
              <p:nvPr/>
            </p:nvSpPr>
            <p:spPr>
              <a:xfrm>
                <a:off x="5424975" y="1873450"/>
                <a:ext cx="630975" cy="557550"/>
              </a:xfrm>
              <a:custGeom>
                <a:avLst/>
                <a:gdLst/>
                <a:ahLst/>
                <a:cxnLst/>
                <a:rect l="l" t="t" r="r" b="b"/>
                <a:pathLst>
                  <a:path w="25239" h="22302" extrusionOk="0">
                    <a:moveTo>
                      <a:pt x="4637" y="1"/>
                    </a:moveTo>
                    <a:lnTo>
                      <a:pt x="4637" y="1"/>
                    </a:lnTo>
                    <a:cubicBezTo>
                      <a:pt x="4186" y="402"/>
                      <a:pt x="3760" y="803"/>
                      <a:pt x="3384" y="1254"/>
                    </a:cubicBezTo>
                    <a:cubicBezTo>
                      <a:pt x="1028" y="3986"/>
                      <a:pt x="0" y="7720"/>
                      <a:pt x="376" y="11279"/>
                    </a:cubicBezTo>
                    <a:cubicBezTo>
                      <a:pt x="577" y="13034"/>
                      <a:pt x="1128" y="14788"/>
                      <a:pt x="2081" y="16317"/>
                    </a:cubicBezTo>
                    <a:cubicBezTo>
                      <a:pt x="3008" y="17846"/>
                      <a:pt x="4336" y="19149"/>
                      <a:pt x="5865" y="20126"/>
                    </a:cubicBezTo>
                    <a:cubicBezTo>
                      <a:pt x="8097" y="21547"/>
                      <a:pt x="10750" y="22302"/>
                      <a:pt x="13394" y="22302"/>
                    </a:cubicBezTo>
                    <a:cubicBezTo>
                      <a:pt x="14342" y="22302"/>
                      <a:pt x="15290" y="22205"/>
                      <a:pt x="16216" y="22006"/>
                    </a:cubicBezTo>
                    <a:cubicBezTo>
                      <a:pt x="19875" y="21204"/>
                      <a:pt x="22883" y="18723"/>
                      <a:pt x="24662" y="15490"/>
                    </a:cubicBezTo>
                    <a:cubicBezTo>
                      <a:pt x="24863" y="15089"/>
                      <a:pt x="25063" y="14688"/>
                      <a:pt x="25239" y="14262"/>
                    </a:cubicBezTo>
                    <a:cubicBezTo>
                      <a:pt x="25188" y="14061"/>
                      <a:pt x="25113" y="13861"/>
                      <a:pt x="25063" y="13635"/>
                    </a:cubicBezTo>
                    <a:cubicBezTo>
                      <a:pt x="24587" y="12106"/>
                      <a:pt x="24086" y="10577"/>
                      <a:pt x="23534" y="9074"/>
                    </a:cubicBezTo>
                    <a:cubicBezTo>
                      <a:pt x="23509" y="9374"/>
                      <a:pt x="23484" y="9675"/>
                      <a:pt x="23434" y="9976"/>
                    </a:cubicBezTo>
                    <a:cubicBezTo>
                      <a:pt x="23183" y="11630"/>
                      <a:pt x="22607" y="13234"/>
                      <a:pt x="21755" y="14663"/>
                    </a:cubicBezTo>
                    <a:cubicBezTo>
                      <a:pt x="20051" y="17520"/>
                      <a:pt x="17143" y="19750"/>
                      <a:pt x="13685" y="19750"/>
                    </a:cubicBezTo>
                    <a:cubicBezTo>
                      <a:pt x="13663" y="19751"/>
                      <a:pt x="13642" y="19751"/>
                      <a:pt x="13621" y="19751"/>
                    </a:cubicBezTo>
                    <a:cubicBezTo>
                      <a:pt x="10110" y="19751"/>
                      <a:pt x="6757" y="17702"/>
                      <a:pt x="4988" y="14688"/>
                    </a:cubicBezTo>
                    <a:cubicBezTo>
                      <a:pt x="3484" y="12081"/>
                      <a:pt x="3033" y="8948"/>
                      <a:pt x="3334" y="5991"/>
                    </a:cubicBezTo>
                    <a:cubicBezTo>
                      <a:pt x="3409" y="5214"/>
                      <a:pt x="3559" y="4437"/>
                      <a:pt x="3710" y="3685"/>
                    </a:cubicBezTo>
                    <a:cubicBezTo>
                      <a:pt x="3910" y="2758"/>
                      <a:pt x="4136" y="1830"/>
                      <a:pt x="4386" y="928"/>
                    </a:cubicBezTo>
                    <a:cubicBezTo>
                      <a:pt x="4462" y="627"/>
                      <a:pt x="4537" y="302"/>
                      <a:pt x="4637" y="1"/>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7" name="Google Shape;3417;p40"/>
              <p:cNvSpPr/>
              <p:nvPr/>
            </p:nvSpPr>
            <p:spPr>
              <a:xfrm>
                <a:off x="5584125" y="1824150"/>
                <a:ext cx="380350" cy="466100"/>
              </a:xfrm>
              <a:custGeom>
                <a:avLst/>
                <a:gdLst/>
                <a:ahLst/>
                <a:cxnLst/>
                <a:rect l="l" t="t" r="r" b="b"/>
                <a:pathLst>
                  <a:path w="15214" h="18644" extrusionOk="0">
                    <a:moveTo>
                      <a:pt x="11374" y="1"/>
                    </a:moveTo>
                    <a:cubicBezTo>
                      <a:pt x="9495" y="1"/>
                      <a:pt x="7659" y="549"/>
                      <a:pt x="6091" y="1572"/>
                    </a:cubicBezTo>
                    <a:cubicBezTo>
                      <a:pt x="4261" y="2725"/>
                      <a:pt x="2832" y="4379"/>
                      <a:pt x="1805" y="6259"/>
                    </a:cubicBezTo>
                    <a:cubicBezTo>
                      <a:pt x="752" y="8163"/>
                      <a:pt x="0" y="10369"/>
                      <a:pt x="25" y="12549"/>
                    </a:cubicBezTo>
                    <a:cubicBezTo>
                      <a:pt x="25" y="13627"/>
                      <a:pt x="251" y="14730"/>
                      <a:pt x="802" y="15657"/>
                    </a:cubicBezTo>
                    <a:cubicBezTo>
                      <a:pt x="1379" y="16584"/>
                      <a:pt x="2231" y="17311"/>
                      <a:pt x="3208" y="17788"/>
                    </a:cubicBezTo>
                    <a:cubicBezTo>
                      <a:pt x="4367" y="18351"/>
                      <a:pt x="5717" y="18643"/>
                      <a:pt x="7065" y="18643"/>
                    </a:cubicBezTo>
                    <a:cubicBezTo>
                      <a:pt x="9974" y="18643"/>
                      <a:pt x="12876" y="17283"/>
                      <a:pt x="13835" y="14354"/>
                    </a:cubicBezTo>
                    <a:cubicBezTo>
                      <a:pt x="14386" y="12600"/>
                      <a:pt x="14136" y="10419"/>
                      <a:pt x="12682" y="9166"/>
                    </a:cubicBezTo>
                    <a:cubicBezTo>
                      <a:pt x="11906" y="8514"/>
                      <a:pt x="10900" y="8180"/>
                      <a:pt x="9896" y="8180"/>
                    </a:cubicBezTo>
                    <a:cubicBezTo>
                      <a:pt x="9277" y="8180"/>
                      <a:pt x="8659" y="8307"/>
                      <a:pt x="8096" y="8564"/>
                    </a:cubicBezTo>
                    <a:cubicBezTo>
                      <a:pt x="7369" y="8865"/>
                      <a:pt x="6792" y="9417"/>
                      <a:pt x="6441" y="10118"/>
                    </a:cubicBezTo>
                    <a:cubicBezTo>
                      <a:pt x="6394" y="10237"/>
                      <a:pt x="6459" y="10446"/>
                      <a:pt x="6594" y="10446"/>
                    </a:cubicBezTo>
                    <a:cubicBezTo>
                      <a:pt x="6601" y="10446"/>
                      <a:pt x="6609" y="10445"/>
                      <a:pt x="6617" y="10444"/>
                    </a:cubicBezTo>
                    <a:cubicBezTo>
                      <a:pt x="6962" y="10403"/>
                      <a:pt x="7307" y="10384"/>
                      <a:pt x="7647" y="10384"/>
                    </a:cubicBezTo>
                    <a:cubicBezTo>
                      <a:pt x="7926" y="10384"/>
                      <a:pt x="8201" y="10397"/>
                      <a:pt x="8472" y="10419"/>
                    </a:cubicBezTo>
                    <a:cubicBezTo>
                      <a:pt x="9299" y="10519"/>
                      <a:pt x="10426" y="10745"/>
                      <a:pt x="10727" y="11647"/>
                    </a:cubicBezTo>
                    <a:cubicBezTo>
                      <a:pt x="11003" y="12600"/>
                      <a:pt x="10426" y="13702"/>
                      <a:pt x="9700" y="14279"/>
                    </a:cubicBezTo>
                    <a:cubicBezTo>
                      <a:pt x="9023" y="14855"/>
                      <a:pt x="8096" y="15131"/>
                      <a:pt x="7193" y="15156"/>
                    </a:cubicBezTo>
                    <a:cubicBezTo>
                      <a:pt x="7117" y="15160"/>
                      <a:pt x="7040" y="15163"/>
                      <a:pt x="6962" y="15163"/>
                    </a:cubicBezTo>
                    <a:cubicBezTo>
                      <a:pt x="6177" y="15163"/>
                      <a:pt x="5353" y="14929"/>
                      <a:pt x="4737" y="14404"/>
                    </a:cubicBezTo>
                    <a:cubicBezTo>
                      <a:pt x="3960" y="13727"/>
                      <a:pt x="3685" y="12725"/>
                      <a:pt x="3760" y="11747"/>
                    </a:cubicBezTo>
                    <a:cubicBezTo>
                      <a:pt x="3885" y="10093"/>
                      <a:pt x="4712" y="8439"/>
                      <a:pt x="5690" y="7111"/>
                    </a:cubicBezTo>
                    <a:cubicBezTo>
                      <a:pt x="6567" y="5908"/>
                      <a:pt x="7795" y="4905"/>
                      <a:pt x="9223" y="4429"/>
                    </a:cubicBezTo>
                    <a:cubicBezTo>
                      <a:pt x="9818" y="4233"/>
                      <a:pt x="10430" y="4139"/>
                      <a:pt x="11035" y="4139"/>
                    </a:cubicBezTo>
                    <a:cubicBezTo>
                      <a:pt x="12602" y="4139"/>
                      <a:pt x="14129" y="4769"/>
                      <a:pt x="15213" y="5908"/>
                    </a:cubicBezTo>
                    <a:cubicBezTo>
                      <a:pt x="15088" y="5632"/>
                      <a:pt x="14963" y="5331"/>
                      <a:pt x="14837" y="5031"/>
                    </a:cubicBezTo>
                    <a:cubicBezTo>
                      <a:pt x="13754" y="4190"/>
                      <a:pt x="12416" y="3701"/>
                      <a:pt x="11032" y="3701"/>
                    </a:cubicBezTo>
                    <a:cubicBezTo>
                      <a:pt x="10847" y="3701"/>
                      <a:pt x="10662" y="3710"/>
                      <a:pt x="10477" y="3727"/>
                    </a:cubicBezTo>
                    <a:cubicBezTo>
                      <a:pt x="7068" y="4078"/>
                      <a:pt x="4637" y="7086"/>
                      <a:pt x="3659" y="10168"/>
                    </a:cubicBezTo>
                    <a:cubicBezTo>
                      <a:pt x="3284" y="11371"/>
                      <a:pt x="3133" y="12725"/>
                      <a:pt x="3760" y="13853"/>
                    </a:cubicBezTo>
                    <a:cubicBezTo>
                      <a:pt x="4236" y="14705"/>
                      <a:pt x="5088" y="15256"/>
                      <a:pt x="6015" y="15482"/>
                    </a:cubicBezTo>
                    <a:cubicBezTo>
                      <a:pt x="6344" y="15553"/>
                      <a:pt x="6689" y="15589"/>
                      <a:pt x="7038" y="15589"/>
                    </a:cubicBezTo>
                    <a:cubicBezTo>
                      <a:pt x="8655" y="15589"/>
                      <a:pt x="10355" y="14822"/>
                      <a:pt x="10953" y="13276"/>
                    </a:cubicBezTo>
                    <a:cubicBezTo>
                      <a:pt x="11178" y="12700"/>
                      <a:pt x="11304" y="12048"/>
                      <a:pt x="11103" y="11447"/>
                    </a:cubicBezTo>
                    <a:cubicBezTo>
                      <a:pt x="10928" y="10995"/>
                      <a:pt x="10552" y="10645"/>
                      <a:pt x="10101" y="10419"/>
                    </a:cubicBezTo>
                    <a:cubicBezTo>
                      <a:pt x="9339" y="10049"/>
                      <a:pt x="8445" y="9963"/>
                      <a:pt x="7600" y="9963"/>
                    </a:cubicBezTo>
                    <a:cubicBezTo>
                      <a:pt x="7471" y="9963"/>
                      <a:pt x="7344" y="9965"/>
                      <a:pt x="7218" y="9968"/>
                    </a:cubicBezTo>
                    <a:cubicBezTo>
                      <a:pt x="7143" y="9993"/>
                      <a:pt x="7068" y="9993"/>
                      <a:pt x="7018" y="9993"/>
                    </a:cubicBezTo>
                    <a:cubicBezTo>
                      <a:pt x="7635" y="9058"/>
                      <a:pt x="8757" y="8597"/>
                      <a:pt x="9870" y="8597"/>
                    </a:cubicBezTo>
                    <a:cubicBezTo>
                      <a:pt x="10160" y="8597"/>
                      <a:pt x="10448" y="8628"/>
                      <a:pt x="10727" y="8690"/>
                    </a:cubicBezTo>
                    <a:cubicBezTo>
                      <a:pt x="11479" y="8840"/>
                      <a:pt x="12206" y="9216"/>
                      <a:pt x="12732" y="9792"/>
                    </a:cubicBezTo>
                    <a:cubicBezTo>
                      <a:pt x="13334" y="10494"/>
                      <a:pt x="13634" y="11396"/>
                      <a:pt x="13685" y="12299"/>
                    </a:cubicBezTo>
                    <a:cubicBezTo>
                      <a:pt x="13785" y="14254"/>
                      <a:pt x="12782" y="16108"/>
                      <a:pt x="11153" y="17136"/>
                    </a:cubicBezTo>
                    <a:cubicBezTo>
                      <a:pt x="9973" y="17888"/>
                      <a:pt x="8572" y="18221"/>
                      <a:pt x="7172" y="18221"/>
                    </a:cubicBezTo>
                    <a:cubicBezTo>
                      <a:pt x="6520" y="18221"/>
                      <a:pt x="5868" y="18148"/>
                      <a:pt x="5238" y="18013"/>
                    </a:cubicBezTo>
                    <a:cubicBezTo>
                      <a:pt x="4186" y="17813"/>
                      <a:pt x="3158" y="17412"/>
                      <a:pt x="2306" y="16735"/>
                    </a:cubicBezTo>
                    <a:cubicBezTo>
                      <a:pt x="1479" y="16083"/>
                      <a:pt x="928" y="15206"/>
                      <a:pt x="652" y="14178"/>
                    </a:cubicBezTo>
                    <a:cubicBezTo>
                      <a:pt x="101" y="12148"/>
                      <a:pt x="652" y="9918"/>
                      <a:pt x="1429" y="8013"/>
                    </a:cubicBezTo>
                    <a:cubicBezTo>
                      <a:pt x="2958" y="4279"/>
                      <a:pt x="6116" y="970"/>
                      <a:pt x="10276" y="469"/>
                    </a:cubicBezTo>
                    <a:cubicBezTo>
                      <a:pt x="10621" y="427"/>
                      <a:pt x="10967" y="407"/>
                      <a:pt x="11312" y="407"/>
                    </a:cubicBezTo>
                    <a:cubicBezTo>
                      <a:pt x="11794" y="407"/>
                      <a:pt x="12275" y="446"/>
                      <a:pt x="12757" y="519"/>
                    </a:cubicBezTo>
                    <a:cubicBezTo>
                      <a:pt x="12682" y="369"/>
                      <a:pt x="12607" y="218"/>
                      <a:pt x="12532" y="68"/>
                    </a:cubicBezTo>
                    <a:cubicBezTo>
                      <a:pt x="12356" y="43"/>
                      <a:pt x="12156" y="18"/>
                      <a:pt x="11955" y="18"/>
                    </a:cubicBezTo>
                    <a:cubicBezTo>
                      <a:pt x="11761" y="6"/>
                      <a:pt x="11568" y="1"/>
                      <a:pt x="1137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8" name="Google Shape;3418;p40"/>
              <p:cNvSpPr/>
              <p:nvPr/>
            </p:nvSpPr>
            <p:spPr>
              <a:xfrm>
                <a:off x="5416200" y="1851225"/>
                <a:ext cx="644150" cy="590075"/>
              </a:xfrm>
              <a:custGeom>
                <a:avLst/>
                <a:gdLst/>
                <a:ahLst/>
                <a:cxnLst/>
                <a:rect l="l" t="t" r="r" b="b"/>
                <a:pathLst>
                  <a:path w="25766" h="23603" extrusionOk="0">
                    <a:moveTo>
                      <a:pt x="5492" y="1"/>
                    </a:moveTo>
                    <a:cubicBezTo>
                      <a:pt x="5459" y="1"/>
                      <a:pt x="5424" y="12"/>
                      <a:pt x="5389" y="38"/>
                    </a:cubicBezTo>
                    <a:cubicBezTo>
                      <a:pt x="5389" y="63"/>
                      <a:pt x="5389" y="63"/>
                      <a:pt x="5364" y="63"/>
                    </a:cubicBezTo>
                    <a:cubicBezTo>
                      <a:pt x="2306" y="2318"/>
                      <a:pt x="552" y="5978"/>
                      <a:pt x="276" y="9737"/>
                    </a:cubicBezTo>
                    <a:cubicBezTo>
                      <a:pt x="0" y="13522"/>
                      <a:pt x="1329" y="17331"/>
                      <a:pt x="4136" y="19938"/>
                    </a:cubicBezTo>
                    <a:cubicBezTo>
                      <a:pt x="6715" y="22309"/>
                      <a:pt x="10225" y="23602"/>
                      <a:pt x="13733" y="23602"/>
                    </a:cubicBezTo>
                    <a:cubicBezTo>
                      <a:pt x="14043" y="23602"/>
                      <a:pt x="14353" y="23592"/>
                      <a:pt x="14662" y="23572"/>
                    </a:cubicBezTo>
                    <a:cubicBezTo>
                      <a:pt x="16542" y="23446"/>
                      <a:pt x="18422" y="22945"/>
                      <a:pt x="20076" y="22018"/>
                    </a:cubicBezTo>
                    <a:cubicBezTo>
                      <a:pt x="21780" y="21065"/>
                      <a:pt x="23234" y="19712"/>
                      <a:pt x="24362" y="18158"/>
                    </a:cubicBezTo>
                    <a:cubicBezTo>
                      <a:pt x="24913" y="17406"/>
                      <a:pt x="25389" y="16604"/>
                      <a:pt x="25765" y="15777"/>
                    </a:cubicBezTo>
                    <a:cubicBezTo>
                      <a:pt x="25715" y="15577"/>
                      <a:pt x="25665" y="15376"/>
                      <a:pt x="25590" y="15151"/>
                    </a:cubicBezTo>
                    <a:cubicBezTo>
                      <a:pt x="25414" y="15577"/>
                      <a:pt x="25214" y="15978"/>
                      <a:pt x="25013" y="16379"/>
                    </a:cubicBezTo>
                    <a:cubicBezTo>
                      <a:pt x="23234" y="19612"/>
                      <a:pt x="20226" y="22093"/>
                      <a:pt x="16567" y="22895"/>
                    </a:cubicBezTo>
                    <a:cubicBezTo>
                      <a:pt x="15641" y="23094"/>
                      <a:pt x="14693" y="23191"/>
                      <a:pt x="13745" y="23191"/>
                    </a:cubicBezTo>
                    <a:cubicBezTo>
                      <a:pt x="11101" y="23191"/>
                      <a:pt x="8448" y="22436"/>
                      <a:pt x="6216" y="21015"/>
                    </a:cubicBezTo>
                    <a:cubicBezTo>
                      <a:pt x="4687" y="20038"/>
                      <a:pt x="3359" y="18735"/>
                      <a:pt x="2432" y="17206"/>
                    </a:cubicBezTo>
                    <a:cubicBezTo>
                      <a:pt x="1479" y="15677"/>
                      <a:pt x="928" y="13923"/>
                      <a:pt x="727" y="12168"/>
                    </a:cubicBezTo>
                    <a:cubicBezTo>
                      <a:pt x="351" y="8609"/>
                      <a:pt x="1379" y="4875"/>
                      <a:pt x="3710" y="2143"/>
                    </a:cubicBezTo>
                    <a:cubicBezTo>
                      <a:pt x="4111" y="1692"/>
                      <a:pt x="4537" y="1291"/>
                      <a:pt x="4988" y="890"/>
                    </a:cubicBezTo>
                    <a:lnTo>
                      <a:pt x="4988" y="890"/>
                    </a:lnTo>
                    <a:cubicBezTo>
                      <a:pt x="4888" y="1191"/>
                      <a:pt x="4813" y="1516"/>
                      <a:pt x="4737" y="1817"/>
                    </a:cubicBezTo>
                    <a:cubicBezTo>
                      <a:pt x="4487" y="2719"/>
                      <a:pt x="4261" y="3647"/>
                      <a:pt x="4061" y="4574"/>
                    </a:cubicBezTo>
                    <a:cubicBezTo>
                      <a:pt x="3910" y="5326"/>
                      <a:pt x="3760" y="6103"/>
                      <a:pt x="3685" y="6880"/>
                    </a:cubicBezTo>
                    <a:cubicBezTo>
                      <a:pt x="3384" y="9837"/>
                      <a:pt x="3835" y="12970"/>
                      <a:pt x="5339" y="15577"/>
                    </a:cubicBezTo>
                    <a:cubicBezTo>
                      <a:pt x="7108" y="18591"/>
                      <a:pt x="10461" y="20640"/>
                      <a:pt x="13972" y="20640"/>
                    </a:cubicBezTo>
                    <a:cubicBezTo>
                      <a:pt x="13993" y="20640"/>
                      <a:pt x="14014" y="20640"/>
                      <a:pt x="14036" y="20639"/>
                    </a:cubicBezTo>
                    <a:cubicBezTo>
                      <a:pt x="17494" y="20639"/>
                      <a:pt x="20402" y="18409"/>
                      <a:pt x="22106" y="15552"/>
                    </a:cubicBezTo>
                    <a:cubicBezTo>
                      <a:pt x="22958" y="14123"/>
                      <a:pt x="23534" y="12519"/>
                      <a:pt x="23785" y="10865"/>
                    </a:cubicBezTo>
                    <a:cubicBezTo>
                      <a:pt x="23835" y="10564"/>
                      <a:pt x="23860" y="10263"/>
                      <a:pt x="23885" y="9963"/>
                    </a:cubicBezTo>
                    <a:cubicBezTo>
                      <a:pt x="23760" y="9612"/>
                      <a:pt x="23635" y="9261"/>
                      <a:pt x="23509" y="8910"/>
                    </a:cubicBezTo>
                    <a:lnTo>
                      <a:pt x="23509" y="8910"/>
                    </a:lnTo>
                    <a:cubicBezTo>
                      <a:pt x="23585" y="10614"/>
                      <a:pt x="23133" y="12394"/>
                      <a:pt x="22482" y="13872"/>
                    </a:cubicBezTo>
                    <a:cubicBezTo>
                      <a:pt x="21254" y="16730"/>
                      <a:pt x="18898" y="19311"/>
                      <a:pt x="15765" y="20038"/>
                    </a:cubicBezTo>
                    <a:cubicBezTo>
                      <a:pt x="15187" y="20169"/>
                      <a:pt x="14599" y="20232"/>
                      <a:pt x="14010" y="20232"/>
                    </a:cubicBezTo>
                    <a:cubicBezTo>
                      <a:pt x="11225" y="20232"/>
                      <a:pt x="8421" y="18835"/>
                      <a:pt x="6642" y="16705"/>
                    </a:cubicBezTo>
                    <a:cubicBezTo>
                      <a:pt x="4762" y="14449"/>
                      <a:pt x="4011" y="11416"/>
                      <a:pt x="4011" y="8534"/>
                    </a:cubicBezTo>
                    <a:cubicBezTo>
                      <a:pt x="4011" y="7055"/>
                      <a:pt x="4261" y="5627"/>
                      <a:pt x="4562" y="4198"/>
                    </a:cubicBezTo>
                    <a:cubicBezTo>
                      <a:pt x="4838" y="2995"/>
                      <a:pt x="5113" y="1742"/>
                      <a:pt x="5564" y="589"/>
                    </a:cubicBezTo>
                    <a:cubicBezTo>
                      <a:pt x="5589" y="514"/>
                      <a:pt x="5615" y="439"/>
                      <a:pt x="5690" y="339"/>
                    </a:cubicBezTo>
                    <a:cubicBezTo>
                      <a:pt x="5740" y="238"/>
                      <a:pt x="5715" y="138"/>
                      <a:pt x="5640" y="88"/>
                    </a:cubicBezTo>
                    <a:cubicBezTo>
                      <a:pt x="5607" y="39"/>
                      <a:pt x="5553" y="1"/>
                      <a:pt x="549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9" name="Google Shape;3419;p40"/>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0" name="Google Shape;3420;p40"/>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1" name="Google Shape;3421;p40"/>
              <p:cNvSpPr/>
              <p:nvPr/>
            </p:nvSpPr>
            <p:spPr>
              <a:xfrm>
                <a:off x="2608550" y="3985450"/>
                <a:ext cx="711800" cy="654975"/>
              </a:xfrm>
              <a:custGeom>
                <a:avLst/>
                <a:gdLst/>
                <a:ahLst/>
                <a:cxnLst/>
                <a:rect l="l" t="t" r="r" b="b"/>
                <a:pathLst>
                  <a:path w="28472" h="26199" extrusionOk="0">
                    <a:moveTo>
                      <a:pt x="16867" y="0"/>
                    </a:moveTo>
                    <a:cubicBezTo>
                      <a:pt x="14225" y="0"/>
                      <a:pt x="11625" y="941"/>
                      <a:pt x="9323" y="2163"/>
                    </a:cubicBezTo>
                    <a:cubicBezTo>
                      <a:pt x="6416" y="3717"/>
                      <a:pt x="3734" y="5847"/>
                      <a:pt x="2005" y="8679"/>
                    </a:cubicBezTo>
                    <a:cubicBezTo>
                      <a:pt x="702" y="10810"/>
                      <a:pt x="0" y="13291"/>
                      <a:pt x="50" y="15797"/>
                    </a:cubicBezTo>
                    <a:cubicBezTo>
                      <a:pt x="100" y="17902"/>
                      <a:pt x="677" y="20033"/>
                      <a:pt x="1805" y="21837"/>
                    </a:cubicBezTo>
                    <a:cubicBezTo>
                      <a:pt x="2807" y="23466"/>
                      <a:pt x="4286" y="24544"/>
                      <a:pt x="6015" y="25371"/>
                    </a:cubicBezTo>
                    <a:cubicBezTo>
                      <a:pt x="6692" y="25672"/>
                      <a:pt x="7419" y="25973"/>
                      <a:pt x="8171" y="26198"/>
                    </a:cubicBezTo>
                    <a:cubicBezTo>
                      <a:pt x="11579" y="25547"/>
                      <a:pt x="14988" y="24895"/>
                      <a:pt x="18396" y="24268"/>
                    </a:cubicBezTo>
                    <a:cubicBezTo>
                      <a:pt x="20151" y="22113"/>
                      <a:pt x="20527" y="19030"/>
                      <a:pt x="20326" y="16374"/>
                    </a:cubicBezTo>
                    <a:cubicBezTo>
                      <a:pt x="20176" y="14093"/>
                      <a:pt x="19349" y="11587"/>
                      <a:pt x="17218" y="10434"/>
                    </a:cubicBezTo>
                    <a:cubicBezTo>
                      <a:pt x="16412" y="9991"/>
                      <a:pt x="15533" y="9790"/>
                      <a:pt x="14650" y="9790"/>
                    </a:cubicBezTo>
                    <a:cubicBezTo>
                      <a:pt x="11884" y="9790"/>
                      <a:pt x="9075" y="11759"/>
                      <a:pt x="8296" y="14419"/>
                    </a:cubicBezTo>
                    <a:cubicBezTo>
                      <a:pt x="7770" y="16273"/>
                      <a:pt x="7895" y="19657"/>
                      <a:pt x="10326" y="20008"/>
                    </a:cubicBezTo>
                    <a:cubicBezTo>
                      <a:pt x="10475" y="20030"/>
                      <a:pt x="10627" y="20041"/>
                      <a:pt x="10781" y="20041"/>
                    </a:cubicBezTo>
                    <a:cubicBezTo>
                      <a:pt x="12187" y="20041"/>
                      <a:pt x="13769" y="19147"/>
                      <a:pt x="14537" y="17927"/>
                    </a:cubicBezTo>
                    <a:lnTo>
                      <a:pt x="14537" y="17927"/>
                    </a:lnTo>
                    <a:cubicBezTo>
                      <a:pt x="14010" y="18178"/>
                      <a:pt x="13434" y="18328"/>
                      <a:pt x="12882" y="18328"/>
                    </a:cubicBezTo>
                    <a:cubicBezTo>
                      <a:pt x="12856" y="18329"/>
                      <a:pt x="12830" y="18330"/>
                      <a:pt x="12804" y="18330"/>
                    </a:cubicBezTo>
                    <a:cubicBezTo>
                      <a:pt x="11311" y="18330"/>
                      <a:pt x="10802" y="16927"/>
                      <a:pt x="10802" y="15597"/>
                    </a:cubicBezTo>
                    <a:cubicBezTo>
                      <a:pt x="10827" y="14143"/>
                      <a:pt x="12130" y="13241"/>
                      <a:pt x="13459" y="13015"/>
                    </a:cubicBezTo>
                    <a:cubicBezTo>
                      <a:pt x="13706" y="12973"/>
                      <a:pt x="13953" y="12952"/>
                      <a:pt x="14196" y="12952"/>
                    </a:cubicBezTo>
                    <a:cubicBezTo>
                      <a:pt x="15532" y="12952"/>
                      <a:pt x="16769" y="13586"/>
                      <a:pt x="17469" y="14795"/>
                    </a:cubicBezTo>
                    <a:cubicBezTo>
                      <a:pt x="18446" y="16424"/>
                      <a:pt x="18296" y="18579"/>
                      <a:pt x="17444" y="20233"/>
                    </a:cubicBezTo>
                    <a:cubicBezTo>
                      <a:pt x="16183" y="22696"/>
                      <a:pt x="13404" y="24013"/>
                      <a:pt x="10690" y="24013"/>
                    </a:cubicBezTo>
                    <a:cubicBezTo>
                      <a:pt x="9952" y="24013"/>
                      <a:pt x="9218" y="23915"/>
                      <a:pt x="8521" y="23717"/>
                    </a:cubicBezTo>
                    <a:cubicBezTo>
                      <a:pt x="4562" y="22564"/>
                      <a:pt x="2757" y="18203"/>
                      <a:pt x="3434" y="14343"/>
                    </a:cubicBezTo>
                    <a:cubicBezTo>
                      <a:pt x="4211" y="10058"/>
                      <a:pt x="7719" y="6474"/>
                      <a:pt x="11679" y="4895"/>
                    </a:cubicBezTo>
                    <a:cubicBezTo>
                      <a:pt x="13044" y="4356"/>
                      <a:pt x="14524" y="4036"/>
                      <a:pt x="16000" y="4036"/>
                    </a:cubicBezTo>
                    <a:cubicBezTo>
                      <a:pt x="16585" y="4036"/>
                      <a:pt x="17169" y="4086"/>
                      <a:pt x="17745" y="4193"/>
                    </a:cubicBezTo>
                    <a:cubicBezTo>
                      <a:pt x="19800" y="4544"/>
                      <a:pt x="21604" y="5697"/>
                      <a:pt x="22807" y="7376"/>
                    </a:cubicBezTo>
                    <a:cubicBezTo>
                      <a:pt x="25715" y="11361"/>
                      <a:pt x="24837" y="16649"/>
                      <a:pt x="22732" y="20760"/>
                    </a:cubicBezTo>
                    <a:cubicBezTo>
                      <a:pt x="22181" y="21812"/>
                      <a:pt x="21529" y="22840"/>
                      <a:pt x="20827" y="23792"/>
                    </a:cubicBezTo>
                    <a:cubicBezTo>
                      <a:pt x="22506" y="23491"/>
                      <a:pt x="24211" y="23166"/>
                      <a:pt x="25890" y="22840"/>
                    </a:cubicBezTo>
                    <a:cubicBezTo>
                      <a:pt x="26216" y="22063"/>
                      <a:pt x="26517" y="21286"/>
                      <a:pt x="26767" y="20509"/>
                    </a:cubicBezTo>
                    <a:cubicBezTo>
                      <a:pt x="28471" y="15246"/>
                      <a:pt x="28221" y="8780"/>
                      <a:pt x="24887" y="4193"/>
                    </a:cubicBezTo>
                    <a:cubicBezTo>
                      <a:pt x="23384" y="2138"/>
                      <a:pt x="21228" y="634"/>
                      <a:pt x="18697" y="158"/>
                    </a:cubicBezTo>
                    <a:cubicBezTo>
                      <a:pt x="18087" y="50"/>
                      <a:pt x="17476" y="0"/>
                      <a:pt x="16867"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2" name="Google Shape;3422;p40"/>
              <p:cNvSpPr/>
              <p:nvPr/>
            </p:nvSpPr>
            <p:spPr>
              <a:xfrm>
                <a:off x="1474450" y="2734875"/>
                <a:ext cx="452400" cy="757050"/>
              </a:xfrm>
              <a:custGeom>
                <a:avLst/>
                <a:gdLst/>
                <a:ahLst/>
                <a:cxnLst/>
                <a:rect l="l" t="t" r="r" b="b"/>
                <a:pathLst>
                  <a:path w="18096" h="30282" extrusionOk="0">
                    <a:moveTo>
                      <a:pt x="12305" y="1"/>
                    </a:moveTo>
                    <a:cubicBezTo>
                      <a:pt x="10483" y="1"/>
                      <a:pt x="8674" y="1019"/>
                      <a:pt x="7294" y="2136"/>
                    </a:cubicBezTo>
                    <a:cubicBezTo>
                      <a:pt x="4061" y="4792"/>
                      <a:pt x="1880" y="8652"/>
                      <a:pt x="0" y="12361"/>
                    </a:cubicBezTo>
                    <a:cubicBezTo>
                      <a:pt x="101" y="13414"/>
                      <a:pt x="226" y="14466"/>
                      <a:pt x="351" y="15519"/>
                    </a:cubicBezTo>
                    <a:cubicBezTo>
                      <a:pt x="1279" y="14216"/>
                      <a:pt x="2206" y="12938"/>
                      <a:pt x="3208" y="11684"/>
                    </a:cubicBezTo>
                    <a:cubicBezTo>
                      <a:pt x="4587" y="9905"/>
                      <a:pt x="6066" y="8151"/>
                      <a:pt x="7770" y="6697"/>
                    </a:cubicBezTo>
                    <a:cubicBezTo>
                      <a:pt x="8724" y="5883"/>
                      <a:pt x="10002" y="4874"/>
                      <a:pt x="11343" y="4874"/>
                    </a:cubicBezTo>
                    <a:cubicBezTo>
                      <a:pt x="11447" y="4874"/>
                      <a:pt x="11550" y="4880"/>
                      <a:pt x="11655" y="4892"/>
                    </a:cubicBezTo>
                    <a:cubicBezTo>
                      <a:pt x="12206" y="4968"/>
                      <a:pt x="12732" y="5243"/>
                      <a:pt x="13008" y="5745"/>
                    </a:cubicBezTo>
                    <a:cubicBezTo>
                      <a:pt x="13284" y="6271"/>
                      <a:pt x="13234" y="6923"/>
                      <a:pt x="13108" y="7474"/>
                    </a:cubicBezTo>
                    <a:cubicBezTo>
                      <a:pt x="12933" y="8351"/>
                      <a:pt x="12557" y="9178"/>
                      <a:pt x="12156" y="9955"/>
                    </a:cubicBezTo>
                    <a:cubicBezTo>
                      <a:pt x="11630" y="11033"/>
                      <a:pt x="11003" y="12060"/>
                      <a:pt x="10376" y="13063"/>
                    </a:cubicBezTo>
                    <a:cubicBezTo>
                      <a:pt x="7745" y="17223"/>
                      <a:pt x="4787" y="21133"/>
                      <a:pt x="2181" y="25269"/>
                    </a:cubicBezTo>
                    <a:cubicBezTo>
                      <a:pt x="2582" y="26948"/>
                      <a:pt x="3033" y="28627"/>
                      <a:pt x="3509" y="30281"/>
                    </a:cubicBezTo>
                    <a:cubicBezTo>
                      <a:pt x="3559" y="30206"/>
                      <a:pt x="3584" y="30131"/>
                      <a:pt x="3635" y="30056"/>
                    </a:cubicBezTo>
                    <a:cubicBezTo>
                      <a:pt x="5940" y="25795"/>
                      <a:pt x="9574" y="22512"/>
                      <a:pt x="12582" y="18752"/>
                    </a:cubicBezTo>
                    <a:cubicBezTo>
                      <a:pt x="15489" y="15118"/>
                      <a:pt x="18096" y="10406"/>
                      <a:pt x="17344" y="5569"/>
                    </a:cubicBezTo>
                    <a:cubicBezTo>
                      <a:pt x="17018" y="3364"/>
                      <a:pt x="15915" y="857"/>
                      <a:pt x="13584" y="181"/>
                    </a:cubicBezTo>
                    <a:cubicBezTo>
                      <a:pt x="13161" y="57"/>
                      <a:pt x="12733" y="1"/>
                      <a:pt x="123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3" name="Google Shape;3423;p40"/>
              <p:cNvSpPr/>
              <p:nvPr/>
            </p:nvSpPr>
            <p:spPr>
              <a:xfrm>
                <a:off x="1854150" y="3982125"/>
                <a:ext cx="683600" cy="732850"/>
              </a:xfrm>
              <a:custGeom>
                <a:avLst/>
                <a:gdLst/>
                <a:ahLst/>
                <a:cxnLst/>
                <a:rect l="l" t="t" r="r" b="b"/>
                <a:pathLst>
                  <a:path w="27344" h="29314" extrusionOk="0">
                    <a:moveTo>
                      <a:pt x="21921" y="1"/>
                    </a:moveTo>
                    <a:cubicBezTo>
                      <a:pt x="20696" y="1"/>
                      <a:pt x="19452" y="216"/>
                      <a:pt x="18321" y="491"/>
                    </a:cubicBezTo>
                    <a:cubicBezTo>
                      <a:pt x="13986" y="1544"/>
                      <a:pt x="10126" y="3950"/>
                      <a:pt x="5840" y="5203"/>
                    </a:cubicBezTo>
                    <a:cubicBezTo>
                      <a:pt x="4323" y="5648"/>
                      <a:pt x="2741" y="5930"/>
                      <a:pt x="1146" y="5930"/>
                    </a:cubicBezTo>
                    <a:cubicBezTo>
                      <a:pt x="765" y="5930"/>
                      <a:pt x="383" y="5914"/>
                      <a:pt x="1" y="5880"/>
                    </a:cubicBezTo>
                    <a:lnTo>
                      <a:pt x="1" y="5880"/>
                    </a:lnTo>
                    <a:cubicBezTo>
                      <a:pt x="803" y="7108"/>
                      <a:pt x="1605" y="8336"/>
                      <a:pt x="2432" y="9514"/>
                    </a:cubicBezTo>
                    <a:cubicBezTo>
                      <a:pt x="2757" y="9489"/>
                      <a:pt x="3058" y="9439"/>
                      <a:pt x="3384" y="9389"/>
                    </a:cubicBezTo>
                    <a:cubicBezTo>
                      <a:pt x="6943" y="8862"/>
                      <a:pt x="10276" y="7459"/>
                      <a:pt x="13484" y="5855"/>
                    </a:cubicBezTo>
                    <a:cubicBezTo>
                      <a:pt x="15138" y="5028"/>
                      <a:pt x="16717" y="4050"/>
                      <a:pt x="18422" y="3374"/>
                    </a:cubicBezTo>
                    <a:cubicBezTo>
                      <a:pt x="19110" y="3098"/>
                      <a:pt x="19917" y="2835"/>
                      <a:pt x="20696" y="2835"/>
                    </a:cubicBezTo>
                    <a:cubicBezTo>
                      <a:pt x="21051" y="2835"/>
                      <a:pt x="21400" y="2889"/>
                      <a:pt x="21730" y="3023"/>
                    </a:cubicBezTo>
                    <a:cubicBezTo>
                      <a:pt x="23660" y="3800"/>
                      <a:pt x="23309" y="6632"/>
                      <a:pt x="23033" y="8261"/>
                    </a:cubicBezTo>
                    <a:cubicBezTo>
                      <a:pt x="22808" y="9689"/>
                      <a:pt x="22407" y="11068"/>
                      <a:pt x="21956" y="12446"/>
                    </a:cubicBezTo>
                    <a:cubicBezTo>
                      <a:pt x="21555" y="13574"/>
                      <a:pt x="21078" y="14677"/>
                      <a:pt x="20752" y="15830"/>
                    </a:cubicBezTo>
                    <a:cubicBezTo>
                      <a:pt x="20151" y="17885"/>
                      <a:pt x="19925" y="20065"/>
                      <a:pt x="20101" y="22221"/>
                    </a:cubicBezTo>
                    <a:cubicBezTo>
                      <a:pt x="20251" y="24577"/>
                      <a:pt x="20903" y="26908"/>
                      <a:pt x="22206" y="28863"/>
                    </a:cubicBezTo>
                    <a:cubicBezTo>
                      <a:pt x="22331" y="29013"/>
                      <a:pt x="22432" y="29163"/>
                      <a:pt x="22532" y="29314"/>
                    </a:cubicBezTo>
                    <a:cubicBezTo>
                      <a:pt x="24061" y="29038"/>
                      <a:pt x="25565" y="28737"/>
                      <a:pt x="27093" y="28462"/>
                    </a:cubicBezTo>
                    <a:cubicBezTo>
                      <a:pt x="26467" y="27960"/>
                      <a:pt x="25890" y="27384"/>
                      <a:pt x="25414" y="26757"/>
                    </a:cubicBezTo>
                    <a:cubicBezTo>
                      <a:pt x="23961" y="24827"/>
                      <a:pt x="23635" y="22321"/>
                      <a:pt x="23860" y="19965"/>
                    </a:cubicBezTo>
                    <a:cubicBezTo>
                      <a:pt x="24336" y="15354"/>
                      <a:pt x="26868" y="11193"/>
                      <a:pt x="27244" y="6557"/>
                    </a:cubicBezTo>
                    <a:cubicBezTo>
                      <a:pt x="27344" y="5404"/>
                      <a:pt x="27319" y="4176"/>
                      <a:pt x="27018" y="3023"/>
                    </a:cubicBezTo>
                    <a:cubicBezTo>
                      <a:pt x="26692" y="1845"/>
                      <a:pt x="25940" y="993"/>
                      <a:pt x="24813" y="517"/>
                    </a:cubicBezTo>
                    <a:cubicBezTo>
                      <a:pt x="23911" y="144"/>
                      <a:pt x="22922" y="1"/>
                      <a:pt x="21921" y="1"/>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4" name="Google Shape;3424;p40"/>
              <p:cNvSpPr/>
              <p:nvPr/>
            </p:nvSpPr>
            <p:spPr>
              <a:xfrm>
                <a:off x="1914925" y="4052975"/>
                <a:ext cx="530725" cy="664500"/>
              </a:xfrm>
              <a:custGeom>
                <a:avLst/>
                <a:gdLst/>
                <a:ahLst/>
                <a:cxnLst/>
                <a:rect l="l" t="t" r="r" b="b"/>
                <a:pathLst>
                  <a:path w="21229" h="26580" extrusionOk="0">
                    <a:moveTo>
                      <a:pt x="18265" y="1"/>
                    </a:moveTo>
                    <a:cubicBezTo>
                      <a:pt x="17486" y="1"/>
                      <a:pt x="16679" y="264"/>
                      <a:pt x="15991" y="540"/>
                    </a:cubicBezTo>
                    <a:cubicBezTo>
                      <a:pt x="14286" y="1216"/>
                      <a:pt x="12707" y="2194"/>
                      <a:pt x="11053" y="3021"/>
                    </a:cubicBezTo>
                    <a:cubicBezTo>
                      <a:pt x="7845" y="4625"/>
                      <a:pt x="4512" y="6028"/>
                      <a:pt x="953" y="6555"/>
                    </a:cubicBezTo>
                    <a:cubicBezTo>
                      <a:pt x="627" y="6605"/>
                      <a:pt x="326" y="6655"/>
                      <a:pt x="1" y="6680"/>
                    </a:cubicBezTo>
                    <a:cubicBezTo>
                      <a:pt x="101" y="6805"/>
                      <a:pt x="176" y="6931"/>
                      <a:pt x="251" y="7056"/>
                    </a:cubicBezTo>
                    <a:cubicBezTo>
                      <a:pt x="2206" y="6830"/>
                      <a:pt x="4111" y="6354"/>
                      <a:pt x="5991" y="5703"/>
                    </a:cubicBezTo>
                    <a:cubicBezTo>
                      <a:pt x="7695" y="5076"/>
                      <a:pt x="9349" y="4324"/>
                      <a:pt x="11003" y="3522"/>
                    </a:cubicBezTo>
                    <a:cubicBezTo>
                      <a:pt x="11855" y="3071"/>
                      <a:pt x="12707" y="2645"/>
                      <a:pt x="13585" y="2194"/>
                    </a:cubicBezTo>
                    <a:cubicBezTo>
                      <a:pt x="14437" y="1743"/>
                      <a:pt x="15289" y="1266"/>
                      <a:pt x="16191" y="916"/>
                    </a:cubicBezTo>
                    <a:cubicBezTo>
                      <a:pt x="16793" y="678"/>
                      <a:pt x="17566" y="410"/>
                      <a:pt x="18294" y="410"/>
                    </a:cubicBezTo>
                    <a:cubicBezTo>
                      <a:pt x="18717" y="410"/>
                      <a:pt x="19124" y="501"/>
                      <a:pt x="19474" y="740"/>
                    </a:cubicBezTo>
                    <a:cubicBezTo>
                      <a:pt x="20226" y="1266"/>
                      <a:pt x="20377" y="2344"/>
                      <a:pt x="20402" y="3221"/>
                    </a:cubicBezTo>
                    <a:cubicBezTo>
                      <a:pt x="20427" y="4525"/>
                      <a:pt x="20151" y="5853"/>
                      <a:pt x="19825" y="7131"/>
                    </a:cubicBezTo>
                    <a:cubicBezTo>
                      <a:pt x="19449" y="8610"/>
                      <a:pt x="18948" y="10064"/>
                      <a:pt x="18397" y="11467"/>
                    </a:cubicBezTo>
                    <a:cubicBezTo>
                      <a:pt x="17620" y="13472"/>
                      <a:pt x="17244" y="15577"/>
                      <a:pt x="17194" y="17708"/>
                    </a:cubicBezTo>
                    <a:cubicBezTo>
                      <a:pt x="17144" y="20039"/>
                      <a:pt x="17519" y="22394"/>
                      <a:pt x="18472" y="24525"/>
                    </a:cubicBezTo>
                    <a:cubicBezTo>
                      <a:pt x="18798" y="25252"/>
                      <a:pt x="19199" y="25928"/>
                      <a:pt x="19675" y="26580"/>
                    </a:cubicBezTo>
                    <a:cubicBezTo>
                      <a:pt x="19825" y="26530"/>
                      <a:pt x="19976" y="26505"/>
                      <a:pt x="20101" y="26480"/>
                    </a:cubicBezTo>
                    <a:cubicBezTo>
                      <a:pt x="20001" y="26329"/>
                      <a:pt x="19900" y="26204"/>
                      <a:pt x="19775" y="26029"/>
                    </a:cubicBezTo>
                    <a:cubicBezTo>
                      <a:pt x="18472" y="24074"/>
                      <a:pt x="17820" y="21743"/>
                      <a:pt x="17670" y="19387"/>
                    </a:cubicBezTo>
                    <a:cubicBezTo>
                      <a:pt x="17494" y="17231"/>
                      <a:pt x="17720" y="15051"/>
                      <a:pt x="18321" y="12996"/>
                    </a:cubicBezTo>
                    <a:cubicBezTo>
                      <a:pt x="18647" y="11843"/>
                      <a:pt x="19124" y="10740"/>
                      <a:pt x="19525" y="9612"/>
                    </a:cubicBezTo>
                    <a:cubicBezTo>
                      <a:pt x="19976" y="8234"/>
                      <a:pt x="20377" y="6855"/>
                      <a:pt x="20602" y="5427"/>
                    </a:cubicBezTo>
                    <a:cubicBezTo>
                      <a:pt x="20878" y="3798"/>
                      <a:pt x="21229" y="966"/>
                      <a:pt x="19299" y="189"/>
                    </a:cubicBezTo>
                    <a:cubicBezTo>
                      <a:pt x="18969" y="55"/>
                      <a:pt x="18620" y="1"/>
                      <a:pt x="1826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5" name="Google Shape;3425;p40"/>
              <p:cNvSpPr/>
              <p:nvPr/>
            </p:nvSpPr>
            <p:spPr>
              <a:xfrm>
                <a:off x="1472575" y="2725100"/>
                <a:ext cx="454275" cy="780600"/>
              </a:xfrm>
              <a:custGeom>
                <a:avLst/>
                <a:gdLst/>
                <a:ahLst/>
                <a:cxnLst/>
                <a:rect l="l" t="t" r="r" b="b"/>
                <a:pathLst>
                  <a:path w="18171" h="31224" extrusionOk="0">
                    <a:moveTo>
                      <a:pt x="12358" y="0"/>
                    </a:moveTo>
                    <a:cubicBezTo>
                      <a:pt x="12029" y="0"/>
                      <a:pt x="11694" y="32"/>
                      <a:pt x="11354" y="95"/>
                    </a:cubicBezTo>
                    <a:cubicBezTo>
                      <a:pt x="9299" y="471"/>
                      <a:pt x="7469" y="1750"/>
                      <a:pt x="6015" y="3203"/>
                    </a:cubicBezTo>
                    <a:cubicBezTo>
                      <a:pt x="4537" y="4707"/>
                      <a:pt x="3258" y="6386"/>
                      <a:pt x="2156" y="8166"/>
                    </a:cubicBezTo>
                    <a:cubicBezTo>
                      <a:pt x="1379" y="9419"/>
                      <a:pt x="677" y="10697"/>
                      <a:pt x="0" y="12000"/>
                    </a:cubicBezTo>
                    <a:cubicBezTo>
                      <a:pt x="25" y="12251"/>
                      <a:pt x="50" y="12502"/>
                      <a:pt x="75" y="12752"/>
                    </a:cubicBezTo>
                    <a:cubicBezTo>
                      <a:pt x="1955" y="9043"/>
                      <a:pt x="4136" y="5183"/>
                      <a:pt x="7369" y="2527"/>
                    </a:cubicBezTo>
                    <a:cubicBezTo>
                      <a:pt x="8749" y="1410"/>
                      <a:pt x="10558" y="392"/>
                      <a:pt x="12380" y="392"/>
                    </a:cubicBezTo>
                    <a:cubicBezTo>
                      <a:pt x="12808" y="392"/>
                      <a:pt x="13236" y="448"/>
                      <a:pt x="13659" y="572"/>
                    </a:cubicBezTo>
                    <a:cubicBezTo>
                      <a:pt x="15990" y="1248"/>
                      <a:pt x="17093" y="3755"/>
                      <a:pt x="17419" y="5960"/>
                    </a:cubicBezTo>
                    <a:cubicBezTo>
                      <a:pt x="18171" y="10797"/>
                      <a:pt x="15564" y="15509"/>
                      <a:pt x="12657" y="19143"/>
                    </a:cubicBezTo>
                    <a:cubicBezTo>
                      <a:pt x="9649" y="22903"/>
                      <a:pt x="6015" y="26186"/>
                      <a:pt x="3710" y="30447"/>
                    </a:cubicBezTo>
                    <a:cubicBezTo>
                      <a:pt x="3659" y="30522"/>
                      <a:pt x="3634" y="30597"/>
                      <a:pt x="3584" y="30672"/>
                    </a:cubicBezTo>
                    <a:cubicBezTo>
                      <a:pt x="3634" y="30848"/>
                      <a:pt x="3710" y="31048"/>
                      <a:pt x="3760" y="31223"/>
                    </a:cubicBezTo>
                    <a:cubicBezTo>
                      <a:pt x="5890" y="27013"/>
                      <a:pt x="9374" y="23755"/>
                      <a:pt x="12356" y="20171"/>
                    </a:cubicBezTo>
                    <a:cubicBezTo>
                      <a:pt x="15188" y="16762"/>
                      <a:pt x="17720" y="12727"/>
                      <a:pt x="17945" y="8191"/>
                    </a:cubicBezTo>
                    <a:cubicBezTo>
                      <a:pt x="18045" y="6111"/>
                      <a:pt x="17644" y="3830"/>
                      <a:pt x="16416" y="2126"/>
                    </a:cubicBezTo>
                    <a:cubicBezTo>
                      <a:pt x="15417" y="752"/>
                      <a:pt x="13969" y="0"/>
                      <a:pt x="1235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6" name="Google Shape;3426;p40"/>
              <p:cNvSpPr/>
              <p:nvPr/>
            </p:nvSpPr>
            <p:spPr>
              <a:xfrm>
                <a:off x="2677475" y="4086350"/>
                <a:ext cx="573950" cy="505825"/>
              </a:xfrm>
              <a:custGeom>
                <a:avLst/>
                <a:gdLst/>
                <a:ahLst/>
                <a:cxnLst/>
                <a:rect l="l" t="t" r="r" b="b"/>
                <a:pathLst>
                  <a:path w="22958" h="20233" extrusionOk="0">
                    <a:moveTo>
                      <a:pt x="13243" y="0"/>
                    </a:moveTo>
                    <a:cubicBezTo>
                      <a:pt x="11767" y="0"/>
                      <a:pt x="10287" y="320"/>
                      <a:pt x="8922" y="859"/>
                    </a:cubicBezTo>
                    <a:cubicBezTo>
                      <a:pt x="4962" y="2438"/>
                      <a:pt x="1454" y="6022"/>
                      <a:pt x="677" y="10307"/>
                    </a:cubicBezTo>
                    <a:cubicBezTo>
                      <a:pt x="0" y="14167"/>
                      <a:pt x="1805" y="18528"/>
                      <a:pt x="5764" y="19681"/>
                    </a:cubicBezTo>
                    <a:cubicBezTo>
                      <a:pt x="6461" y="19879"/>
                      <a:pt x="7195" y="19977"/>
                      <a:pt x="7933" y="19977"/>
                    </a:cubicBezTo>
                    <a:cubicBezTo>
                      <a:pt x="10647" y="19977"/>
                      <a:pt x="13426" y="18660"/>
                      <a:pt x="14687" y="16197"/>
                    </a:cubicBezTo>
                    <a:cubicBezTo>
                      <a:pt x="15539" y="14543"/>
                      <a:pt x="15689" y="12388"/>
                      <a:pt x="14712" y="10759"/>
                    </a:cubicBezTo>
                    <a:cubicBezTo>
                      <a:pt x="14012" y="9550"/>
                      <a:pt x="12775" y="8916"/>
                      <a:pt x="11439" y="8916"/>
                    </a:cubicBezTo>
                    <a:cubicBezTo>
                      <a:pt x="11196" y="8916"/>
                      <a:pt x="10949" y="8937"/>
                      <a:pt x="10702" y="8979"/>
                    </a:cubicBezTo>
                    <a:cubicBezTo>
                      <a:pt x="9373" y="9205"/>
                      <a:pt x="8070" y="10107"/>
                      <a:pt x="8045" y="11561"/>
                    </a:cubicBezTo>
                    <a:cubicBezTo>
                      <a:pt x="8045" y="12891"/>
                      <a:pt x="8554" y="14294"/>
                      <a:pt x="10047" y="14294"/>
                    </a:cubicBezTo>
                    <a:cubicBezTo>
                      <a:pt x="10073" y="14294"/>
                      <a:pt x="10099" y="14293"/>
                      <a:pt x="10125" y="14292"/>
                    </a:cubicBezTo>
                    <a:cubicBezTo>
                      <a:pt x="10677" y="14292"/>
                      <a:pt x="11253" y="14142"/>
                      <a:pt x="11780" y="13891"/>
                    </a:cubicBezTo>
                    <a:lnTo>
                      <a:pt x="11780" y="13891"/>
                    </a:lnTo>
                    <a:cubicBezTo>
                      <a:pt x="11012" y="15111"/>
                      <a:pt x="9430" y="16005"/>
                      <a:pt x="8024" y="16005"/>
                    </a:cubicBezTo>
                    <a:cubicBezTo>
                      <a:pt x="7870" y="16005"/>
                      <a:pt x="7718" y="15994"/>
                      <a:pt x="7569" y="15972"/>
                    </a:cubicBezTo>
                    <a:cubicBezTo>
                      <a:pt x="5138" y="15621"/>
                      <a:pt x="5013" y="12237"/>
                      <a:pt x="5539" y="10383"/>
                    </a:cubicBezTo>
                    <a:cubicBezTo>
                      <a:pt x="6318" y="7723"/>
                      <a:pt x="9127" y="5754"/>
                      <a:pt x="11893" y="5754"/>
                    </a:cubicBezTo>
                    <a:cubicBezTo>
                      <a:pt x="12776" y="5754"/>
                      <a:pt x="13655" y="5955"/>
                      <a:pt x="14461" y="6398"/>
                    </a:cubicBezTo>
                    <a:cubicBezTo>
                      <a:pt x="16592" y="7551"/>
                      <a:pt x="17419" y="10057"/>
                      <a:pt x="17569" y="12338"/>
                    </a:cubicBezTo>
                    <a:cubicBezTo>
                      <a:pt x="17770" y="14994"/>
                      <a:pt x="17394" y="18077"/>
                      <a:pt x="15639" y="20232"/>
                    </a:cubicBezTo>
                    <a:cubicBezTo>
                      <a:pt x="15815" y="20182"/>
                      <a:pt x="16015" y="20157"/>
                      <a:pt x="16216" y="20107"/>
                    </a:cubicBezTo>
                    <a:cubicBezTo>
                      <a:pt x="16692" y="19455"/>
                      <a:pt x="17068" y="18729"/>
                      <a:pt x="17343" y="17927"/>
                    </a:cubicBezTo>
                    <a:cubicBezTo>
                      <a:pt x="17870" y="16423"/>
                      <a:pt x="18045" y="14794"/>
                      <a:pt x="18020" y="13190"/>
                    </a:cubicBezTo>
                    <a:cubicBezTo>
                      <a:pt x="17995" y="11786"/>
                      <a:pt x="17820" y="10333"/>
                      <a:pt x="17243" y="9029"/>
                    </a:cubicBezTo>
                    <a:cubicBezTo>
                      <a:pt x="16466" y="7150"/>
                      <a:pt x="14887" y="5721"/>
                      <a:pt x="12857" y="5420"/>
                    </a:cubicBezTo>
                    <a:cubicBezTo>
                      <a:pt x="12548" y="5374"/>
                      <a:pt x="12237" y="5352"/>
                      <a:pt x="11926" y="5352"/>
                    </a:cubicBezTo>
                    <a:cubicBezTo>
                      <a:pt x="10372" y="5352"/>
                      <a:pt x="8826" y="5909"/>
                      <a:pt x="7594" y="6849"/>
                    </a:cubicBezTo>
                    <a:cubicBezTo>
                      <a:pt x="6015" y="8027"/>
                      <a:pt x="4988" y="9806"/>
                      <a:pt x="4887" y="11811"/>
                    </a:cubicBezTo>
                    <a:cubicBezTo>
                      <a:pt x="4837" y="13064"/>
                      <a:pt x="4988" y="14518"/>
                      <a:pt x="5840" y="15495"/>
                    </a:cubicBezTo>
                    <a:cubicBezTo>
                      <a:pt x="6377" y="16123"/>
                      <a:pt x="7156" y="16410"/>
                      <a:pt x="7959" y="16410"/>
                    </a:cubicBezTo>
                    <a:cubicBezTo>
                      <a:pt x="8054" y="16410"/>
                      <a:pt x="8150" y="16406"/>
                      <a:pt x="8246" y="16398"/>
                    </a:cubicBezTo>
                    <a:cubicBezTo>
                      <a:pt x="9950" y="16272"/>
                      <a:pt x="11830" y="15094"/>
                      <a:pt x="12456" y="13465"/>
                    </a:cubicBezTo>
                    <a:cubicBezTo>
                      <a:pt x="12495" y="13329"/>
                      <a:pt x="12367" y="13208"/>
                      <a:pt x="12238" y="13208"/>
                    </a:cubicBezTo>
                    <a:cubicBezTo>
                      <a:pt x="12201" y="13208"/>
                      <a:pt x="12164" y="13218"/>
                      <a:pt x="12130" y="13240"/>
                    </a:cubicBezTo>
                    <a:cubicBezTo>
                      <a:pt x="11604" y="13566"/>
                      <a:pt x="10978" y="13791"/>
                      <a:pt x="10376" y="13866"/>
                    </a:cubicBezTo>
                    <a:cubicBezTo>
                      <a:pt x="10276" y="13877"/>
                      <a:pt x="10175" y="13883"/>
                      <a:pt x="10076" y="13883"/>
                    </a:cubicBezTo>
                    <a:cubicBezTo>
                      <a:pt x="9704" y="13883"/>
                      <a:pt x="9350" y="13798"/>
                      <a:pt x="9073" y="13541"/>
                    </a:cubicBezTo>
                    <a:cubicBezTo>
                      <a:pt x="8546" y="13064"/>
                      <a:pt x="8471" y="12237"/>
                      <a:pt x="8471" y="11561"/>
                    </a:cubicBezTo>
                    <a:cubicBezTo>
                      <a:pt x="8494" y="10035"/>
                      <a:pt x="10117" y="9340"/>
                      <a:pt x="11470" y="9340"/>
                    </a:cubicBezTo>
                    <a:cubicBezTo>
                      <a:pt x="11584" y="9340"/>
                      <a:pt x="11696" y="9345"/>
                      <a:pt x="11805" y="9355"/>
                    </a:cubicBezTo>
                    <a:cubicBezTo>
                      <a:pt x="13759" y="9505"/>
                      <a:pt x="14887" y="11235"/>
                      <a:pt x="14962" y="13089"/>
                    </a:cubicBezTo>
                    <a:cubicBezTo>
                      <a:pt x="15135" y="16969"/>
                      <a:pt x="11557" y="19557"/>
                      <a:pt x="7949" y="19557"/>
                    </a:cubicBezTo>
                    <a:cubicBezTo>
                      <a:pt x="7898" y="19557"/>
                      <a:pt x="7846" y="19557"/>
                      <a:pt x="7795" y="19556"/>
                    </a:cubicBezTo>
                    <a:cubicBezTo>
                      <a:pt x="6065" y="19531"/>
                      <a:pt x="4336" y="18879"/>
                      <a:pt x="3108" y="17626"/>
                    </a:cubicBezTo>
                    <a:cubicBezTo>
                      <a:pt x="1604" y="16097"/>
                      <a:pt x="902" y="13891"/>
                      <a:pt x="952" y="11761"/>
                    </a:cubicBezTo>
                    <a:cubicBezTo>
                      <a:pt x="1053" y="7350"/>
                      <a:pt x="4411" y="3440"/>
                      <a:pt x="8246" y="1611"/>
                    </a:cubicBezTo>
                    <a:cubicBezTo>
                      <a:pt x="9813" y="858"/>
                      <a:pt x="11555" y="402"/>
                      <a:pt x="13296" y="402"/>
                    </a:cubicBezTo>
                    <a:cubicBezTo>
                      <a:pt x="13643" y="402"/>
                      <a:pt x="13990" y="420"/>
                      <a:pt x="14336" y="458"/>
                    </a:cubicBezTo>
                    <a:cubicBezTo>
                      <a:pt x="16491" y="708"/>
                      <a:pt x="18421" y="1811"/>
                      <a:pt x="19699" y="3566"/>
                    </a:cubicBezTo>
                    <a:cubicBezTo>
                      <a:pt x="22657" y="7601"/>
                      <a:pt x="21554" y="12989"/>
                      <a:pt x="19298" y="17074"/>
                    </a:cubicBezTo>
                    <a:cubicBezTo>
                      <a:pt x="18772" y="18052"/>
                      <a:pt x="18145" y="19004"/>
                      <a:pt x="17444" y="19881"/>
                    </a:cubicBezTo>
                    <a:lnTo>
                      <a:pt x="18070" y="19756"/>
                    </a:lnTo>
                    <a:cubicBezTo>
                      <a:pt x="18772" y="18804"/>
                      <a:pt x="19424" y="17776"/>
                      <a:pt x="19975" y="16724"/>
                    </a:cubicBezTo>
                    <a:cubicBezTo>
                      <a:pt x="22080" y="12613"/>
                      <a:pt x="22958" y="7325"/>
                      <a:pt x="20050" y="3340"/>
                    </a:cubicBezTo>
                    <a:cubicBezTo>
                      <a:pt x="18847" y="1661"/>
                      <a:pt x="17043" y="508"/>
                      <a:pt x="14988" y="157"/>
                    </a:cubicBezTo>
                    <a:cubicBezTo>
                      <a:pt x="14412" y="50"/>
                      <a:pt x="13828" y="0"/>
                      <a:pt x="1324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7" name="Google Shape;3427;p40"/>
              <p:cNvSpPr/>
              <p:nvPr/>
            </p:nvSpPr>
            <p:spPr>
              <a:xfrm>
                <a:off x="2584725" y="3975425"/>
                <a:ext cx="735625" cy="668750"/>
              </a:xfrm>
              <a:custGeom>
                <a:avLst/>
                <a:gdLst/>
                <a:ahLst/>
                <a:cxnLst/>
                <a:rect l="l" t="t" r="r" b="b"/>
                <a:pathLst>
                  <a:path w="29425" h="26750" extrusionOk="0">
                    <a:moveTo>
                      <a:pt x="17782" y="0"/>
                    </a:moveTo>
                    <a:cubicBezTo>
                      <a:pt x="16650" y="0"/>
                      <a:pt x="15512" y="163"/>
                      <a:pt x="14412" y="459"/>
                    </a:cubicBezTo>
                    <a:cubicBezTo>
                      <a:pt x="12607" y="935"/>
                      <a:pt x="10878" y="1712"/>
                      <a:pt x="9274" y="2664"/>
                    </a:cubicBezTo>
                    <a:cubicBezTo>
                      <a:pt x="7745" y="3541"/>
                      <a:pt x="6291" y="4569"/>
                      <a:pt x="5038" y="5822"/>
                    </a:cubicBezTo>
                    <a:cubicBezTo>
                      <a:pt x="3058" y="7752"/>
                      <a:pt x="1555" y="10208"/>
                      <a:pt x="928" y="12915"/>
                    </a:cubicBezTo>
                    <a:cubicBezTo>
                      <a:pt x="1" y="16900"/>
                      <a:pt x="928" y="21912"/>
                      <a:pt x="4261" y="24594"/>
                    </a:cubicBezTo>
                    <a:cubicBezTo>
                      <a:pt x="5439" y="25547"/>
                      <a:pt x="6843" y="26248"/>
                      <a:pt x="8271" y="26750"/>
                    </a:cubicBezTo>
                    <a:cubicBezTo>
                      <a:pt x="8572" y="26699"/>
                      <a:pt x="8848" y="26649"/>
                      <a:pt x="9124" y="26599"/>
                    </a:cubicBezTo>
                    <a:cubicBezTo>
                      <a:pt x="8372" y="26374"/>
                      <a:pt x="7645" y="26073"/>
                      <a:pt x="6968" y="25772"/>
                    </a:cubicBezTo>
                    <a:cubicBezTo>
                      <a:pt x="5239" y="24945"/>
                      <a:pt x="3760" y="23867"/>
                      <a:pt x="2758" y="22238"/>
                    </a:cubicBezTo>
                    <a:cubicBezTo>
                      <a:pt x="1630" y="20434"/>
                      <a:pt x="1053" y="18303"/>
                      <a:pt x="1003" y="16198"/>
                    </a:cubicBezTo>
                    <a:cubicBezTo>
                      <a:pt x="953" y="13692"/>
                      <a:pt x="1655" y="11211"/>
                      <a:pt x="2958" y="9080"/>
                    </a:cubicBezTo>
                    <a:cubicBezTo>
                      <a:pt x="4687" y="6248"/>
                      <a:pt x="7369" y="4118"/>
                      <a:pt x="10276" y="2564"/>
                    </a:cubicBezTo>
                    <a:cubicBezTo>
                      <a:pt x="12578" y="1342"/>
                      <a:pt x="15178" y="401"/>
                      <a:pt x="17820" y="401"/>
                    </a:cubicBezTo>
                    <a:cubicBezTo>
                      <a:pt x="18429" y="401"/>
                      <a:pt x="19040" y="451"/>
                      <a:pt x="19650" y="559"/>
                    </a:cubicBezTo>
                    <a:cubicBezTo>
                      <a:pt x="22181" y="1035"/>
                      <a:pt x="24337" y="2539"/>
                      <a:pt x="25840" y="4594"/>
                    </a:cubicBezTo>
                    <a:cubicBezTo>
                      <a:pt x="29174" y="9181"/>
                      <a:pt x="29424" y="15647"/>
                      <a:pt x="27720" y="20910"/>
                    </a:cubicBezTo>
                    <a:cubicBezTo>
                      <a:pt x="27470" y="21687"/>
                      <a:pt x="27169" y="22464"/>
                      <a:pt x="26843" y="23241"/>
                    </a:cubicBezTo>
                    <a:cubicBezTo>
                      <a:pt x="27018" y="23216"/>
                      <a:pt x="27169" y="23191"/>
                      <a:pt x="27319" y="23141"/>
                    </a:cubicBezTo>
                    <a:cubicBezTo>
                      <a:pt x="28372" y="20559"/>
                      <a:pt x="29074" y="17877"/>
                      <a:pt x="29149" y="15070"/>
                    </a:cubicBezTo>
                    <a:cubicBezTo>
                      <a:pt x="29224" y="12213"/>
                      <a:pt x="28748" y="9306"/>
                      <a:pt x="27545" y="6724"/>
                    </a:cubicBezTo>
                    <a:cubicBezTo>
                      <a:pt x="26492" y="4419"/>
                      <a:pt x="24813" y="2338"/>
                      <a:pt x="22557" y="1135"/>
                    </a:cubicBezTo>
                    <a:cubicBezTo>
                      <a:pt x="21070" y="347"/>
                      <a:pt x="19433" y="0"/>
                      <a:pt x="1778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8" name="Google Shape;3428;p40"/>
              <p:cNvSpPr/>
              <p:nvPr/>
            </p:nvSpPr>
            <p:spPr>
              <a:xfrm>
                <a:off x="1483225" y="2856700"/>
                <a:ext cx="323325" cy="509900"/>
              </a:xfrm>
              <a:custGeom>
                <a:avLst/>
                <a:gdLst/>
                <a:ahLst/>
                <a:cxnLst/>
                <a:rect l="l" t="t" r="r" b="b"/>
                <a:pathLst>
                  <a:path w="12933" h="20396" extrusionOk="0">
                    <a:moveTo>
                      <a:pt x="10992" y="1"/>
                    </a:moveTo>
                    <a:cubicBezTo>
                      <a:pt x="9651" y="1"/>
                      <a:pt x="8373" y="1010"/>
                      <a:pt x="7419" y="1824"/>
                    </a:cubicBezTo>
                    <a:cubicBezTo>
                      <a:pt x="5715" y="3278"/>
                      <a:pt x="4236" y="5032"/>
                      <a:pt x="2857" y="6811"/>
                    </a:cubicBezTo>
                    <a:cubicBezTo>
                      <a:pt x="1855" y="8065"/>
                      <a:pt x="928" y="9343"/>
                      <a:pt x="0" y="10646"/>
                    </a:cubicBezTo>
                    <a:cubicBezTo>
                      <a:pt x="25" y="10847"/>
                      <a:pt x="50" y="11047"/>
                      <a:pt x="101" y="11273"/>
                    </a:cubicBezTo>
                    <a:cubicBezTo>
                      <a:pt x="1253" y="9568"/>
                      <a:pt x="2482" y="7914"/>
                      <a:pt x="3760" y="6310"/>
                    </a:cubicBezTo>
                    <a:cubicBezTo>
                      <a:pt x="5163" y="4606"/>
                      <a:pt x="6667" y="2852"/>
                      <a:pt x="8446" y="1548"/>
                    </a:cubicBezTo>
                    <a:cubicBezTo>
                      <a:pt x="9091" y="1065"/>
                      <a:pt x="10108" y="401"/>
                      <a:pt x="11020" y="401"/>
                    </a:cubicBezTo>
                    <a:cubicBezTo>
                      <a:pt x="11383" y="401"/>
                      <a:pt x="11730" y="507"/>
                      <a:pt x="12030" y="771"/>
                    </a:cubicBezTo>
                    <a:cubicBezTo>
                      <a:pt x="12457" y="1122"/>
                      <a:pt x="12482" y="1699"/>
                      <a:pt x="12406" y="2225"/>
                    </a:cubicBezTo>
                    <a:cubicBezTo>
                      <a:pt x="12306" y="3077"/>
                      <a:pt x="11930" y="3904"/>
                      <a:pt x="11554" y="4681"/>
                    </a:cubicBezTo>
                    <a:cubicBezTo>
                      <a:pt x="10376" y="7062"/>
                      <a:pt x="8847" y="9268"/>
                      <a:pt x="7369" y="11448"/>
                    </a:cubicBezTo>
                    <a:cubicBezTo>
                      <a:pt x="5589" y="14030"/>
                      <a:pt x="3785" y="16586"/>
                      <a:pt x="2081" y="19218"/>
                    </a:cubicBezTo>
                    <a:cubicBezTo>
                      <a:pt x="1955" y="19418"/>
                      <a:pt x="1830" y="19619"/>
                      <a:pt x="1680" y="19844"/>
                    </a:cubicBezTo>
                    <a:cubicBezTo>
                      <a:pt x="1730" y="20020"/>
                      <a:pt x="1780" y="20220"/>
                      <a:pt x="1830" y="20396"/>
                    </a:cubicBezTo>
                    <a:cubicBezTo>
                      <a:pt x="4436" y="16260"/>
                      <a:pt x="7394" y="12350"/>
                      <a:pt x="10025" y="8190"/>
                    </a:cubicBezTo>
                    <a:cubicBezTo>
                      <a:pt x="10652" y="7187"/>
                      <a:pt x="11279" y="6160"/>
                      <a:pt x="11805" y="5082"/>
                    </a:cubicBezTo>
                    <a:cubicBezTo>
                      <a:pt x="12206" y="4305"/>
                      <a:pt x="12582" y="3478"/>
                      <a:pt x="12757" y="2601"/>
                    </a:cubicBezTo>
                    <a:cubicBezTo>
                      <a:pt x="12883" y="2050"/>
                      <a:pt x="12933" y="1398"/>
                      <a:pt x="12657" y="872"/>
                    </a:cubicBezTo>
                    <a:cubicBezTo>
                      <a:pt x="12381" y="370"/>
                      <a:pt x="11855" y="95"/>
                      <a:pt x="11304" y="19"/>
                    </a:cubicBezTo>
                    <a:cubicBezTo>
                      <a:pt x="11199" y="7"/>
                      <a:pt x="11096" y="1"/>
                      <a:pt x="1099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9" name="Google Shape;3429;p40"/>
              <p:cNvSpPr/>
              <p:nvPr/>
            </p:nvSpPr>
            <p:spPr>
              <a:xfrm>
                <a:off x="1847250" y="3972125"/>
                <a:ext cx="701175" cy="721550"/>
              </a:xfrm>
              <a:custGeom>
                <a:avLst/>
                <a:gdLst/>
                <a:ahLst/>
                <a:cxnLst/>
                <a:rect l="l" t="t" r="r" b="b"/>
                <a:pathLst>
                  <a:path w="28047" h="28862" extrusionOk="0">
                    <a:moveTo>
                      <a:pt x="22244" y="1"/>
                    </a:moveTo>
                    <a:cubicBezTo>
                      <a:pt x="21293" y="1"/>
                      <a:pt x="20333" y="123"/>
                      <a:pt x="19424" y="290"/>
                    </a:cubicBezTo>
                    <a:cubicBezTo>
                      <a:pt x="15214" y="1067"/>
                      <a:pt x="11455" y="3323"/>
                      <a:pt x="7419" y="4751"/>
                    </a:cubicBezTo>
                    <a:cubicBezTo>
                      <a:pt x="5462" y="5436"/>
                      <a:pt x="3434" y="5930"/>
                      <a:pt x="1334" y="5930"/>
                    </a:cubicBezTo>
                    <a:cubicBezTo>
                      <a:pt x="1282" y="5930"/>
                      <a:pt x="1230" y="5930"/>
                      <a:pt x="1179" y="5929"/>
                    </a:cubicBezTo>
                    <a:cubicBezTo>
                      <a:pt x="803" y="5904"/>
                      <a:pt x="402" y="5879"/>
                      <a:pt x="1" y="5829"/>
                    </a:cubicBezTo>
                    <a:lnTo>
                      <a:pt x="1" y="5829"/>
                    </a:lnTo>
                    <a:cubicBezTo>
                      <a:pt x="101" y="5979"/>
                      <a:pt x="201" y="6130"/>
                      <a:pt x="277" y="6280"/>
                    </a:cubicBezTo>
                    <a:cubicBezTo>
                      <a:pt x="659" y="6314"/>
                      <a:pt x="1041" y="6330"/>
                      <a:pt x="1422" y="6330"/>
                    </a:cubicBezTo>
                    <a:cubicBezTo>
                      <a:pt x="3017" y="6330"/>
                      <a:pt x="4599" y="6048"/>
                      <a:pt x="6116" y="5603"/>
                    </a:cubicBezTo>
                    <a:cubicBezTo>
                      <a:pt x="10402" y="4350"/>
                      <a:pt x="14262" y="1944"/>
                      <a:pt x="18597" y="891"/>
                    </a:cubicBezTo>
                    <a:cubicBezTo>
                      <a:pt x="19728" y="616"/>
                      <a:pt x="20972" y="401"/>
                      <a:pt x="22197" y="401"/>
                    </a:cubicBezTo>
                    <a:cubicBezTo>
                      <a:pt x="23198" y="401"/>
                      <a:pt x="24187" y="544"/>
                      <a:pt x="25089" y="917"/>
                    </a:cubicBezTo>
                    <a:cubicBezTo>
                      <a:pt x="26216" y="1393"/>
                      <a:pt x="26968" y="2245"/>
                      <a:pt x="27294" y="3423"/>
                    </a:cubicBezTo>
                    <a:cubicBezTo>
                      <a:pt x="27595" y="4576"/>
                      <a:pt x="27620" y="5804"/>
                      <a:pt x="27520" y="6957"/>
                    </a:cubicBezTo>
                    <a:cubicBezTo>
                      <a:pt x="27144" y="11593"/>
                      <a:pt x="24612" y="15754"/>
                      <a:pt x="24136" y="20365"/>
                    </a:cubicBezTo>
                    <a:cubicBezTo>
                      <a:pt x="23911" y="22721"/>
                      <a:pt x="24237" y="25227"/>
                      <a:pt x="25690" y="27157"/>
                    </a:cubicBezTo>
                    <a:cubicBezTo>
                      <a:pt x="26166" y="27784"/>
                      <a:pt x="26743" y="28360"/>
                      <a:pt x="27369" y="28862"/>
                    </a:cubicBezTo>
                    <a:cubicBezTo>
                      <a:pt x="27545" y="28811"/>
                      <a:pt x="27720" y="28786"/>
                      <a:pt x="27921" y="28761"/>
                    </a:cubicBezTo>
                    <a:cubicBezTo>
                      <a:pt x="26793" y="27909"/>
                      <a:pt x="25841" y="26882"/>
                      <a:pt x="25264" y="25628"/>
                    </a:cubicBezTo>
                    <a:cubicBezTo>
                      <a:pt x="24237" y="23423"/>
                      <a:pt x="24362" y="20866"/>
                      <a:pt x="24863" y="18561"/>
                    </a:cubicBezTo>
                    <a:cubicBezTo>
                      <a:pt x="25765" y="14250"/>
                      <a:pt x="28046" y="10190"/>
                      <a:pt x="27996" y="5703"/>
                    </a:cubicBezTo>
                    <a:cubicBezTo>
                      <a:pt x="27971" y="4626"/>
                      <a:pt x="27846" y="3448"/>
                      <a:pt x="27394" y="2470"/>
                    </a:cubicBezTo>
                    <a:cubicBezTo>
                      <a:pt x="26943" y="1568"/>
                      <a:pt x="26191" y="917"/>
                      <a:pt x="25264" y="541"/>
                    </a:cubicBezTo>
                    <a:cubicBezTo>
                      <a:pt x="24320" y="147"/>
                      <a:pt x="23287" y="1"/>
                      <a:pt x="222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0" name="Google Shape;3430;p40"/>
              <p:cNvSpPr/>
              <p:nvPr/>
            </p:nvSpPr>
            <p:spPr>
              <a:xfrm>
                <a:off x="4435000" y="652275"/>
                <a:ext cx="509425" cy="553350"/>
              </a:xfrm>
              <a:custGeom>
                <a:avLst/>
                <a:gdLst/>
                <a:ahLst/>
                <a:cxnLst/>
                <a:rect l="l" t="t" r="r" b="b"/>
                <a:pathLst>
                  <a:path w="20377" h="22134" extrusionOk="0">
                    <a:moveTo>
                      <a:pt x="6266" y="1"/>
                    </a:moveTo>
                    <a:cubicBezTo>
                      <a:pt x="5614" y="427"/>
                      <a:pt x="5013" y="878"/>
                      <a:pt x="4461" y="1404"/>
                    </a:cubicBezTo>
                    <a:cubicBezTo>
                      <a:pt x="2707" y="3008"/>
                      <a:pt x="1379" y="5038"/>
                      <a:pt x="702" y="7319"/>
                    </a:cubicBezTo>
                    <a:cubicBezTo>
                      <a:pt x="125" y="9249"/>
                      <a:pt x="0" y="11304"/>
                      <a:pt x="401" y="13259"/>
                    </a:cubicBezTo>
                    <a:cubicBezTo>
                      <a:pt x="777" y="15038"/>
                      <a:pt x="1629" y="16542"/>
                      <a:pt x="2907" y="17845"/>
                    </a:cubicBezTo>
                    <a:cubicBezTo>
                      <a:pt x="5121" y="20077"/>
                      <a:pt x="8571" y="22133"/>
                      <a:pt x="11887" y="22133"/>
                    </a:cubicBezTo>
                    <a:cubicBezTo>
                      <a:pt x="13075" y="22133"/>
                      <a:pt x="14247" y="21869"/>
                      <a:pt x="15339" y="21254"/>
                    </a:cubicBezTo>
                    <a:cubicBezTo>
                      <a:pt x="17995" y="19750"/>
                      <a:pt x="19374" y="16567"/>
                      <a:pt x="19950" y="13710"/>
                    </a:cubicBezTo>
                    <a:cubicBezTo>
                      <a:pt x="20376" y="11504"/>
                      <a:pt x="20251" y="8948"/>
                      <a:pt x="18547" y="7294"/>
                    </a:cubicBezTo>
                    <a:cubicBezTo>
                      <a:pt x="17464" y="6241"/>
                      <a:pt x="16019" y="5763"/>
                      <a:pt x="14548" y="5763"/>
                    </a:cubicBezTo>
                    <a:cubicBezTo>
                      <a:pt x="12309" y="5763"/>
                      <a:pt x="10012" y="6871"/>
                      <a:pt x="8847" y="8747"/>
                    </a:cubicBezTo>
                    <a:cubicBezTo>
                      <a:pt x="7845" y="10377"/>
                      <a:pt x="7068" y="13635"/>
                      <a:pt x="9324" y="14612"/>
                    </a:cubicBezTo>
                    <a:cubicBezTo>
                      <a:pt x="9770" y="14807"/>
                      <a:pt x="10285" y="14899"/>
                      <a:pt x="10816" y="14899"/>
                    </a:cubicBezTo>
                    <a:cubicBezTo>
                      <a:pt x="11925" y="14899"/>
                      <a:pt x="13105" y="14497"/>
                      <a:pt x="13885" y="13785"/>
                    </a:cubicBezTo>
                    <a:lnTo>
                      <a:pt x="13885" y="13785"/>
                    </a:lnTo>
                    <a:cubicBezTo>
                      <a:pt x="13657" y="13816"/>
                      <a:pt x="13420" y="13834"/>
                      <a:pt x="13183" y="13834"/>
                    </a:cubicBezTo>
                    <a:cubicBezTo>
                      <a:pt x="12848" y="13834"/>
                      <a:pt x="12514" y="13798"/>
                      <a:pt x="12206" y="13710"/>
                    </a:cubicBezTo>
                    <a:cubicBezTo>
                      <a:pt x="10702" y="13309"/>
                      <a:pt x="10602" y="11805"/>
                      <a:pt x="10953" y="10502"/>
                    </a:cubicBezTo>
                    <a:cubicBezTo>
                      <a:pt x="11346" y="9276"/>
                      <a:pt x="12543" y="8739"/>
                      <a:pt x="13741" y="8739"/>
                    </a:cubicBezTo>
                    <a:cubicBezTo>
                      <a:pt x="13915" y="8739"/>
                      <a:pt x="14089" y="8750"/>
                      <a:pt x="14261" y="8772"/>
                    </a:cubicBezTo>
                    <a:cubicBezTo>
                      <a:pt x="15890" y="8973"/>
                      <a:pt x="17218" y="10026"/>
                      <a:pt x="17619" y="11655"/>
                    </a:cubicBezTo>
                    <a:cubicBezTo>
                      <a:pt x="18070" y="13585"/>
                      <a:pt x="17243" y="15665"/>
                      <a:pt x="15840" y="17018"/>
                    </a:cubicBezTo>
                    <a:cubicBezTo>
                      <a:pt x="14517" y="18302"/>
                      <a:pt x="12709" y="18908"/>
                      <a:pt x="10883" y="18908"/>
                    </a:cubicBezTo>
                    <a:cubicBezTo>
                      <a:pt x="9214" y="18908"/>
                      <a:pt x="7531" y="18402"/>
                      <a:pt x="6191" y="17444"/>
                    </a:cubicBezTo>
                    <a:cubicBezTo>
                      <a:pt x="2582" y="14863"/>
                      <a:pt x="2557" y="9650"/>
                      <a:pt x="4862" y="6191"/>
                    </a:cubicBezTo>
                    <a:cubicBezTo>
                      <a:pt x="6241" y="4111"/>
                      <a:pt x="8321" y="2507"/>
                      <a:pt x="10627" y="1529"/>
                    </a:cubicBezTo>
                    <a:cubicBezTo>
                      <a:pt x="9198" y="978"/>
                      <a:pt x="7719" y="477"/>
                      <a:pt x="626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1" name="Google Shape;3431;p40"/>
              <p:cNvSpPr/>
              <p:nvPr/>
            </p:nvSpPr>
            <p:spPr>
              <a:xfrm>
                <a:off x="4148650" y="580225"/>
                <a:ext cx="993775" cy="791300"/>
              </a:xfrm>
              <a:custGeom>
                <a:avLst/>
                <a:gdLst/>
                <a:ahLst/>
                <a:cxnLst/>
                <a:rect l="l" t="t" r="r" b="b"/>
                <a:pathLst>
                  <a:path w="39751" h="31652" extrusionOk="0">
                    <a:moveTo>
                      <a:pt x="7845" y="0"/>
                    </a:moveTo>
                    <a:cubicBezTo>
                      <a:pt x="7620" y="552"/>
                      <a:pt x="7344" y="1078"/>
                      <a:pt x="7143" y="1504"/>
                    </a:cubicBezTo>
                    <a:cubicBezTo>
                      <a:pt x="6492" y="2757"/>
                      <a:pt x="5715" y="3960"/>
                      <a:pt x="4913" y="5113"/>
                    </a:cubicBezTo>
                    <a:cubicBezTo>
                      <a:pt x="4211" y="6116"/>
                      <a:pt x="3459" y="7018"/>
                      <a:pt x="2833" y="8045"/>
                    </a:cubicBezTo>
                    <a:cubicBezTo>
                      <a:pt x="1655" y="10000"/>
                      <a:pt x="802" y="12181"/>
                      <a:pt x="427" y="14411"/>
                    </a:cubicBezTo>
                    <a:cubicBezTo>
                      <a:pt x="0" y="16817"/>
                      <a:pt x="126" y="19324"/>
                      <a:pt x="1028" y="21604"/>
                    </a:cubicBezTo>
                    <a:cubicBezTo>
                      <a:pt x="2131" y="24336"/>
                      <a:pt x="4336" y="26416"/>
                      <a:pt x="6893" y="27770"/>
                    </a:cubicBezTo>
                    <a:cubicBezTo>
                      <a:pt x="8597" y="28697"/>
                      <a:pt x="10427" y="29299"/>
                      <a:pt x="12256" y="29900"/>
                    </a:cubicBezTo>
                    <a:cubicBezTo>
                      <a:pt x="13935" y="30427"/>
                      <a:pt x="15615" y="30903"/>
                      <a:pt x="17344" y="31229"/>
                    </a:cubicBezTo>
                    <a:cubicBezTo>
                      <a:pt x="18759" y="31489"/>
                      <a:pt x="20199" y="31652"/>
                      <a:pt x="21632" y="31652"/>
                    </a:cubicBezTo>
                    <a:cubicBezTo>
                      <a:pt x="23094" y="31652"/>
                      <a:pt x="24549" y="31483"/>
                      <a:pt x="25965" y="31078"/>
                    </a:cubicBezTo>
                    <a:cubicBezTo>
                      <a:pt x="28697" y="30301"/>
                      <a:pt x="31053" y="28672"/>
                      <a:pt x="33033" y="26642"/>
                    </a:cubicBezTo>
                    <a:cubicBezTo>
                      <a:pt x="35138" y="24487"/>
                      <a:pt x="37018" y="21980"/>
                      <a:pt x="38221" y="19198"/>
                    </a:cubicBezTo>
                    <a:cubicBezTo>
                      <a:pt x="38948" y="17569"/>
                      <a:pt x="39474" y="15790"/>
                      <a:pt x="39750" y="13935"/>
                    </a:cubicBezTo>
                    <a:cubicBezTo>
                      <a:pt x="38798" y="13259"/>
                      <a:pt x="37795" y="12607"/>
                      <a:pt x="36818" y="11955"/>
                    </a:cubicBezTo>
                    <a:lnTo>
                      <a:pt x="36818" y="11955"/>
                    </a:lnTo>
                    <a:cubicBezTo>
                      <a:pt x="36868" y="15690"/>
                      <a:pt x="34788" y="19249"/>
                      <a:pt x="32206" y="21905"/>
                    </a:cubicBezTo>
                    <a:cubicBezTo>
                      <a:pt x="29048" y="25138"/>
                      <a:pt x="24838" y="27394"/>
                      <a:pt x="20351" y="27920"/>
                    </a:cubicBezTo>
                    <a:cubicBezTo>
                      <a:pt x="19697" y="27999"/>
                      <a:pt x="19039" y="28038"/>
                      <a:pt x="18380" y="28038"/>
                    </a:cubicBezTo>
                    <a:cubicBezTo>
                      <a:pt x="14624" y="28038"/>
                      <a:pt x="10874" y="26771"/>
                      <a:pt x="7995" y="24361"/>
                    </a:cubicBezTo>
                    <a:cubicBezTo>
                      <a:pt x="6266" y="22933"/>
                      <a:pt x="4737" y="21028"/>
                      <a:pt x="4161" y="18848"/>
                    </a:cubicBezTo>
                    <a:cubicBezTo>
                      <a:pt x="3559" y="16567"/>
                      <a:pt x="4111" y="14186"/>
                      <a:pt x="5063" y="12081"/>
                    </a:cubicBezTo>
                    <a:cubicBezTo>
                      <a:pt x="6792" y="8196"/>
                      <a:pt x="9925" y="5138"/>
                      <a:pt x="11605" y="1228"/>
                    </a:cubicBezTo>
                    <a:cubicBezTo>
                      <a:pt x="11630" y="1178"/>
                      <a:pt x="11655" y="1128"/>
                      <a:pt x="11680" y="1053"/>
                    </a:cubicBezTo>
                    <a:cubicBezTo>
                      <a:pt x="11329" y="953"/>
                      <a:pt x="10978" y="852"/>
                      <a:pt x="10602" y="752"/>
                    </a:cubicBezTo>
                    <a:cubicBezTo>
                      <a:pt x="9700" y="476"/>
                      <a:pt x="8772" y="226"/>
                      <a:pt x="78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2" name="Google Shape;3432;p40"/>
              <p:cNvSpPr/>
              <p:nvPr/>
            </p:nvSpPr>
            <p:spPr>
              <a:xfrm>
                <a:off x="4137375" y="577725"/>
                <a:ext cx="1015075" cy="804400"/>
              </a:xfrm>
              <a:custGeom>
                <a:avLst/>
                <a:gdLst/>
                <a:ahLst/>
                <a:cxnLst/>
                <a:rect l="l" t="t" r="r" b="b"/>
                <a:pathLst>
                  <a:path w="40603" h="32176" extrusionOk="0">
                    <a:moveTo>
                      <a:pt x="7845" y="0"/>
                    </a:moveTo>
                    <a:cubicBezTo>
                      <a:pt x="6893" y="2556"/>
                      <a:pt x="5163" y="4737"/>
                      <a:pt x="3584" y="6942"/>
                    </a:cubicBezTo>
                    <a:cubicBezTo>
                      <a:pt x="2281" y="8772"/>
                      <a:pt x="1329" y="10877"/>
                      <a:pt x="752" y="13058"/>
                    </a:cubicBezTo>
                    <a:cubicBezTo>
                      <a:pt x="151" y="15414"/>
                      <a:pt x="0" y="17945"/>
                      <a:pt x="602" y="20326"/>
                    </a:cubicBezTo>
                    <a:cubicBezTo>
                      <a:pt x="1253" y="22958"/>
                      <a:pt x="2832" y="25213"/>
                      <a:pt x="4963" y="26842"/>
                    </a:cubicBezTo>
                    <a:cubicBezTo>
                      <a:pt x="6366" y="27920"/>
                      <a:pt x="7945" y="28722"/>
                      <a:pt x="9574" y="29349"/>
                    </a:cubicBezTo>
                    <a:cubicBezTo>
                      <a:pt x="11404" y="30025"/>
                      <a:pt x="13259" y="30652"/>
                      <a:pt x="15163" y="31153"/>
                    </a:cubicBezTo>
                    <a:cubicBezTo>
                      <a:pt x="17406" y="31756"/>
                      <a:pt x="19749" y="32175"/>
                      <a:pt x="22084" y="32175"/>
                    </a:cubicBezTo>
                    <a:cubicBezTo>
                      <a:pt x="22853" y="32175"/>
                      <a:pt x="23622" y="32130"/>
                      <a:pt x="24386" y="32030"/>
                    </a:cubicBezTo>
                    <a:cubicBezTo>
                      <a:pt x="27143" y="31654"/>
                      <a:pt x="29675" y="30527"/>
                      <a:pt x="31830" y="28797"/>
                    </a:cubicBezTo>
                    <a:cubicBezTo>
                      <a:pt x="34286" y="26867"/>
                      <a:pt x="36417" y="24311"/>
                      <a:pt x="37970" y="21629"/>
                    </a:cubicBezTo>
                    <a:cubicBezTo>
                      <a:pt x="39249" y="19424"/>
                      <a:pt x="40176" y="16892"/>
                      <a:pt x="40602" y="14311"/>
                    </a:cubicBezTo>
                    <a:cubicBezTo>
                      <a:pt x="40477" y="14236"/>
                      <a:pt x="40351" y="14135"/>
                      <a:pt x="40201" y="14035"/>
                    </a:cubicBezTo>
                    <a:cubicBezTo>
                      <a:pt x="39925" y="15890"/>
                      <a:pt x="39399" y="17669"/>
                      <a:pt x="38672" y="19298"/>
                    </a:cubicBezTo>
                    <a:cubicBezTo>
                      <a:pt x="37469" y="22080"/>
                      <a:pt x="35589" y="24587"/>
                      <a:pt x="33484" y="26742"/>
                    </a:cubicBezTo>
                    <a:cubicBezTo>
                      <a:pt x="31504" y="28772"/>
                      <a:pt x="29148" y="30401"/>
                      <a:pt x="26416" y="31178"/>
                    </a:cubicBezTo>
                    <a:cubicBezTo>
                      <a:pt x="25000" y="31583"/>
                      <a:pt x="23545" y="31752"/>
                      <a:pt x="22083" y="31752"/>
                    </a:cubicBezTo>
                    <a:cubicBezTo>
                      <a:pt x="20650" y="31752"/>
                      <a:pt x="19210" y="31589"/>
                      <a:pt x="17795" y="31329"/>
                    </a:cubicBezTo>
                    <a:cubicBezTo>
                      <a:pt x="16066" y="31003"/>
                      <a:pt x="14386" y="30527"/>
                      <a:pt x="12707" y="30000"/>
                    </a:cubicBezTo>
                    <a:cubicBezTo>
                      <a:pt x="10878" y="29399"/>
                      <a:pt x="9048" y="28797"/>
                      <a:pt x="7344" y="27870"/>
                    </a:cubicBezTo>
                    <a:cubicBezTo>
                      <a:pt x="4787" y="26516"/>
                      <a:pt x="2582" y="24436"/>
                      <a:pt x="1479" y="21704"/>
                    </a:cubicBezTo>
                    <a:cubicBezTo>
                      <a:pt x="577" y="19424"/>
                      <a:pt x="451" y="16917"/>
                      <a:pt x="878" y="14511"/>
                    </a:cubicBezTo>
                    <a:cubicBezTo>
                      <a:pt x="1253" y="12281"/>
                      <a:pt x="2106" y="10100"/>
                      <a:pt x="3284" y="8145"/>
                    </a:cubicBezTo>
                    <a:cubicBezTo>
                      <a:pt x="3910" y="7118"/>
                      <a:pt x="4662" y="6216"/>
                      <a:pt x="5364" y="5213"/>
                    </a:cubicBezTo>
                    <a:cubicBezTo>
                      <a:pt x="6166" y="4060"/>
                      <a:pt x="6943" y="2857"/>
                      <a:pt x="7594" y="1604"/>
                    </a:cubicBezTo>
                    <a:cubicBezTo>
                      <a:pt x="7795" y="1178"/>
                      <a:pt x="8071" y="652"/>
                      <a:pt x="8296" y="100"/>
                    </a:cubicBezTo>
                    <a:cubicBezTo>
                      <a:pt x="8146" y="75"/>
                      <a:pt x="7995" y="25"/>
                      <a:pt x="784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3" name="Google Shape;3433;p40"/>
              <p:cNvSpPr/>
              <p:nvPr/>
            </p:nvSpPr>
            <p:spPr>
              <a:xfrm>
                <a:off x="4410550" y="648525"/>
                <a:ext cx="541375" cy="567175"/>
              </a:xfrm>
              <a:custGeom>
                <a:avLst/>
                <a:gdLst/>
                <a:ahLst/>
                <a:cxnLst/>
                <a:rect l="l" t="t" r="r" b="b"/>
                <a:pathLst>
                  <a:path w="21655" h="22687" extrusionOk="0">
                    <a:moveTo>
                      <a:pt x="6743" y="0"/>
                    </a:moveTo>
                    <a:cubicBezTo>
                      <a:pt x="4963" y="1228"/>
                      <a:pt x="3459" y="2782"/>
                      <a:pt x="2382" y="4712"/>
                    </a:cubicBezTo>
                    <a:cubicBezTo>
                      <a:pt x="477" y="8146"/>
                      <a:pt x="1" y="12807"/>
                      <a:pt x="2006" y="16316"/>
                    </a:cubicBezTo>
                    <a:cubicBezTo>
                      <a:pt x="3058" y="18095"/>
                      <a:pt x="4788" y="19549"/>
                      <a:pt x="6517" y="20627"/>
                    </a:cubicBezTo>
                    <a:cubicBezTo>
                      <a:pt x="8420" y="21807"/>
                      <a:pt x="10624" y="22686"/>
                      <a:pt x="12883" y="22686"/>
                    </a:cubicBezTo>
                    <a:cubicBezTo>
                      <a:pt x="12975" y="22686"/>
                      <a:pt x="13067" y="22685"/>
                      <a:pt x="13159" y="22682"/>
                    </a:cubicBezTo>
                    <a:cubicBezTo>
                      <a:pt x="15665" y="22607"/>
                      <a:pt x="17820" y="21253"/>
                      <a:pt x="19224" y="19198"/>
                    </a:cubicBezTo>
                    <a:cubicBezTo>
                      <a:pt x="20151" y="17820"/>
                      <a:pt x="20778" y="16191"/>
                      <a:pt x="21179" y="14562"/>
                    </a:cubicBezTo>
                    <a:cubicBezTo>
                      <a:pt x="21505" y="13258"/>
                      <a:pt x="21655" y="11855"/>
                      <a:pt x="21454" y="10501"/>
                    </a:cubicBezTo>
                    <a:cubicBezTo>
                      <a:pt x="21154" y="8521"/>
                      <a:pt x="19976" y="6817"/>
                      <a:pt x="18096" y="6015"/>
                    </a:cubicBezTo>
                    <a:cubicBezTo>
                      <a:pt x="17269" y="5668"/>
                      <a:pt x="16379" y="5504"/>
                      <a:pt x="15487" y="5504"/>
                    </a:cubicBezTo>
                    <a:cubicBezTo>
                      <a:pt x="14512" y="5504"/>
                      <a:pt x="13535" y="5699"/>
                      <a:pt x="12632" y="6065"/>
                    </a:cubicBezTo>
                    <a:cubicBezTo>
                      <a:pt x="10778" y="6842"/>
                      <a:pt x="9374" y="8321"/>
                      <a:pt x="8773" y="10251"/>
                    </a:cubicBezTo>
                    <a:cubicBezTo>
                      <a:pt x="8422" y="11429"/>
                      <a:pt x="8196" y="12807"/>
                      <a:pt x="8798" y="13935"/>
                    </a:cubicBezTo>
                    <a:cubicBezTo>
                      <a:pt x="9199" y="14712"/>
                      <a:pt x="10001" y="15213"/>
                      <a:pt x="10853" y="15364"/>
                    </a:cubicBezTo>
                    <a:cubicBezTo>
                      <a:pt x="11148" y="15422"/>
                      <a:pt x="11456" y="15450"/>
                      <a:pt x="11770" y="15450"/>
                    </a:cubicBezTo>
                    <a:cubicBezTo>
                      <a:pt x="13216" y="15450"/>
                      <a:pt x="14775" y="14842"/>
                      <a:pt x="15640" y="13709"/>
                    </a:cubicBezTo>
                    <a:cubicBezTo>
                      <a:pt x="15752" y="13575"/>
                      <a:pt x="15604" y="13401"/>
                      <a:pt x="15464" y="13401"/>
                    </a:cubicBezTo>
                    <a:cubicBezTo>
                      <a:pt x="15447" y="13401"/>
                      <a:pt x="15430" y="13403"/>
                      <a:pt x="15414" y="13409"/>
                    </a:cubicBezTo>
                    <a:cubicBezTo>
                      <a:pt x="15026" y="13506"/>
                      <a:pt x="14606" y="13561"/>
                      <a:pt x="14195" y="13561"/>
                    </a:cubicBezTo>
                    <a:cubicBezTo>
                      <a:pt x="13970" y="13561"/>
                      <a:pt x="13748" y="13544"/>
                      <a:pt x="13535" y="13509"/>
                    </a:cubicBezTo>
                    <a:cubicBezTo>
                      <a:pt x="13083" y="13434"/>
                      <a:pt x="12632" y="13258"/>
                      <a:pt x="12382" y="12857"/>
                    </a:cubicBezTo>
                    <a:cubicBezTo>
                      <a:pt x="11981" y="12256"/>
                      <a:pt x="12156" y="11429"/>
                      <a:pt x="12332" y="10777"/>
                    </a:cubicBezTo>
                    <a:cubicBezTo>
                      <a:pt x="12663" y="9717"/>
                      <a:pt x="13683" y="9314"/>
                      <a:pt x="14720" y="9314"/>
                    </a:cubicBezTo>
                    <a:cubicBezTo>
                      <a:pt x="15253" y="9314"/>
                      <a:pt x="15791" y="9421"/>
                      <a:pt x="16241" y="9599"/>
                    </a:cubicBezTo>
                    <a:cubicBezTo>
                      <a:pt x="18121" y="10351"/>
                      <a:pt x="18622" y="12481"/>
                      <a:pt x="18096" y="14311"/>
                    </a:cubicBezTo>
                    <a:cubicBezTo>
                      <a:pt x="17240" y="17176"/>
                      <a:pt x="14548" y="18618"/>
                      <a:pt x="11793" y="18618"/>
                    </a:cubicBezTo>
                    <a:cubicBezTo>
                      <a:pt x="10836" y="18618"/>
                      <a:pt x="9871" y="18444"/>
                      <a:pt x="8973" y="18095"/>
                    </a:cubicBezTo>
                    <a:cubicBezTo>
                      <a:pt x="7244" y="17419"/>
                      <a:pt x="5815" y="16090"/>
                      <a:pt x="5139" y="14336"/>
                    </a:cubicBezTo>
                    <a:cubicBezTo>
                      <a:pt x="4286" y="12080"/>
                      <a:pt x="4587" y="9499"/>
                      <a:pt x="5690" y="7394"/>
                    </a:cubicBezTo>
                    <a:cubicBezTo>
                      <a:pt x="7043" y="4837"/>
                      <a:pt x="9474" y="2958"/>
                      <a:pt x="12181" y="1905"/>
                    </a:cubicBezTo>
                    <a:cubicBezTo>
                      <a:pt x="11981" y="1830"/>
                      <a:pt x="11805" y="1755"/>
                      <a:pt x="11605" y="1679"/>
                    </a:cubicBezTo>
                    <a:cubicBezTo>
                      <a:pt x="9299" y="2657"/>
                      <a:pt x="7219" y="4261"/>
                      <a:pt x="5840" y="6341"/>
                    </a:cubicBezTo>
                    <a:cubicBezTo>
                      <a:pt x="3535" y="9800"/>
                      <a:pt x="3560" y="15013"/>
                      <a:pt x="7169" y="17594"/>
                    </a:cubicBezTo>
                    <a:cubicBezTo>
                      <a:pt x="8509" y="18552"/>
                      <a:pt x="10192" y="19058"/>
                      <a:pt x="11861" y="19058"/>
                    </a:cubicBezTo>
                    <a:cubicBezTo>
                      <a:pt x="13687" y="19058"/>
                      <a:pt x="15495" y="18452"/>
                      <a:pt x="16818" y="17168"/>
                    </a:cubicBezTo>
                    <a:cubicBezTo>
                      <a:pt x="18221" y="15815"/>
                      <a:pt x="19048" y="13735"/>
                      <a:pt x="18597" y="11805"/>
                    </a:cubicBezTo>
                    <a:cubicBezTo>
                      <a:pt x="18196" y="10176"/>
                      <a:pt x="16868" y="9123"/>
                      <a:pt x="15239" y="8922"/>
                    </a:cubicBezTo>
                    <a:cubicBezTo>
                      <a:pt x="15067" y="8900"/>
                      <a:pt x="14893" y="8889"/>
                      <a:pt x="14719" y="8889"/>
                    </a:cubicBezTo>
                    <a:cubicBezTo>
                      <a:pt x="13521" y="8889"/>
                      <a:pt x="12324" y="9426"/>
                      <a:pt x="11931" y="10652"/>
                    </a:cubicBezTo>
                    <a:cubicBezTo>
                      <a:pt x="11580" y="11955"/>
                      <a:pt x="11680" y="13459"/>
                      <a:pt x="13184" y="13860"/>
                    </a:cubicBezTo>
                    <a:cubicBezTo>
                      <a:pt x="13492" y="13948"/>
                      <a:pt x="13826" y="13984"/>
                      <a:pt x="14161" y="13984"/>
                    </a:cubicBezTo>
                    <a:cubicBezTo>
                      <a:pt x="14398" y="13984"/>
                      <a:pt x="14635" y="13966"/>
                      <a:pt x="14863" y="13935"/>
                    </a:cubicBezTo>
                    <a:lnTo>
                      <a:pt x="14863" y="13935"/>
                    </a:lnTo>
                    <a:cubicBezTo>
                      <a:pt x="14083" y="14647"/>
                      <a:pt x="12903" y="15049"/>
                      <a:pt x="11794" y="15049"/>
                    </a:cubicBezTo>
                    <a:cubicBezTo>
                      <a:pt x="11263" y="15049"/>
                      <a:pt x="10748" y="14957"/>
                      <a:pt x="10302" y="14762"/>
                    </a:cubicBezTo>
                    <a:cubicBezTo>
                      <a:pt x="8046" y="13785"/>
                      <a:pt x="8823" y="10527"/>
                      <a:pt x="9825" y="8897"/>
                    </a:cubicBezTo>
                    <a:cubicBezTo>
                      <a:pt x="10990" y="7021"/>
                      <a:pt x="13287" y="5913"/>
                      <a:pt x="15526" y="5913"/>
                    </a:cubicBezTo>
                    <a:cubicBezTo>
                      <a:pt x="16997" y="5913"/>
                      <a:pt x="18442" y="6391"/>
                      <a:pt x="19525" y="7444"/>
                    </a:cubicBezTo>
                    <a:cubicBezTo>
                      <a:pt x="21229" y="9098"/>
                      <a:pt x="21354" y="11654"/>
                      <a:pt x="20928" y="13860"/>
                    </a:cubicBezTo>
                    <a:cubicBezTo>
                      <a:pt x="20352" y="16717"/>
                      <a:pt x="18973" y="19900"/>
                      <a:pt x="16317" y="21404"/>
                    </a:cubicBezTo>
                    <a:cubicBezTo>
                      <a:pt x="15225" y="22019"/>
                      <a:pt x="14053" y="22283"/>
                      <a:pt x="12865" y="22283"/>
                    </a:cubicBezTo>
                    <a:cubicBezTo>
                      <a:pt x="9549" y="22283"/>
                      <a:pt x="6099" y="20227"/>
                      <a:pt x="3885" y="17995"/>
                    </a:cubicBezTo>
                    <a:cubicBezTo>
                      <a:pt x="2607" y="16692"/>
                      <a:pt x="1755" y="15188"/>
                      <a:pt x="1379" y="13409"/>
                    </a:cubicBezTo>
                    <a:cubicBezTo>
                      <a:pt x="978" y="11454"/>
                      <a:pt x="1103" y="9399"/>
                      <a:pt x="1680" y="7469"/>
                    </a:cubicBezTo>
                    <a:cubicBezTo>
                      <a:pt x="2357" y="5188"/>
                      <a:pt x="3685" y="3158"/>
                      <a:pt x="5439" y="1554"/>
                    </a:cubicBezTo>
                    <a:cubicBezTo>
                      <a:pt x="5991" y="1028"/>
                      <a:pt x="6592" y="577"/>
                      <a:pt x="7244" y="151"/>
                    </a:cubicBezTo>
                    <a:cubicBezTo>
                      <a:pt x="7068" y="100"/>
                      <a:pt x="6918" y="50"/>
                      <a:pt x="674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4" name="Google Shape;3434;p40"/>
              <p:cNvSpPr/>
              <p:nvPr/>
            </p:nvSpPr>
            <p:spPr>
              <a:xfrm>
                <a:off x="4237625" y="606525"/>
                <a:ext cx="832100" cy="674650"/>
              </a:xfrm>
              <a:custGeom>
                <a:avLst/>
                <a:gdLst/>
                <a:ahLst/>
                <a:cxnLst/>
                <a:rect l="l" t="t" r="r" b="b"/>
                <a:pathLst>
                  <a:path w="33284" h="26986" extrusionOk="0">
                    <a:moveTo>
                      <a:pt x="8121" y="1"/>
                    </a:moveTo>
                    <a:cubicBezTo>
                      <a:pt x="8096" y="76"/>
                      <a:pt x="8071" y="126"/>
                      <a:pt x="8046" y="176"/>
                    </a:cubicBezTo>
                    <a:cubicBezTo>
                      <a:pt x="6366" y="4086"/>
                      <a:pt x="3233" y="7144"/>
                      <a:pt x="1504" y="11029"/>
                    </a:cubicBezTo>
                    <a:cubicBezTo>
                      <a:pt x="552" y="13134"/>
                      <a:pt x="0" y="15515"/>
                      <a:pt x="602" y="17796"/>
                    </a:cubicBezTo>
                    <a:cubicBezTo>
                      <a:pt x="1178" y="19976"/>
                      <a:pt x="2707" y="21881"/>
                      <a:pt x="4436" y="23309"/>
                    </a:cubicBezTo>
                    <a:cubicBezTo>
                      <a:pt x="7315" y="25719"/>
                      <a:pt x="11065" y="26986"/>
                      <a:pt x="14821" y="26986"/>
                    </a:cubicBezTo>
                    <a:cubicBezTo>
                      <a:pt x="15480" y="26986"/>
                      <a:pt x="16138" y="26947"/>
                      <a:pt x="16792" y="26868"/>
                    </a:cubicBezTo>
                    <a:cubicBezTo>
                      <a:pt x="21279" y="26342"/>
                      <a:pt x="25489" y="24086"/>
                      <a:pt x="28647" y="20853"/>
                    </a:cubicBezTo>
                    <a:cubicBezTo>
                      <a:pt x="31229" y="18197"/>
                      <a:pt x="33284" y="14638"/>
                      <a:pt x="33259" y="10903"/>
                    </a:cubicBezTo>
                    <a:cubicBezTo>
                      <a:pt x="33108" y="10803"/>
                      <a:pt x="32958" y="10703"/>
                      <a:pt x="32808" y="10628"/>
                    </a:cubicBezTo>
                    <a:lnTo>
                      <a:pt x="32808" y="10628"/>
                    </a:lnTo>
                    <a:cubicBezTo>
                      <a:pt x="33008" y="14688"/>
                      <a:pt x="30552" y="18547"/>
                      <a:pt x="27620" y="21254"/>
                    </a:cubicBezTo>
                    <a:cubicBezTo>
                      <a:pt x="24311" y="24337"/>
                      <a:pt x="19925" y="26417"/>
                      <a:pt x="15364" y="26567"/>
                    </a:cubicBezTo>
                    <a:cubicBezTo>
                      <a:pt x="15182" y="26574"/>
                      <a:pt x="14999" y="26577"/>
                      <a:pt x="14817" y="26577"/>
                    </a:cubicBezTo>
                    <a:cubicBezTo>
                      <a:pt x="10632" y="26577"/>
                      <a:pt x="6415" y="24931"/>
                      <a:pt x="3509" y="21881"/>
                    </a:cubicBezTo>
                    <a:cubicBezTo>
                      <a:pt x="1805" y="20076"/>
                      <a:pt x="627" y="17871"/>
                      <a:pt x="777" y="15314"/>
                    </a:cubicBezTo>
                    <a:cubicBezTo>
                      <a:pt x="903" y="13109"/>
                      <a:pt x="1830" y="11054"/>
                      <a:pt x="2958" y="9174"/>
                    </a:cubicBezTo>
                    <a:cubicBezTo>
                      <a:pt x="4737" y="6141"/>
                      <a:pt x="7193" y="3409"/>
                      <a:pt x="8522" y="126"/>
                    </a:cubicBezTo>
                    <a:cubicBezTo>
                      <a:pt x="8396" y="76"/>
                      <a:pt x="8246" y="51"/>
                      <a:pt x="812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5" name="Google Shape;3435;p40"/>
              <p:cNvSpPr/>
              <p:nvPr/>
            </p:nvSpPr>
            <p:spPr>
              <a:xfrm>
                <a:off x="3347900" y="3256875"/>
                <a:ext cx="1967450" cy="1421125"/>
              </a:xfrm>
              <a:custGeom>
                <a:avLst/>
                <a:gdLst/>
                <a:ahLst/>
                <a:cxnLst/>
                <a:rect l="l" t="t" r="r" b="b"/>
                <a:pathLst>
                  <a:path w="78698" h="56845" extrusionOk="0">
                    <a:moveTo>
                      <a:pt x="23707" y="0"/>
                    </a:moveTo>
                    <a:cubicBezTo>
                      <a:pt x="22393" y="0"/>
                      <a:pt x="21074" y="94"/>
                      <a:pt x="19775" y="203"/>
                    </a:cubicBezTo>
                    <a:cubicBezTo>
                      <a:pt x="16842" y="454"/>
                      <a:pt x="13860" y="930"/>
                      <a:pt x="11103" y="2008"/>
                    </a:cubicBezTo>
                    <a:cubicBezTo>
                      <a:pt x="8822" y="2885"/>
                      <a:pt x="6742" y="4263"/>
                      <a:pt x="5138" y="6118"/>
                    </a:cubicBezTo>
                    <a:cubicBezTo>
                      <a:pt x="3359" y="8173"/>
                      <a:pt x="2231" y="10679"/>
                      <a:pt x="1429" y="13261"/>
                    </a:cubicBezTo>
                    <a:cubicBezTo>
                      <a:pt x="476" y="16268"/>
                      <a:pt x="0" y="19376"/>
                      <a:pt x="326" y="22534"/>
                    </a:cubicBezTo>
                    <a:cubicBezTo>
                      <a:pt x="602" y="25441"/>
                      <a:pt x="1504" y="28349"/>
                      <a:pt x="3158" y="30755"/>
                    </a:cubicBezTo>
                    <a:cubicBezTo>
                      <a:pt x="4662" y="32960"/>
                      <a:pt x="6842" y="34689"/>
                      <a:pt x="9449" y="35266"/>
                    </a:cubicBezTo>
                    <a:cubicBezTo>
                      <a:pt x="10148" y="35427"/>
                      <a:pt x="10852" y="35501"/>
                      <a:pt x="11552" y="35501"/>
                    </a:cubicBezTo>
                    <a:cubicBezTo>
                      <a:pt x="14014" y="35501"/>
                      <a:pt x="16445" y="34590"/>
                      <a:pt x="18572" y="33361"/>
                    </a:cubicBezTo>
                    <a:cubicBezTo>
                      <a:pt x="21629" y="31582"/>
                      <a:pt x="24411" y="29151"/>
                      <a:pt x="26141" y="26018"/>
                    </a:cubicBezTo>
                    <a:cubicBezTo>
                      <a:pt x="27419" y="23712"/>
                      <a:pt x="28020" y="21055"/>
                      <a:pt x="27770" y="18424"/>
                    </a:cubicBezTo>
                    <a:cubicBezTo>
                      <a:pt x="27569" y="16243"/>
                      <a:pt x="26792" y="14088"/>
                      <a:pt x="25489" y="12333"/>
                    </a:cubicBezTo>
                    <a:cubicBezTo>
                      <a:pt x="24311" y="10754"/>
                      <a:pt x="22732" y="9802"/>
                      <a:pt x="20928" y="9150"/>
                    </a:cubicBezTo>
                    <a:cubicBezTo>
                      <a:pt x="19345" y="8585"/>
                      <a:pt x="17487" y="8203"/>
                      <a:pt x="15655" y="8203"/>
                    </a:cubicBezTo>
                    <a:cubicBezTo>
                      <a:pt x="13105" y="8203"/>
                      <a:pt x="10606" y="8942"/>
                      <a:pt x="8973" y="10955"/>
                    </a:cubicBezTo>
                    <a:cubicBezTo>
                      <a:pt x="7193" y="13161"/>
                      <a:pt x="7043" y="16293"/>
                      <a:pt x="7419" y="18975"/>
                    </a:cubicBezTo>
                    <a:cubicBezTo>
                      <a:pt x="7745" y="21306"/>
                      <a:pt x="8672" y="23862"/>
                      <a:pt x="10903" y="24990"/>
                    </a:cubicBezTo>
                    <a:cubicBezTo>
                      <a:pt x="11641" y="25356"/>
                      <a:pt x="12422" y="25523"/>
                      <a:pt x="13204" y="25523"/>
                    </a:cubicBezTo>
                    <a:cubicBezTo>
                      <a:pt x="16111" y="25523"/>
                      <a:pt x="19012" y="23223"/>
                      <a:pt x="19624" y="20379"/>
                    </a:cubicBezTo>
                    <a:cubicBezTo>
                      <a:pt x="20050" y="18474"/>
                      <a:pt x="19599" y="15015"/>
                      <a:pt x="17118" y="14865"/>
                    </a:cubicBezTo>
                    <a:cubicBezTo>
                      <a:pt x="17070" y="14862"/>
                      <a:pt x="17022" y="14861"/>
                      <a:pt x="16973" y="14861"/>
                    </a:cubicBezTo>
                    <a:cubicBezTo>
                      <a:pt x="15456" y="14861"/>
                      <a:pt x="13788" y="15987"/>
                      <a:pt x="13108" y="17371"/>
                    </a:cubicBezTo>
                    <a:cubicBezTo>
                      <a:pt x="13609" y="17070"/>
                      <a:pt x="14161" y="16870"/>
                      <a:pt x="14712" y="16795"/>
                    </a:cubicBezTo>
                    <a:cubicBezTo>
                      <a:pt x="14802" y="16784"/>
                      <a:pt x="14890" y="16779"/>
                      <a:pt x="14974" y="16779"/>
                    </a:cubicBezTo>
                    <a:cubicBezTo>
                      <a:pt x="16337" y="16779"/>
                      <a:pt x="16903" y="18075"/>
                      <a:pt x="17068" y="19326"/>
                    </a:cubicBezTo>
                    <a:cubicBezTo>
                      <a:pt x="17193" y="20805"/>
                      <a:pt x="15915" y="21832"/>
                      <a:pt x="14612" y="22183"/>
                    </a:cubicBezTo>
                    <a:cubicBezTo>
                      <a:pt x="14253" y="22273"/>
                      <a:pt x="13894" y="22317"/>
                      <a:pt x="13543" y="22317"/>
                    </a:cubicBezTo>
                    <a:cubicBezTo>
                      <a:pt x="12323" y="22317"/>
                      <a:pt x="11191" y="21780"/>
                      <a:pt x="10451" y="20729"/>
                    </a:cubicBezTo>
                    <a:cubicBezTo>
                      <a:pt x="9349" y="19201"/>
                      <a:pt x="9298" y="17045"/>
                      <a:pt x="9975" y="15341"/>
                    </a:cubicBezTo>
                    <a:cubicBezTo>
                      <a:pt x="11102" y="12512"/>
                      <a:pt x="14139" y="10892"/>
                      <a:pt x="17110" y="10892"/>
                    </a:cubicBezTo>
                    <a:cubicBezTo>
                      <a:pt x="17508" y="10892"/>
                      <a:pt x="17905" y="10921"/>
                      <a:pt x="18296" y="10980"/>
                    </a:cubicBezTo>
                    <a:cubicBezTo>
                      <a:pt x="22356" y="11607"/>
                      <a:pt x="24687" y="15617"/>
                      <a:pt x="24512" y="19501"/>
                    </a:cubicBezTo>
                    <a:cubicBezTo>
                      <a:pt x="24336" y="23887"/>
                      <a:pt x="21203" y="27948"/>
                      <a:pt x="17419" y="29978"/>
                    </a:cubicBezTo>
                    <a:cubicBezTo>
                      <a:pt x="15774" y="30846"/>
                      <a:pt x="13920" y="31423"/>
                      <a:pt x="12048" y="31423"/>
                    </a:cubicBezTo>
                    <a:cubicBezTo>
                      <a:pt x="11867" y="31423"/>
                      <a:pt x="11685" y="31417"/>
                      <a:pt x="11504" y="31406"/>
                    </a:cubicBezTo>
                    <a:cubicBezTo>
                      <a:pt x="9474" y="31281"/>
                      <a:pt x="7569" y="30429"/>
                      <a:pt x="6166" y="28950"/>
                    </a:cubicBezTo>
                    <a:cubicBezTo>
                      <a:pt x="2757" y="25391"/>
                      <a:pt x="2933" y="20053"/>
                      <a:pt x="4562" y="15692"/>
                    </a:cubicBezTo>
                    <a:cubicBezTo>
                      <a:pt x="6040" y="11707"/>
                      <a:pt x="8722" y="8123"/>
                      <a:pt x="12306" y="5767"/>
                    </a:cubicBezTo>
                    <a:cubicBezTo>
                      <a:pt x="15060" y="3961"/>
                      <a:pt x="18324" y="2971"/>
                      <a:pt x="21598" y="2971"/>
                    </a:cubicBezTo>
                    <a:cubicBezTo>
                      <a:pt x="22913" y="2971"/>
                      <a:pt x="24229" y="3131"/>
                      <a:pt x="25514" y="3461"/>
                    </a:cubicBezTo>
                    <a:cubicBezTo>
                      <a:pt x="27670" y="4038"/>
                      <a:pt x="29875" y="5090"/>
                      <a:pt x="31404" y="6744"/>
                    </a:cubicBezTo>
                    <a:cubicBezTo>
                      <a:pt x="33008" y="8499"/>
                      <a:pt x="33584" y="10855"/>
                      <a:pt x="33634" y="13186"/>
                    </a:cubicBezTo>
                    <a:cubicBezTo>
                      <a:pt x="33685" y="18048"/>
                      <a:pt x="31404" y="22659"/>
                      <a:pt x="31680" y="27547"/>
                    </a:cubicBezTo>
                    <a:cubicBezTo>
                      <a:pt x="31755" y="28724"/>
                      <a:pt x="31955" y="30028"/>
                      <a:pt x="32532" y="31080"/>
                    </a:cubicBezTo>
                    <a:cubicBezTo>
                      <a:pt x="33108" y="32108"/>
                      <a:pt x="34111" y="32659"/>
                      <a:pt x="35238" y="32885"/>
                    </a:cubicBezTo>
                    <a:cubicBezTo>
                      <a:pt x="35711" y="32976"/>
                      <a:pt x="36193" y="33017"/>
                      <a:pt x="36679" y="33017"/>
                    </a:cubicBezTo>
                    <a:cubicBezTo>
                      <a:pt x="38336" y="33017"/>
                      <a:pt x="40037" y="32545"/>
                      <a:pt x="41529" y="31983"/>
                    </a:cubicBezTo>
                    <a:cubicBezTo>
                      <a:pt x="45539" y="30479"/>
                      <a:pt x="48973" y="27847"/>
                      <a:pt x="52908" y="26193"/>
                    </a:cubicBezTo>
                    <a:cubicBezTo>
                      <a:pt x="54838" y="25391"/>
                      <a:pt x="56893" y="24840"/>
                      <a:pt x="58998" y="24815"/>
                    </a:cubicBezTo>
                    <a:cubicBezTo>
                      <a:pt x="61078" y="24815"/>
                      <a:pt x="63108" y="25291"/>
                      <a:pt x="64988" y="26143"/>
                    </a:cubicBezTo>
                    <a:cubicBezTo>
                      <a:pt x="68923" y="27897"/>
                      <a:pt x="71981" y="31206"/>
                      <a:pt x="73459" y="35241"/>
                    </a:cubicBezTo>
                    <a:cubicBezTo>
                      <a:pt x="75038" y="39552"/>
                      <a:pt x="74863" y="44464"/>
                      <a:pt x="73209" y="48725"/>
                    </a:cubicBezTo>
                    <a:cubicBezTo>
                      <a:pt x="72306" y="51005"/>
                      <a:pt x="71053" y="53111"/>
                      <a:pt x="69650" y="55116"/>
                    </a:cubicBezTo>
                    <a:cubicBezTo>
                      <a:pt x="70903" y="55692"/>
                      <a:pt x="72156" y="56269"/>
                      <a:pt x="73384" y="56845"/>
                    </a:cubicBezTo>
                    <a:cubicBezTo>
                      <a:pt x="74311" y="55116"/>
                      <a:pt x="75214" y="53361"/>
                      <a:pt x="76016" y="51557"/>
                    </a:cubicBezTo>
                    <a:cubicBezTo>
                      <a:pt x="77118" y="49126"/>
                      <a:pt x="77945" y="46644"/>
                      <a:pt x="78296" y="43988"/>
                    </a:cubicBezTo>
                    <a:cubicBezTo>
                      <a:pt x="78697" y="41030"/>
                      <a:pt x="78647" y="37998"/>
                      <a:pt x="78096" y="35040"/>
                    </a:cubicBezTo>
                    <a:cubicBezTo>
                      <a:pt x="77570" y="32183"/>
                      <a:pt x="76567" y="29376"/>
                      <a:pt x="74863" y="26995"/>
                    </a:cubicBezTo>
                    <a:cubicBezTo>
                      <a:pt x="73184" y="24614"/>
                      <a:pt x="70828" y="22810"/>
                      <a:pt x="68046" y="21932"/>
                    </a:cubicBezTo>
                    <a:cubicBezTo>
                      <a:pt x="66191" y="21356"/>
                      <a:pt x="64211" y="21130"/>
                      <a:pt x="62306" y="21005"/>
                    </a:cubicBezTo>
                    <a:cubicBezTo>
                      <a:pt x="61844" y="20981"/>
                      <a:pt x="61383" y="20968"/>
                      <a:pt x="60924" y="20968"/>
                    </a:cubicBezTo>
                    <a:cubicBezTo>
                      <a:pt x="59489" y="20968"/>
                      <a:pt x="58066" y="21090"/>
                      <a:pt x="56642" y="21356"/>
                    </a:cubicBezTo>
                    <a:cubicBezTo>
                      <a:pt x="53334" y="21958"/>
                      <a:pt x="50251" y="23386"/>
                      <a:pt x="47344" y="25090"/>
                    </a:cubicBezTo>
                    <a:cubicBezTo>
                      <a:pt x="45840" y="25993"/>
                      <a:pt x="44361" y="26945"/>
                      <a:pt x="42908" y="27922"/>
                    </a:cubicBezTo>
                    <a:cubicBezTo>
                      <a:pt x="41655" y="28750"/>
                      <a:pt x="40326" y="29727"/>
                      <a:pt x="38797" y="29978"/>
                    </a:cubicBezTo>
                    <a:cubicBezTo>
                      <a:pt x="38613" y="30010"/>
                      <a:pt x="38427" y="30027"/>
                      <a:pt x="38244" y="30027"/>
                    </a:cubicBezTo>
                    <a:cubicBezTo>
                      <a:pt x="37580" y="30027"/>
                      <a:pt x="36943" y="29801"/>
                      <a:pt x="36492" y="29251"/>
                    </a:cubicBezTo>
                    <a:cubicBezTo>
                      <a:pt x="35865" y="28499"/>
                      <a:pt x="35715" y="27471"/>
                      <a:pt x="35665" y="26519"/>
                    </a:cubicBezTo>
                    <a:cubicBezTo>
                      <a:pt x="35489" y="23737"/>
                      <a:pt x="36216" y="20930"/>
                      <a:pt x="36918" y="18273"/>
                    </a:cubicBezTo>
                    <a:cubicBezTo>
                      <a:pt x="37419" y="16268"/>
                      <a:pt x="37544" y="14163"/>
                      <a:pt x="37344" y="12108"/>
                    </a:cubicBezTo>
                    <a:cubicBezTo>
                      <a:pt x="37143" y="9827"/>
                      <a:pt x="36492" y="7546"/>
                      <a:pt x="35264" y="5592"/>
                    </a:cubicBezTo>
                    <a:cubicBezTo>
                      <a:pt x="33960" y="3436"/>
                      <a:pt x="31955" y="1807"/>
                      <a:pt x="29599" y="930"/>
                    </a:cubicBezTo>
                    <a:cubicBezTo>
                      <a:pt x="27707" y="218"/>
                      <a:pt x="25713" y="0"/>
                      <a:pt x="237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6" name="Google Shape;3436;p40"/>
              <p:cNvSpPr/>
              <p:nvPr/>
            </p:nvSpPr>
            <p:spPr>
              <a:xfrm>
                <a:off x="5407425" y="4578750"/>
                <a:ext cx="9425" cy="8400"/>
              </a:xfrm>
              <a:custGeom>
                <a:avLst/>
                <a:gdLst/>
                <a:ahLst/>
                <a:cxnLst/>
                <a:rect l="l" t="t" r="r" b="b"/>
                <a:pathLst>
                  <a:path w="377" h="336" extrusionOk="0">
                    <a:moveTo>
                      <a:pt x="292" y="1"/>
                    </a:moveTo>
                    <a:cubicBezTo>
                      <a:pt x="223" y="1"/>
                      <a:pt x="145" y="34"/>
                      <a:pt x="126" y="110"/>
                    </a:cubicBezTo>
                    <a:cubicBezTo>
                      <a:pt x="76" y="185"/>
                      <a:pt x="51" y="261"/>
                      <a:pt x="1" y="336"/>
                    </a:cubicBezTo>
                    <a:cubicBezTo>
                      <a:pt x="126" y="236"/>
                      <a:pt x="251" y="110"/>
                      <a:pt x="377" y="10"/>
                    </a:cubicBezTo>
                    <a:lnTo>
                      <a:pt x="351" y="10"/>
                    </a:lnTo>
                    <a:cubicBezTo>
                      <a:pt x="334" y="4"/>
                      <a:pt x="313" y="1"/>
                      <a:pt x="29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7" name="Google Shape;3437;p40"/>
              <p:cNvSpPr/>
              <p:nvPr/>
            </p:nvSpPr>
            <p:spPr>
              <a:xfrm>
                <a:off x="3319700" y="3246550"/>
                <a:ext cx="2004425" cy="1435850"/>
              </a:xfrm>
              <a:custGeom>
                <a:avLst/>
                <a:gdLst/>
                <a:ahLst/>
                <a:cxnLst/>
                <a:rect l="l" t="t" r="r" b="b"/>
                <a:pathLst>
                  <a:path w="80177" h="57434" extrusionOk="0">
                    <a:moveTo>
                      <a:pt x="24963" y="1"/>
                    </a:moveTo>
                    <a:cubicBezTo>
                      <a:pt x="24687" y="1"/>
                      <a:pt x="24411" y="6"/>
                      <a:pt x="24136" y="15"/>
                    </a:cubicBezTo>
                    <a:cubicBezTo>
                      <a:pt x="20853" y="140"/>
                      <a:pt x="17544" y="416"/>
                      <a:pt x="14386" y="1268"/>
                    </a:cubicBezTo>
                    <a:cubicBezTo>
                      <a:pt x="11930" y="1944"/>
                      <a:pt x="9549" y="2997"/>
                      <a:pt x="7569" y="4651"/>
                    </a:cubicBezTo>
                    <a:cubicBezTo>
                      <a:pt x="5640" y="6280"/>
                      <a:pt x="4186" y="8436"/>
                      <a:pt x="3183" y="10766"/>
                    </a:cubicBezTo>
                    <a:cubicBezTo>
                      <a:pt x="702" y="16406"/>
                      <a:pt x="0" y="22972"/>
                      <a:pt x="2507" y="28736"/>
                    </a:cubicBezTo>
                    <a:cubicBezTo>
                      <a:pt x="3584" y="31268"/>
                      <a:pt x="5289" y="33574"/>
                      <a:pt x="7695" y="34977"/>
                    </a:cubicBezTo>
                    <a:cubicBezTo>
                      <a:pt x="9243" y="35903"/>
                      <a:pt x="10974" y="36320"/>
                      <a:pt x="12726" y="36320"/>
                    </a:cubicBezTo>
                    <a:cubicBezTo>
                      <a:pt x="13725" y="36320"/>
                      <a:pt x="14732" y="36184"/>
                      <a:pt x="15715" y="35930"/>
                    </a:cubicBezTo>
                    <a:cubicBezTo>
                      <a:pt x="17519" y="35453"/>
                      <a:pt x="19173" y="34626"/>
                      <a:pt x="20727" y="33624"/>
                    </a:cubicBezTo>
                    <a:cubicBezTo>
                      <a:pt x="22331" y="32596"/>
                      <a:pt x="23860" y="31393"/>
                      <a:pt x="25163" y="30015"/>
                    </a:cubicBezTo>
                    <a:cubicBezTo>
                      <a:pt x="27168" y="27859"/>
                      <a:pt x="28672" y="25203"/>
                      <a:pt x="29173" y="22270"/>
                    </a:cubicBezTo>
                    <a:cubicBezTo>
                      <a:pt x="29900" y="18060"/>
                      <a:pt x="28522" y="12947"/>
                      <a:pt x="24838" y="10441"/>
                    </a:cubicBezTo>
                    <a:cubicBezTo>
                      <a:pt x="23158" y="9313"/>
                      <a:pt x="21053" y="8686"/>
                      <a:pt x="19073" y="8386"/>
                    </a:cubicBezTo>
                    <a:cubicBezTo>
                      <a:pt x="18327" y="8273"/>
                      <a:pt x="17562" y="8208"/>
                      <a:pt x="16798" y="8208"/>
                    </a:cubicBezTo>
                    <a:cubicBezTo>
                      <a:pt x="15354" y="8208"/>
                      <a:pt x="13909" y="8439"/>
                      <a:pt x="12582" y="9012"/>
                    </a:cubicBezTo>
                    <a:cubicBezTo>
                      <a:pt x="10502" y="9914"/>
                      <a:pt x="9023" y="11694"/>
                      <a:pt x="8396" y="13874"/>
                    </a:cubicBezTo>
                    <a:cubicBezTo>
                      <a:pt x="7970" y="15353"/>
                      <a:pt x="7895" y="16907"/>
                      <a:pt x="8020" y="18436"/>
                    </a:cubicBezTo>
                    <a:cubicBezTo>
                      <a:pt x="8121" y="19914"/>
                      <a:pt x="8421" y="21418"/>
                      <a:pt x="9073" y="22772"/>
                    </a:cubicBezTo>
                    <a:cubicBezTo>
                      <a:pt x="9950" y="24651"/>
                      <a:pt x="11579" y="26080"/>
                      <a:pt x="13685" y="26305"/>
                    </a:cubicBezTo>
                    <a:cubicBezTo>
                      <a:pt x="13891" y="26327"/>
                      <a:pt x="14097" y="26338"/>
                      <a:pt x="14303" y="26338"/>
                    </a:cubicBezTo>
                    <a:cubicBezTo>
                      <a:pt x="16001" y="26338"/>
                      <a:pt x="17674" y="25621"/>
                      <a:pt x="18948" y="24526"/>
                    </a:cubicBezTo>
                    <a:cubicBezTo>
                      <a:pt x="20427" y="23248"/>
                      <a:pt x="21354" y="21393"/>
                      <a:pt x="21304" y="19438"/>
                    </a:cubicBezTo>
                    <a:cubicBezTo>
                      <a:pt x="21254" y="18160"/>
                      <a:pt x="21003" y="16656"/>
                      <a:pt x="20076" y="15704"/>
                    </a:cubicBezTo>
                    <a:cubicBezTo>
                      <a:pt x="19537" y="15124"/>
                      <a:pt x="18793" y="14869"/>
                      <a:pt x="18041" y="14869"/>
                    </a:cubicBezTo>
                    <a:cubicBezTo>
                      <a:pt x="17883" y="14869"/>
                      <a:pt x="17726" y="14880"/>
                      <a:pt x="17569" y="14902"/>
                    </a:cubicBezTo>
                    <a:cubicBezTo>
                      <a:pt x="15865" y="15178"/>
                      <a:pt x="14061" y="16556"/>
                      <a:pt x="13609" y="18260"/>
                    </a:cubicBezTo>
                    <a:cubicBezTo>
                      <a:pt x="13570" y="18377"/>
                      <a:pt x="13684" y="18525"/>
                      <a:pt x="13807" y="18525"/>
                    </a:cubicBezTo>
                    <a:cubicBezTo>
                      <a:pt x="13842" y="18525"/>
                      <a:pt x="13877" y="18513"/>
                      <a:pt x="13910" y="18486"/>
                    </a:cubicBezTo>
                    <a:cubicBezTo>
                      <a:pt x="14411" y="18110"/>
                      <a:pt x="15013" y="17809"/>
                      <a:pt x="15614" y="17684"/>
                    </a:cubicBezTo>
                    <a:cubicBezTo>
                      <a:pt x="15790" y="17642"/>
                      <a:pt x="15974" y="17614"/>
                      <a:pt x="16158" y="17614"/>
                    </a:cubicBezTo>
                    <a:cubicBezTo>
                      <a:pt x="16420" y="17614"/>
                      <a:pt x="16682" y="17672"/>
                      <a:pt x="16918" y="17834"/>
                    </a:cubicBezTo>
                    <a:cubicBezTo>
                      <a:pt x="17519" y="18235"/>
                      <a:pt x="17695" y="19062"/>
                      <a:pt x="17770" y="19739"/>
                    </a:cubicBezTo>
                    <a:cubicBezTo>
                      <a:pt x="17920" y="21418"/>
                      <a:pt x="16066" y="22295"/>
                      <a:pt x="14612" y="22320"/>
                    </a:cubicBezTo>
                    <a:cubicBezTo>
                      <a:pt x="12732" y="22320"/>
                      <a:pt x="11454" y="20792"/>
                      <a:pt x="11153" y="19012"/>
                    </a:cubicBezTo>
                    <a:cubicBezTo>
                      <a:pt x="10527" y="15203"/>
                      <a:pt x="13760" y="12170"/>
                      <a:pt x="17344" y="11769"/>
                    </a:cubicBezTo>
                    <a:cubicBezTo>
                      <a:pt x="17637" y="11734"/>
                      <a:pt x="17932" y="11717"/>
                      <a:pt x="18228" y="11717"/>
                    </a:cubicBezTo>
                    <a:cubicBezTo>
                      <a:pt x="19649" y="11717"/>
                      <a:pt x="21069" y="12121"/>
                      <a:pt x="22231" y="12972"/>
                    </a:cubicBezTo>
                    <a:cubicBezTo>
                      <a:pt x="23935" y="14250"/>
                      <a:pt x="24938" y="16330"/>
                      <a:pt x="25188" y="18411"/>
                    </a:cubicBezTo>
                    <a:cubicBezTo>
                      <a:pt x="25715" y="22822"/>
                      <a:pt x="22883" y="27158"/>
                      <a:pt x="19274" y="29488"/>
                    </a:cubicBezTo>
                    <a:cubicBezTo>
                      <a:pt x="17463" y="30653"/>
                      <a:pt x="15291" y="31383"/>
                      <a:pt x="13176" y="31383"/>
                    </a:cubicBezTo>
                    <a:cubicBezTo>
                      <a:pt x="11193" y="31383"/>
                      <a:pt x="9260" y="30741"/>
                      <a:pt x="7720" y="29213"/>
                    </a:cubicBezTo>
                    <a:cubicBezTo>
                      <a:pt x="4211" y="25704"/>
                      <a:pt x="4512" y="20290"/>
                      <a:pt x="6166" y="15980"/>
                    </a:cubicBezTo>
                    <a:cubicBezTo>
                      <a:pt x="7720" y="11995"/>
                      <a:pt x="10527" y="8411"/>
                      <a:pt x="14186" y="6180"/>
                    </a:cubicBezTo>
                    <a:cubicBezTo>
                      <a:pt x="16743" y="4639"/>
                      <a:pt x="19729" y="3795"/>
                      <a:pt x="22715" y="3795"/>
                    </a:cubicBezTo>
                    <a:cubicBezTo>
                      <a:pt x="24296" y="3795"/>
                      <a:pt x="25876" y="4032"/>
                      <a:pt x="27394" y="4526"/>
                    </a:cubicBezTo>
                    <a:cubicBezTo>
                      <a:pt x="29600" y="5253"/>
                      <a:pt x="31855" y="6531"/>
                      <a:pt x="33083" y="8586"/>
                    </a:cubicBezTo>
                    <a:cubicBezTo>
                      <a:pt x="34311" y="10641"/>
                      <a:pt x="34487" y="13147"/>
                      <a:pt x="34261" y="15503"/>
                    </a:cubicBezTo>
                    <a:cubicBezTo>
                      <a:pt x="33810" y="20040"/>
                      <a:pt x="31830" y="24476"/>
                      <a:pt x="32507" y="29112"/>
                    </a:cubicBezTo>
                    <a:cubicBezTo>
                      <a:pt x="32682" y="30190"/>
                      <a:pt x="32958" y="31318"/>
                      <a:pt x="33635" y="32195"/>
                    </a:cubicBezTo>
                    <a:cubicBezTo>
                      <a:pt x="34236" y="32972"/>
                      <a:pt x="35088" y="33423"/>
                      <a:pt x="36016" y="33649"/>
                    </a:cubicBezTo>
                    <a:cubicBezTo>
                      <a:pt x="36588" y="33784"/>
                      <a:pt x="37179" y="33843"/>
                      <a:pt x="37775" y="33843"/>
                    </a:cubicBezTo>
                    <a:cubicBezTo>
                      <a:pt x="39161" y="33843"/>
                      <a:pt x="40576" y="33526"/>
                      <a:pt x="41855" y="33122"/>
                    </a:cubicBezTo>
                    <a:cubicBezTo>
                      <a:pt x="45740" y="31869"/>
                      <a:pt x="49073" y="29438"/>
                      <a:pt x="52732" y="27659"/>
                    </a:cubicBezTo>
                    <a:cubicBezTo>
                      <a:pt x="54612" y="26757"/>
                      <a:pt x="56617" y="25980"/>
                      <a:pt x="58697" y="25754"/>
                    </a:cubicBezTo>
                    <a:cubicBezTo>
                      <a:pt x="59201" y="25693"/>
                      <a:pt x="59706" y="25663"/>
                      <a:pt x="60208" y="25663"/>
                    </a:cubicBezTo>
                    <a:cubicBezTo>
                      <a:pt x="61755" y="25663"/>
                      <a:pt x="63287" y="25945"/>
                      <a:pt x="64763" y="26456"/>
                    </a:cubicBezTo>
                    <a:cubicBezTo>
                      <a:pt x="68748" y="27834"/>
                      <a:pt x="72056" y="30892"/>
                      <a:pt x="73760" y="34752"/>
                    </a:cubicBezTo>
                    <a:cubicBezTo>
                      <a:pt x="75640" y="38937"/>
                      <a:pt x="75690" y="43824"/>
                      <a:pt x="74261" y="48135"/>
                    </a:cubicBezTo>
                    <a:cubicBezTo>
                      <a:pt x="73384" y="50742"/>
                      <a:pt x="71956" y="53098"/>
                      <a:pt x="70402" y="55353"/>
                    </a:cubicBezTo>
                    <a:cubicBezTo>
                      <a:pt x="70527" y="55403"/>
                      <a:pt x="70652" y="55478"/>
                      <a:pt x="70778" y="55529"/>
                    </a:cubicBezTo>
                    <a:cubicBezTo>
                      <a:pt x="72181" y="53524"/>
                      <a:pt x="73434" y="51418"/>
                      <a:pt x="74337" y="49138"/>
                    </a:cubicBezTo>
                    <a:cubicBezTo>
                      <a:pt x="75991" y="44877"/>
                      <a:pt x="76166" y="39965"/>
                      <a:pt x="74587" y="35654"/>
                    </a:cubicBezTo>
                    <a:cubicBezTo>
                      <a:pt x="73109" y="31619"/>
                      <a:pt x="70051" y="28310"/>
                      <a:pt x="66116" y="26556"/>
                    </a:cubicBezTo>
                    <a:cubicBezTo>
                      <a:pt x="64236" y="25704"/>
                      <a:pt x="62206" y="25228"/>
                      <a:pt x="60126" y="25228"/>
                    </a:cubicBezTo>
                    <a:cubicBezTo>
                      <a:pt x="58021" y="25253"/>
                      <a:pt x="55966" y="25804"/>
                      <a:pt x="54036" y="26606"/>
                    </a:cubicBezTo>
                    <a:cubicBezTo>
                      <a:pt x="50101" y="28260"/>
                      <a:pt x="46667" y="30892"/>
                      <a:pt x="42657" y="32396"/>
                    </a:cubicBezTo>
                    <a:cubicBezTo>
                      <a:pt x="41165" y="32958"/>
                      <a:pt x="39464" y="33430"/>
                      <a:pt x="37807" y="33430"/>
                    </a:cubicBezTo>
                    <a:cubicBezTo>
                      <a:pt x="37321" y="33430"/>
                      <a:pt x="36839" y="33389"/>
                      <a:pt x="36366" y="33298"/>
                    </a:cubicBezTo>
                    <a:cubicBezTo>
                      <a:pt x="35239" y="33072"/>
                      <a:pt x="34236" y="32521"/>
                      <a:pt x="33660" y="31493"/>
                    </a:cubicBezTo>
                    <a:cubicBezTo>
                      <a:pt x="33083" y="30441"/>
                      <a:pt x="32883" y="29137"/>
                      <a:pt x="32808" y="27960"/>
                    </a:cubicBezTo>
                    <a:cubicBezTo>
                      <a:pt x="32532" y="23072"/>
                      <a:pt x="34813" y="18461"/>
                      <a:pt x="34762" y="13599"/>
                    </a:cubicBezTo>
                    <a:cubicBezTo>
                      <a:pt x="34712" y="11268"/>
                      <a:pt x="34136" y="8912"/>
                      <a:pt x="32532" y="7157"/>
                    </a:cubicBezTo>
                    <a:cubicBezTo>
                      <a:pt x="31003" y="5503"/>
                      <a:pt x="28798" y="4451"/>
                      <a:pt x="26642" y="3874"/>
                    </a:cubicBezTo>
                    <a:cubicBezTo>
                      <a:pt x="25357" y="3544"/>
                      <a:pt x="24041" y="3384"/>
                      <a:pt x="22726" y="3384"/>
                    </a:cubicBezTo>
                    <a:cubicBezTo>
                      <a:pt x="19452" y="3384"/>
                      <a:pt x="16188" y="4374"/>
                      <a:pt x="13434" y="6180"/>
                    </a:cubicBezTo>
                    <a:cubicBezTo>
                      <a:pt x="9850" y="8536"/>
                      <a:pt x="7168" y="12120"/>
                      <a:pt x="5690" y="16105"/>
                    </a:cubicBezTo>
                    <a:cubicBezTo>
                      <a:pt x="4061" y="20466"/>
                      <a:pt x="3885" y="25804"/>
                      <a:pt x="7294" y="29363"/>
                    </a:cubicBezTo>
                    <a:cubicBezTo>
                      <a:pt x="8697" y="30842"/>
                      <a:pt x="10602" y="31694"/>
                      <a:pt x="12632" y="31819"/>
                    </a:cubicBezTo>
                    <a:cubicBezTo>
                      <a:pt x="12813" y="31830"/>
                      <a:pt x="12995" y="31836"/>
                      <a:pt x="13176" y="31836"/>
                    </a:cubicBezTo>
                    <a:cubicBezTo>
                      <a:pt x="15048" y="31836"/>
                      <a:pt x="16902" y="31259"/>
                      <a:pt x="18547" y="30391"/>
                    </a:cubicBezTo>
                    <a:cubicBezTo>
                      <a:pt x="22331" y="28361"/>
                      <a:pt x="25464" y="24300"/>
                      <a:pt x="25640" y="19914"/>
                    </a:cubicBezTo>
                    <a:cubicBezTo>
                      <a:pt x="25815" y="16030"/>
                      <a:pt x="23484" y="12020"/>
                      <a:pt x="19424" y="11393"/>
                    </a:cubicBezTo>
                    <a:cubicBezTo>
                      <a:pt x="19033" y="11334"/>
                      <a:pt x="18636" y="11305"/>
                      <a:pt x="18238" y="11305"/>
                    </a:cubicBezTo>
                    <a:cubicBezTo>
                      <a:pt x="15267" y="11305"/>
                      <a:pt x="12230" y="12925"/>
                      <a:pt x="11103" y="15754"/>
                    </a:cubicBezTo>
                    <a:cubicBezTo>
                      <a:pt x="10426" y="17458"/>
                      <a:pt x="10477" y="19614"/>
                      <a:pt x="11579" y="21142"/>
                    </a:cubicBezTo>
                    <a:cubicBezTo>
                      <a:pt x="12319" y="22193"/>
                      <a:pt x="13451" y="22730"/>
                      <a:pt x="14671" y="22730"/>
                    </a:cubicBezTo>
                    <a:cubicBezTo>
                      <a:pt x="15022" y="22730"/>
                      <a:pt x="15381" y="22686"/>
                      <a:pt x="15740" y="22596"/>
                    </a:cubicBezTo>
                    <a:cubicBezTo>
                      <a:pt x="17043" y="22245"/>
                      <a:pt x="18321" y="21218"/>
                      <a:pt x="18196" y="19739"/>
                    </a:cubicBezTo>
                    <a:cubicBezTo>
                      <a:pt x="18031" y="18466"/>
                      <a:pt x="17466" y="17192"/>
                      <a:pt x="16106" y="17192"/>
                    </a:cubicBezTo>
                    <a:cubicBezTo>
                      <a:pt x="16021" y="17192"/>
                      <a:pt x="15932" y="17197"/>
                      <a:pt x="15840" y="17208"/>
                    </a:cubicBezTo>
                    <a:cubicBezTo>
                      <a:pt x="15289" y="17283"/>
                      <a:pt x="14737" y="17483"/>
                      <a:pt x="14236" y="17784"/>
                    </a:cubicBezTo>
                    <a:cubicBezTo>
                      <a:pt x="14916" y="16400"/>
                      <a:pt x="16584" y="15274"/>
                      <a:pt x="18101" y="15274"/>
                    </a:cubicBezTo>
                    <a:cubicBezTo>
                      <a:pt x="18150" y="15274"/>
                      <a:pt x="18198" y="15275"/>
                      <a:pt x="18246" y="15278"/>
                    </a:cubicBezTo>
                    <a:cubicBezTo>
                      <a:pt x="20727" y="15428"/>
                      <a:pt x="21178" y="18887"/>
                      <a:pt x="20752" y="20792"/>
                    </a:cubicBezTo>
                    <a:cubicBezTo>
                      <a:pt x="20140" y="23636"/>
                      <a:pt x="17239" y="25936"/>
                      <a:pt x="14332" y="25936"/>
                    </a:cubicBezTo>
                    <a:cubicBezTo>
                      <a:pt x="13550" y="25936"/>
                      <a:pt x="12769" y="25769"/>
                      <a:pt x="12031" y="25403"/>
                    </a:cubicBezTo>
                    <a:cubicBezTo>
                      <a:pt x="9800" y="24275"/>
                      <a:pt x="8873" y="21719"/>
                      <a:pt x="8547" y="19388"/>
                    </a:cubicBezTo>
                    <a:cubicBezTo>
                      <a:pt x="8171" y="16706"/>
                      <a:pt x="8321" y="13574"/>
                      <a:pt x="10101" y="11368"/>
                    </a:cubicBezTo>
                    <a:cubicBezTo>
                      <a:pt x="11734" y="9355"/>
                      <a:pt x="14233" y="8616"/>
                      <a:pt x="16783" y="8616"/>
                    </a:cubicBezTo>
                    <a:cubicBezTo>
                      <a:pt x="18615" y="8616"/>
                      <a:pt x="20473" y="8998"/>
                      <a:pt x="22056" y="9563"/>
                    </a:cubicBezTo>
                    <a:cubicBezTo>
                      <a:pt x="23860" y="10215"/>
                      <a:pt x="25439" y="11167"/>
                      <a:pt x="26617" y="12746"/>
                    </a:cubicBezTo>
                    <a:cubicBezTo>
                      <a:pt x="27920" y="14501"/>
                      <a:pt x="28697" y="16656"/>
                      <a:pt x="28898" y="18837"/>
                    </a:cubicBezTo>
                    <a:cubicBezTo>
                      <a:pt x="29148" y="21468"/>
                      <a:pt x="28547" y="24125"/>
                      <a:pt x="27269" y="26431"/>
                    </a:cubicBezTo>
                    <a:cubicBezTo>
                      <a:pt x="25539" y="29564"/>
                      <a:pt x="22757" y="31995"/>
                      <a:pt x="19700" y="33774"/>
                    </a:cubicBezTo>
                    <a:cubicBezTo>
                      <a:pt x="17573" y="35003"/>
                      <a:pt x="15142" y="35914"/>
                      <a:pt x="12680" y="35914"/>
                    </a:cubicBezTo>
                    <a:cubicBezTo>
                      <a:pt x="11980" y="35914"/>
                      <a:pt x="11276" y="35840"/>
                      <a:pt x="10577" y="35679"/>
                    </a:cubicBezTo>
                    <a:cubicBezTo>
                      <a:pt x="7970" y="35102"/>
                      <a:pt x="5790" y="33373"/>
                      <a:pt x="4286" y="31168"/>
                    </a:cubicBezTo>
                    <a:cubicBezTo>
                      <a:pt x="2632" y="28762"/>
                      <a:pt x="1730" y="25854"/>
                      <a:pt x="1454" y="22947"/>
                    </a:cubicBezTo>
                    <a:cubicBezTo>
                      <a:pt x="1128" y="19789"/>
                      <a:pt x="1604" y="16681"/>
                      <a:pt x="2557" y="13674"/>
                    </a:cubicBezTo>
                    <a:cubicBezTo>
                      <a:pt x="3359" y="11092"/>
                      <a:pt x="4487" y="8586"/>
                      <a:pt x="6266" y="6531"/>
                    </a:cubicBezTo>
                    <a:cubicBezTo>
                      <a:pt x="7870" y="4676"/>
                      <a:pt x="9950" y="3298"/>
                      <a:pt x="12231" y="2421"/>
                    </a:cubicBezTo>
                    <a:cubicBezTo>
                      <a:pt x="14988" y="1343"/>
                      <a:pt x="17970" y="867"/>
                      <a:pt x="20903" y="616"/>
                    </a:cubicBezTo>
                    <a:cubicBezTo>
                      <a:pt x="22202" y="507"/>
                      <a:pt x="23521" y="413"/>
                      <a:pt x="24835" y="413"/>
                    </a:cubicBezTo>
                    <a:cubicBezTo>
                      <a:pt x="26841" y="413"/>
                      <a:pt x="28835" y="631"/>
                      <a:pt x="30727" y="1343"/>
                    </a:cubicBezTo>
                    <a:cubicBezTo>
                      <a:pt x="33083" y="2220"/>
                      <a:pt x="35088" y="3849"/>
                      <a:pt x="36392" y="6005"/>
                    </a:cubicBezTo>
                    <a:cubicBezTo>
                      <a:pt x="37620" y="7959"/>
                      <a:pt x="38271" y="10240"/>
                      <a:pt x="38472" y="12521"/>
                    </a:cubicBezTo>
                    <a:cubicBezTo>
                      <a:pt x="38672" y="14576"/>
                      <a:pt x="38547" y="16681"/>
                      <a:pt x="38046" y="18686"/>
                    </a:cubicBezTo>
                    <a:cubicBezTo>
                      <a:pt x="37344" y="21343"/>
                      <a:pt x="36617" y="24150"/>
                      <a:pt x="36793" y="26932"/>
                    </a:cubicBezTo>
                    <a:cubicBezTo>
                      <a:pt x="36843" y="27884"/>
                      <a:pt x="36993" y="28912"/>
                      <a:pt x="37620" y="29664"/>
                    </a:cubicBezTo>
                    <a:cubicBezTo>
                      <a:pt x="38071" y="30214"/>
                      <a:pt x="38708" y="30440"/>
                      <a:pt x="39372" y="30440"/>
                    </a:cubicBezTo>
                    <a:cubicBezTo>
                      <a:pt x="39555" y="30440"/>
                      <a:pt x="39741" y="30423"/>
                      <a:pt x="39925" y="30391"/>
                    </a:cubicBezTo>
                    <a:cubicBezTo>
                      <a:pt x="41454" y="30140"/>
                      <a:pt x="42783" y="29163"/>
                      <a:pt x="44036" y="28335"/>
                    </a:cubicBezTo>
                    <a:cubicBezTo>
                      <a:pt x="45489" y="27358"/>
                      <a:pt x="46968" y="26406"/>
                      <a:pt x="48472" y="25503"/>
                    </a:cubicBezTo>
                    <a:cubicBezTo>
                      <a:pt x="51379" y="23799"/>
                      <a:pt x="54462" y="22371"/>
                      <a:pt x="57770" y="21769"/>
                    </a:cubicBezTo>
                    <a:cubicBezTo>
                      <a:pt x="59194" y="21503"/>
                      <a:pt x="60617" y="21381"/>
                      <a:pt x="62052" y="21381"/>
                    </a:cubicBezTo>
                    <a:cubicBezTo>
                      <a:pt x="62511" y="21381"/>
                      <a:pt x="62972" y="21394"/>
                      <a:pt x="63434" y="21418"/>
                    </a:cubicBezTo>
                    <a:cubicBezTo>
                      <a:pt x="65339" y="21543"/>
                      <a:pt x="67319" y="21769"/>
                      <a:pt x="69174" y="22345"/>
                    </a:cubicBezTo>
                    <a:cubicBezTo>
                      <a:pt x="71956" y="23223"/>
                      <a:pt x="74312" y="25027"/>
                      <a:pt x="75991" y="27408"/>
                    </a:cubicBezTo>
                    <a:cubicBezTo>
                      <a:pt x="77695" y="29789"/>
                      <a:pt x="78698" y="32596"/>
                      <a:pt x="79224" y="35453"/>
                    </a:cubicBezTo>
                    <a:cubicBezTo>
                      <a:pt x="79775" y="38411"/>
                      <a:pt x="79825" y="41443"/>
                      <a:pt x="79424" y="44401"/>
                    </a:cubicBezTo>
                    <a:cubicBezTo>
                      <a:pt x="79073" y="47057"/>
                      <a:pt x="78246" y="49539"/>
                      <a:pt x="77144" y="51970"/>
                    </a:cubicBezTo>
                    <a:cubicBezTo>
                      <a:pt x="76342" y="53774"/>
                      <a:pt x="75439" y="55529"/>
                      <a:pt x="74512" y="57258"/>
                    </a:cubicBezTo>
                    <a:lnTo>
                      <a:pt x="74913" y="57433"/>
                    </a:lnTo>
                    <a:cubicBezTo>
                      <a:pt x="75164" y="56932"/>
                      <a:pt x="75414" y="56456"/>
                      <a:pt x="75690" y="55955"/>
                    </a:cubicBezTo>
                    <a:cubicBezTo>
                      <a:pt x="76968" y="53473"/>
                      <a:pt x="78221" y="50917"/>
                      <a:pt x="79048" y="48210"/>
                    </a:cubicBezTo>
                    <a:cubicBezTo>
                      <a:pt x="79875" y="45478"/>
                      <a:pt x="80176" y="42571"/>
                      <a:pt x="80101" y="39714"/>
                    </a:cubicBezTo>
                    <a:cubicBezTo>
                      <a:pt x="79926" y="33950"/>
                      <a:pt x="78071" y="27609"/>
                      <a:pt x="73309" y="24000"/>
                    </a:cubicBezTo>
                    <a:cubicBezTo>
                      <a:pt x="70527" y="21919"/>
                      <a:pt x="67093" y="21243"/>
                      <a:pt x="63685" y="21017"/>
                    </a:cubicBezTo>
                    <a:cubicBezTo>
                      <a:pt x="63157" y="20985"/>
                      <a:pt x="62631" y="20968"/>
                      <a:pt x="62106" y="20968"/>
                    </a:cubicBezTo>
                    <a:cubicBezTo>
                      <a:pt x="58989" y="20968"/>
                      <a:pt x="55925" y="21545"/>
                      <a:pt x="53008" y="22746"/>
                    </a:cubicBezTo>
                    <a:cubicBezTo>
                      <a:pt x="49800" y="24050"/>
                      <a:pt x="46868" y="25955"/>
                      <a:pt x="43986" y="27859"/>
                    </a:cubicBezTo>
                    <a:cubicBezTo>
                      <a:pt x="42962" y="28542"/>
                      <a:pt x="40928" y="30037"/>
                      <a:pt x="39346" y="30037"/>
                    </a:cubicBezTo>
                    <a:cubicBezTo>
                      <a:pt x="38604" y="30037"/>
                      <a:pt x="37962" y="29708"/>
                      <a:pt x="37569" y="28812"/>
                    </a:cubicBezTo>
                    <a:cubicBezTo>
                      <a:pt x="37118" y="27759"/>
                      <a:pt x="37143" y="26506"/>
                      <a:pt x="37219" y="25378"/>
                    </a:cubicBezTo>
                    <a:cubicBezTo>
                      <a:pt x="37294" y="23874"/>
                      <a:pt x="37569" y="22396"/>
                      <a:pt x="37895" y="20917"/>
                    </a:cubicBezTo>
                    <a:cubicBezTo>
                      <a:pt x="38171" y="19739"/>
                      <a:pt x="38547" y="18561"/>
                      <a:pt x="38747" y="17358"/>
                    </a:cubicBezTo>
                    <a:cubicBezTo>
                      <a:pt x="38898" y="16305"/>
                      <a:pt x="38998" y="15228"/>
                      <a:pt x="38973" y="14150"/>
                    </a:cubicBezTo>
                    <a:cubicBezTo>
                      <a:pt x="38948" y="9438"/>
                      <a:pt x="37143" y="4526"/>
                      <a:pt x="32958" y="1969"/>
                    </a:cubicBezTo>
                    <a:cubicBezTo>
                      <a:pt x="30563" y="487"/>
                      <a:pt x="27754" y="1"/>
                      <a:pt x="2496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8" name="Google Shape;3438;p40"/>
              <p:cNvSpPr/>
              <p:nvPr/>
            </p:nvSpPr>
            <p:spPr>
              <a:xfrm>
                <a:off x="2247625" y="2084025"/>
                <a:ext cx="981875" cy="1019575"/>
              </a:xfrm>
              <a:custGeom>
                <a:avLst/>
                <a:gdLst/>
                <a:ahLst/>
                <a:cxnLst/>
                <a:rect l="l" t="t" r="r" b="b"/>
                <a:pathLst>
                  <a:path w="39275" h="40783" extrusionOk="0">
                    <a:moveTo>
                      <a:pt x="17822" y="1"/>
                    </a:moveTo>
                    <a:cubicBezTo>
                      <a:pt x="16296" y="1"/>
                      <a:pt x="14767" y="176"/>
                      <a:pt x="13259" y="550"/>
                    </a:cubicBezTo>
                    <a:cubicBezTo>
                      <a:pt x="9901" y="1377"/>
                      <a:pt x="6818" y="3132"/>
                      <a:pt x="4287" y="5463"/>
                    </a:cubicBezTo>
                    <a:cubicBezTo>
                      <a:pt x="3284" y="6365"/>
                      <a:pt x="2357" y="7367"/>
                      <a:pt x="1580" y="8470"/>
                    </a:cubicBezTo>
                    <a:cubicBezTo>
                      <a:pt x="1204" y="8971"/>
                      <a:pt x="878" y="9473"/>
                      <a:pt x="602" y="10024"/>
                    </a:cubicBezTo>
                    <a:cubicBezTo>
                      <a:pt x="352" y="10475"/>
                      <a:pt x="1" y="11127"/>
                      <a:pt x="176" y="11653"/>
                    </a:cubicBezTo>
                    <a:cubicBezTo>
                      <a:pt x="300" y="12065"/>
                      <a:pt x="746" y="12176"/>
                      <a:pt x="1219" y="12176"/>
                    </a:cubicBezTo>
                    <a:cubicBezTo>
                      <a:pt x="1610" y="12176"/>
                      <a:pt x="2021" y="12100"/>
                      <a:pt x="2282" y="12054"/>
                    </a:cubicBezTo>
                    <a:cubicBezTo>
                      <a:pt x="2883" y="11929"/>
                      <a:pt x="3460" y="11753"/>
                      <a:pt x="4036" y="11553"/>
                    </a:cubicBezTo>
                    <a:cubicBezTo>
                      <a:pt x="4688" y="10575"/>
                      <a:pt x="5414" y="9648"/>
                      <a:pt x="6267" y="8821"/>
                    </a:cubicBezTo>
                    <a:cubicBezTo>
                      <a:pt x="8021" y="7067"/>
                      <a:pt x="10176" y="5713"/>
                      <a:pt x="12507" y="4811"/>
                    </a:cubicBezTo>
                    <a:cubicBezTo>
                      <a:pt x="14582" y="4008"/>
                      <a:pt x="16815" y="3562"/>
                      <a:pt x="19030" y="3562"/>
                    </a:cubicBezTo>
                    <a:cubicBezTo>
                      <a:pt x="19304" y="3562"/>
                      <a:pt x="19578" y="3569"/>
                      <a:pt x="19851" y="3583"/>
                    </a:cubicBezTo>
                    <a:cubicBezTo>
                      <a:pt x="22357" y="3683"/>
                      <a:pt x="24788" y="4360"/>
                      <a:pt x="26968" y="5538"/>
                    </a:cubicBezTo>
                    <a:cubicBezTo>
                      <a:pt x="29174" y="6716"/>
                      <a:pt x="31129" y="8370"/>
                      <a:pt x="32683" y="10325"/>
                    </a:cubicBezTo>
                    <a:cubicBezTo>
                      <a:pt x="34212" y="12280"/>
                      <a:pt x="35365" y="14535"/>
                      <a:pt x="36016" y="16916"/>
                    </a:cubicBezTo>
                    <a:cubicBezTo>
                      <a:pt x="36718" y="19648"/>
                      <a:pt x="36768" y="22606"/>
                      <a:pt x="35991" y="25337"/>
                    </a:cubicBezTo>
                    <a:cubicBezTo>
                      <a:pt x="35189" y="28170"/>
                      <a:pt x="33435" y="30525"/>
                      <a:pt x="31254" y="32455"/>
                    </a:cubicBezTo>
                    <a:cubicBezTo>
                      <a:pt x="29099" y="34360"/>
                      <a:pt x="26567" y="36039"/>
                      <a:pt x="23886" y="37092"/>
                    </a:cubicBezTo>
                    <a:cubicBezTo>
                      <a:pt x="22435" y="37670"/>
                      <a:pt x="20891" y="38024"/>
                      <a:pt x="19357" y="38024"/>
                    </a:cubicBezTo>
                    <a:cubicBezTo>
                      <a:pt x="18029" y="38024"/>
                      <a:pt x="16709" y="37758"/>
                      <a:pt x="15465" y="37142"/>
                    </a:cubicBezTo>
                    <a:cubicBezTo>
                      <a:pt x="14136" y="36490"/>
                      <a:pt x="12983" y="35538"/>
                      <a:pt x="11906" y="34561"/>
                    </a:cubicBezTo>
                    <a:cubicBezTo>
                      <a:pt x="10853" y="33583"/>
                      <a:pt x="9876" y="32530"/>
                      <a:pt x="9099" y="31353"/>
                    </a:cubicBezTo>
                    <a:cubicBezTo>
                      <a:pt x="8347" y="30150"/>
                      <a:pt x="7821" y="28796"/>
                      <a:pt x="7720" y="27368"/>
                    </a:cubicBezTo>
                    <a:cubicBezTo>
                      <a:pt x="7570" y="25789"/>
                      <a:pt x="7921" y="24185"/>
                      <a:pt x="8447" y="22681"/>
                    </a:cubicBezTo>
                    <a:cubicBezTo>
                      <a:pt x="8948" y="21202"/>
                      <a:pt x="9575" y="19774"/>
                      <a:pt x="10252" y="18395"/>
                    </a:cubicBezTo>
                    <a:cubicBezTo>
                      <a:pt x="10828" y="17142"/>
                      <a:pt x="11505" y="15914"/>
                      <a:pt x="12357" y="14811"/>
                    </a:cubicBezTo>
                    <a:cubicBezTo>
                      <a:pt x="13234" y="13708"/>
                      <a:pt x="14312" y="12806"/>
                      <a:pt x="15590" y="12154"/>
                    </a:cubicBezTo>
                    <a:cubicBezTo>
                      <a:pt x="16968" y="11503"/>
                      <a:pt x="18472" y="11102"/>
                      <a:pt x="19951" y="10801"/>
                    </a:cubicBezTo>
                    <a:cubicBezTo>
                      <a:pt x="20880" y="10606"/>
                      <a:pt x="21835" y="10447"/>
                      <a:pt x="22786" y="10447"/>
                    </a:cubicBezTo>
                    <a:cubicBezTo>
                      <a:pt x="23426" y="10447"/>
                      <a:pt x="24063" y="10519"/>
                      <a:pt x="24688" y="10701"/>
                    </a:cubicBezTo>
                    <a:cubicBezTo>
                      <a:pt x="25966" y="11102"/>
                      <a:pt x="27119" y="11904"/>
                      <a:pt x="28021" y="12906"/>
                    </a:cubicBezTo>
                    <a:cubicBezTo>
                      <a:pt x="29826" y="14961"/>
                      <a:pt x="30703" y="17794"/>
                      <a:pt x="30452" y="20500"/>
                    </a:cubicBezTo>
                    <a:cubicBezTo>
                      <a:pt x="30202" y="23182"/>
                      <a:pt x="28848" y="25613"/>
                      <a:pt x="26818" y="27342"/>
                    </a:cubicBezTo>
                    <a:cubicBezTo>
                      <a:pt x="25101" y="28796"/>
                      <a:pt x="22842" y="29862"/>
                      <a:pt x="20552" y="29862"/>
                    </a:cubicBezTo>
                    <a:cubicBezTo>
                      <a:pt x="20235" y="29862"/>
                      <a:pt x="19917" y="29841"/>
                      <a:pt x="19600" y="29799"/>
                    </a:cubicBezTo>
                    <a:cubicBezTo>
                      <a:pt x="18372" y="29623"/>
                      <a:pt x="17169" y="29072"/>
                      <a:pt x="16367" y="28094"/>
                    </a:cubicBezTo>
                    <a:cubicBezTo>
                      <a:pt x="15540" y="27117"/>
                      <a:pt x="15164" y="25814"/>
                      <a:pt x="15189" y="24535"/>
                    </a:cubicBezTo>
                    <a:cubicBezTo>
                      <a:pt x="15239" y="21779"/>
                      <a:pt x="17219" y="19347"/>
                      <a:pt x="19525" y="17994"/>
                    </a:cubicBezTo>
                    <a:cubicBezTo>
                      <a:pt x="20401" y="17472"/>
                      <a:pt x="21431" y="17102"/>
                      <a:pt x="22468" y="17102"/>
                    </a:cubicBezTo>
                    <a:cubicBezTo>
                      <a:pt x="22825" y="17102"/>
                      <a:pt x="23182" y="17146"/>
                      <a:pt x="23535" y="17242"/>
                    </a:cubicBezTo>
                    <a:cubicBezTo>
                      <a:pt x="24312" y="17443"/>
                      <a:pt x="25014" y="17894"/>
                      <a:pt x="25490" y="18545"/>
                    </a:cubicBezTo>
                    <a:cubicBezTo>
                      <a:pt x="25440" y="18245"/>
                      <a:pt x="25364" y="17969"/>
                      <a:pt x="25289" y="17693"/>
                    </a:cubicBezTo>
                    <a:cubicBezTo>
                      <a:pt x="24913" y="16390"/>
                      <a:pt x="24111" y="15212"/>
                      <a:pt x="22833" y="14711"/>
                    </a:cubicBezTo>
                    <a:cubicBezTo>
                      <a:pt x="22296" y="14494"/>
                      <a:pt x="21738" y="14400"/>
                      <a:pt x="21177" y="14400"/>
                    </a:cubicBezTo>
                    <a:cubicBezTo>
                      <a:pt x="20117" y="14400"/>
                      <a:pt x="19047" y="14737"/>
                      <a:pt x="18096" y="15212"/>
                    </a:cubicBezTo>
                    <a:cubicBezTo>
                      <a:pt x="16367" y="16089"/>
                      <a:pt x="14863" y="17468"/>
                      <a:pt x="13760" y="19047"/>
                    </a:cubicBezTo>
                    <a:cubicBezTo>
                      <a:pt x="12633" y="20676"/>
                      <a:pt x="11856" y="22606"/>
                      <a:pt x="11906" y="24611"/>
                    </a:cubicBezTo>
                    <a:cubicBezTo>
                      <a:pt x="12006" y="28220"/>
                      <a:pt x="14613" y="31628"/>
                      <a:pt x="18096" y="32606"/>
                    </a:cubicBezTo>
                    <a:cubicBezTo>
                      <a:pt x="18833" y="32813"/>
                      <a:pt x="19575" y="32909"/>
                      <a:pt x="20312" y="32909"/>
                    </a:cubicBezTo>
                    <a:cubicBezTo>
                      <a:pt x="23760" y="32909"/>
                      <a:pt x="27103" y="30818"/>
                      <a:pt x="29375" y="28320"/>
                    </a:cubicBezTo>
                    <a:cubicBezTo>
                      <a:pt x="31730" y="25764"/>
                      <a:pt x="33234" y="22355"/>
                      <a:pt x="33209" y="18846"/>
                    </a:cubicBezTo>
                    <a:cubicBezTo>
                      <a:pt x="33209" y="17167"/>
                      <a:pt x="32833" y="15488"/>
                      <a:pt x="32081" y="13959"/>
                    </a:cubicBezTo>
                    <a:cubicBezTo>
                      <a:pt x="31254" y="12305"/>
                      <a:pt x="30001" y="10901"/>
                      <a:pt x="28522" y="9824"/>
                    </a:cubicBezTo>
                    <a:cubicBezTo>
                      <a:pt x="26643" y="8470"/>
                      <a:pt x="24412" y="7443"/>
                      <a:pt x="22131" y="7092"/>
                    </a:cubicBezTo>
                    <a:cubicBezTo>
                      <a:pt x="21599" y="7012"/>
                      <a:pt x="21063" y="6973"/>
                      <a:pt x="20528" y="6973"/>
                    </a:cubicBezTo>
                    <a:cubicBezTo>
                      <a:pt x="19048" y="6973"/>
                      <a:pt x="17572" y="7273"/>
                      <a:pt x="16191" y="7844"/>
                    </a:cubicBezTo>
                    <a:cubicBezTo>
                      <a:pt x="12532" y="9372"/>
                      <a:pt x="9800" y="12581"/>
                      <a:pt x="7946" y="16014"/>
                    </a:cubicBezTo>
                    <a:cubicBezTo>
                      <a:pt x="6267" y="19122"/>
                      <a:pt x="4938" y="22581"/>
                      <a:pt x="4788" y="26165"/>
                    </a:cubicBezTo>
                    <a:cubicBezTo>
                      <a:pt x="4738" y="27969"/>
                      <a:pt x="4988" y="29774"/>
                      <a:pt x="5665" y="31478"/>
                    </a:cubicBezTo>
                    <a:cubicBezTo>
                      <a:pt x="6417" y="33383"/>
                      <a:pt x="7645" y="35062"/>
                      <a:pt x="9149" y="36465"/>
                    </a:cubicBezTo>
                    <a:cubicBezTo>
                      <a:pt x="10628" y="37844"/>
                      <a:pt x="12332" y="38972"/>
                      <a:pt x="14212" y="39724"/>
                    </a:cubicBezTo>
                    <a:cubicBezTo>
                      <a:pt x="15841" y="40350"/>
                      <a:pt x="17595" y="40726"/>
                      <a:pt x="19349" y="40776"/>
                    </a:cubicBezTo>
                    <a:cubicBezTo>
                      <a:pt x="19503" y="40780"/>
                      <a:pt x="19656" y="40783"/>
                      <a:pt x="19810" y="40783"/>
                    </a:cubicBezTo>
                    <a:cubicBezTo>
                      <a:pt x="23235" y="40783"/>
                      <a:pt x="26596" y="39718"/>
                      <a:pt x="29475" y="37919"/>
                    </a:cubicBezTo>
                    <a:cubicBezTo>
                      <a:pt x="32683" y="35889"/>
                      <a:pt x="35289" y="32931"/>
                      <a:pt x="36868" y="29473"/>
                    </a:cubicBezTo>
                    <a:cubicBezTo>
                      <a:pt x="37695" y="27718"/>
                      <a:pt x="38297" y="25814"/>
                      <a:pt x="38698" y="23934"/>
                    </a:cubicBezTo>
                    <a:cubicBezTo>
                      <a:pt x="39074" y="22129"/>
                      <a:pt x="39274" y="20300"/>
                      <a:pt x="39224" y="18445"/>
                    </a:cubicBezTo>
                    <a:cubicBezTo>
                      <a:pt x="39124" y="14961"/>
                      <a:pt x="38021" y="11553"/>
                      <a:pt x="35941" y="8721"/>
                    </a:cubicBezTo>
                    <a:cubicBezTo>
                      <a:pt x="33535" y="5438"/>
                      <a:pt x="29976" y="3157"/>
                      <a:pt x="26217" y="1678"/>
                    </a:cubicBezTo>
                    <a:cubicBezTo>
                      <a:pt x="23536" y="616"/>
                      <a:pt x="20684" y="1"/>
                      <a:pt x="178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9" name="Google Shape;3439;p40"/>
              <p:cNvSpPr/>
              <p:nvPr/>
            </p:nvSpPr>
            <p:spPr>
              <a:xfrm>
                <a:off x="2237600" y="2072875"/>
                <a:ext cx="1006925" cy="1040775"/>
              </a:xfrm>
              <a:custGeom>
                <a:avLst/>
                <a:gdLst/>
                <a:ahLst/>
                <a:cxnLst/>
                <a:rect l="l" t="t" r="r" b="b"/>
                <a:pathLst>
                  <a:path w="40277" h="41631" extrusionOk="0">
                    <a:moveTo>
                      <a:pt x="18223" y="447"/>
                    </a:moveTo>
                    <a:cubicBezTo>
                      <a:pt x="21085" y="447"/>
                      <a:pt x="23937" y="1062"/>
                      <a:pt x="26618" y="2124"/>
                    </a:cubicBezTo>
                    <a:cubicBezTo>
                      <a:pt x="30377" y="3603"/>
                      <a:pt x="33936" y="5884"/>
                      <a:pt x="36342" y="9167"/>
                    </a:cubicBezTo>
                    <a:cubicBezTo>
                      <a:pt x="38422" y="11999"/>
                      <a:pt x="39525" y="15407"/>
                      <a:pt x="39625" y="18916"/>
                    </a:cubicBezTo>
                    <a:cubicBezTo>
                      <a:pt x="39675" y="20746"/>
                      <a:pt x="39475" y="22575"/>
                      <a:pt x="39099" y="24380"/>
                    </a:cubicBezTo>
                    <a:cubicBezTo>
                      <a:pt x="38698" y="26260"/>
                      <a:pt x="38096" y="28164"/>
                      <a:pt x="37269" y="29919"/>
                    </a:cubicBezTo>
                    <a:cubicBezTo>
                      <a:pt x="35690" y="33377"/>
                      <a:pt x="33084" y="36335"/>
                      <a:pt x="29876" y="38365"/>
                    </a:cubicBezTo>
                    <a:cubicBezTo>
                      <a:pt x="26997" y="40164"/>
                      <a:pt x="23636" y="41229"/>
                      <a:pt x="20211" y="41229"/>
                    </a:cubicBezTo>
                    <a:cubicBezTo>
                      <a:pt x="20057" y="41229"/>
                      <a:pt x="19904" y="41226"/>
                      <a:pt x="19750" y="41222"/>
                    </a:cubicBezTo>
                    <a:cubicBezTo>
                      <a:pt x="17996" y="41172"/>
                      <a:pt x="16242" y="40796"/>
                      <a:pt x="14613" y="40170"/>
                    </a:cubicBezTo>
                    <a:cubicBezTo>
                      <a:pt x="12733" y="39418"/>
                      <a:pt x="11029" y="38290"/>
                      <a:pt x="9550" y="36911"/>
                    </a:cubicBezTo>
                    <a:cubicBezTo>
                      <a:pt x="8046" y="35508"/>
                      <a:pt x="6818" y="33829"/>
                      <a:pt x="6066" y="31924"/>
                    </a:cubicBezTo>
                    <a:cubicBezTo>
                      <a:pt x="5389" y="30220"/>
                      <a:pt x="5139" y="28415"/>
                      <a:pt x="5189" y="26611"/>
                    </a:cubicBezTo>
                    <a:cubicBezTo>
                      <a:pt x="5339" y="23027"/>
                      <a:pt x="6668" y="19568"/>
                      <a:pt x="8347" y="16460"/>
                    </a:cubicBezTo>
                    <a:cubicBezTo>
                      <a:pt x="10201" y="13027"/>
                      <a:pt x="12933" y="9818"/>
                      <a:pt x="16592" y="8290"/>
                    </a:cubicBezTo>
                    <a:cubicBezTo>
                      <a:pt x="17973" y="7719"/>
                      <a:pt x="19449" y="7419"/>
                      <a:pt x="20929" y="7419"/>
                    </a:cubicBezTo>
                    <a:cubicBezTo>
                      <a:pt x="21464" y="7419"/>
                      <a:pt x="22000" y="7458"/>
                      <a:pt x="22532" y="7538"/>
                    </a:cubicBezTo>
                    <a:cubicBezTo>
                      <a:pt x="24813" y="7889"/>
                      <a:pt x="27044" y="8916"/>
                      <a:pt x="28923" y="10270"/>
                    </a:cubicBezTo>
                    <a:cubicBezTo>
                      <a:pt x="30402" y="11347"/>
                      <a:pt x="31655" y="12751"/>
                      <a:pt x="32482" y="14405"/>
                    </a:cubicBezTo>
                    <a:cubicBezTo>
                      <a:pt x="33234" y="15934"/>
                      <a:pt x="33610" y="17613"/>
                      <a:pt x="33610" y="19292"/>
                    </a:cubicBezTo>
                    <a:cubicBezTo>
                      <a:pt x="33635" y="22801"/>
                      <a:pt x="32131" y="26210"/>
                      <a:pt x="29776" y="28766"/>
                    </a:cubicBezTo>
                    <a:cubicBezTo>
                      <a:pt x="27504" y="31264"/>
                      <a:pt x="24161" y="33355"/>
                      <a:pt x="20713" y="33355"/>
                    </a:cubicBezTo>
                    <a:cubicBezTo>
                      <a:pt x="19976" y="33355"/>
                      <a:pt x="19234" y="33259"/>
                      <a:pt x="18497" y="33052"/>
                    </a:cubicBezTo>
                    <a:cubicBezTo>
                      <a:pt x="15014" y="32074"/>
                      <a:pt x="12407" y="28666"/>
                      <a:pt x="12307" y="25057"/>
                    </a:cubicBezTo>
                    <a:cubicBezTo>
                      <a:pt x="12257" y="23052"/>
                      <a:pt x="13034" y="21122"/>
                      <a:pt x="14161" y="19518"/>
                    </a:cubicBezTo>
                    <a:cubicBezTo>
                      <a:pt x="15264" y="17914"/>
                      <a:pt x="16768" y="16535"/>
                      <a:pt x="18497" y="15658"/>
                    </a:cubicBezTo>
                    <a:cubicBezTo>
                      <a:pt x="19448" y="15183"/>
                      <a:pt x="20518" y="14846"/>
                      <a:pt x="21578" y="14846"/>
                    </a:cubicBezTo>
                    <a:cubicBezTo>
                      <a:pt x="22139" y="14846"/>
                      <a:pt x="22697" y="14940"/>
                      <a:pt x="23234" y="15157"/>
                    </a:cubicBezTo>
                    <a:cubicBezTo>
                      <a:pt x="24512" y="15658"/>
                      <a:pt x="25314" y="16836"/>
                      <a:pt x="25690" y="18139"/>
                    </a:cubicBezTo>
                    <a:cubicBezTo>
                      <a:pt x="25765" y="18415"/>
                      <a:pt x="25841" y="18691"/>
                      <a:pt x="25891" y="18991"/>
                    </a:cubicBezTo>
                    <a:cubicBezTo>
                      <a:pt x="25415" y="18340"/>
                      <a:pt x="24713" y="17889"/>
                      <a:pt x="23936" y="17688"/>
                    </a:cubicBezTo>
                    <a:cubicBezTo>
                      <a:pt x="23583" y="17592"/>
                      <a:pt x="23226" y="17548"/>
                      <a:pt x="22869" y="17548"/>
                    </a:cubicBezTo>
                    <a:cubicBezTo>
                      <a:pt x="21832" y="17548"/>
                      <a:pt x="20802" y="17918"/>
                      <a:pt x="19926" y="18440"/>
                    </a:cubicBezTo>
                    <a:cubicBezTo>
                      <a:pt x="17620" y="19793"/>
                      <a:pt x="15640" y="22225"/>
                      <a:pt x="15590" y="24981"/>
                    </a:cubicBezTo>
                    <a:cubicBezTo>
                      <a:pt x="15565" y="26260"/>
                      <a:pt x="15941" y="27563"/>
                      <a:pt x="16768" y="28540"/>
                    </a:cubicBezTo>
                    <a:cubicBezTo>
                      <a:pt x="17570" y="29518"/>
                      <a:pt x="18773" y="30069"/>
                      <a:pt x="20001" y="30245"/>
                    </a:cubicBezTo>
                    <a:cubicBezTo>
                      <a:pt x="20318" y="30287"/>
                      <a:pt x="20636" y="30308"/>
                      <a:pt x="20953" y="30308"/>
                    </a:cubicBezTo>
                    <a:cubicBezTo>
                      <a:pt x="23243" y="30308"/>
                      <a:pt x="25502" y="29242"/>
                      <a:pt x="27219" y="27788"/>
                    </a:cubicBezTo>
                    <a:cubicBezTo>
                      <a:pt x="29249" y="26059"/>
                      <a:pt x="30603" y="23628"/>
                      <a:pt x="30853" y="20946"/>
                    </a:cubicBezTo>
                    <a:cubicBezTo>
                      <a:pt x="31079" y="18240"/>
                      <a:pt x="30227" y="15407"/>
                      <a:pt x="28397" y="13352"/>
                    </a:cubicBezTo>
                    <a:cubicBezTo>
                      <a:pt x="27520" y="12350"/>
                      <a:pt x="26367" y="11548"/>
                      <a:pt x="25089" y="11147"/>
                    </a:cubicBezTo>
                    <a:cubicBezTo>
                      <a:pt x="24464" y="10965"/>
                      <a:pt x="23827" y="10893"/>
                      <a:pt x="23187" y="10893"/>
                    </a:cubicBezTo>
                    <a:cubicBezTo>
                      <a:pt x="22236" y="10893"/>
                      <a:pt x="21281" y="11052"/>
                      <a:pt x="20352" y="11247"/>
                    </a:cubicBezTo>
                    <a:cubicBezTo>
                      <a:pt x="18873" y="11548"/>
                      <a:pt x="17369" y="11949"/>
                      <a:pt x="15991" y="12600"/>
                    </a:cubicBezTo>
                    <a:cubicBezTo>
                      <a:pt x="14713" y="13252"/>
                      <a:pt x="13635" y="14154"/>
                      <a:pt x="12758" y="15257"/>
                    </a:cubicBezTo>
                    <a:cubicBezTo>
                      <a:pt x="11906" y="16360"/>
                      <a:pt x="11229" y="17588"/>
                      <a:pt x="10653" y="18841"/>
                    </a:cubicBezTo>
                    <a:cubicBezTo>
                      <a:pt x="9976" y="20220"/>
                      <a:pt x="9349" y="21648"/>
                      <a:pt x="8848" y="23127"/>
                    </a:cubicBezTo>
                    <a:cubicBezTo>
                      <a:pt x="8322" y="24631"/>
                      <a:pt x="7971" y="26235"/>
                      <a:pt x="8121" y="27814"/>
                    </a:cubicBezTo>
                    <a:cubicBezTo>
                      <a:pt x="8222" y="29242"/>
                      <a:pt x="8748" y="30596"/>
                      <a:pt x="9500" y="31799"/>
                    </a:cubicBezTo>
                    <a:cubicBezTo>
                      <a:pt x="10277" y="32976"/>
                      <a:pt x="11254" y="34029"/>
                      <a:pt x="12307" y="35007"/>
                    </a:cubicBezTo>
                    <a:cubicBezTo>
                      <a:pt x="13384" y="35984"/>
                      <a:pt x="14537" y="36936"/>
                      <a:pt x="15866" y="37588"/>
                    </a:cubicBezTo>
                    <a:cubicBezTo>
                      <a:pt x="17110" y="38204"/>
                      <a:pt x="18430" y="38470"/>
                      <a:pt x="19758" y="38470"/>
                    </a:cubicBezTo>
                    <a:cubicBezTo>
                      <a:pt x="21292" y="38470"/>
                      <a:pt x="22836" y="38116"/>
                      <a:pt x="24287" y="37538"/>
                    </a:cubicBezTo>
                    <a:cubicBezTo>
                      <a:pt x="26968" y="36485"/>
                      <a:pt x="29500" y="34806"/>
                      <a:pt x="31655" y="32901"/>
                    </a:cubicBezTo>
                    <a:cubicBezTo>
                      <a:pt x="33836" y="30971"/>
                      <a:pt x="35590" y="28616"/>
                      <a:pt x="36392" y="25783"/>
                    </a:cubicBezTo>
                    <a:cubicBezTo>
                      <a:pt x="37169" y="23052"/>
                      <a:pt x="37119" y="20094"/>
                      <a:pt x="36417" y="17362"/>
                    </a:cubicBezTo>
                    <a:cubicBezTo>
                      <a:pt x="35766" y="14981"/>
                      <a:pt x="34613" y="12726"/>
                      <a:pt x="33084" y="10771"/>
                    </a:cubicBezTo>
                    <a:cubicBezTo>
                      <a:pt x="31530" y="8816"/>
                      <a:pt x="29575" y="7162"/>
                      <a:pt x="27369" y="5984"/>
                    </a:cubicBezTo>
                    <a:cubicBezTo>
                      <a:pt x="25189" y="4806"/>
                      <a:pt x="22758" y="4129"/>
                      <a:pt x="20252" y="4029"/>
                    </a:cubicBezTo>
                    <a:cubicBezTo>
                      <a:pt x="19979" y="4015"/>
                      <a:pt x="19705" y="4008"/>
                      <a:pt x="19431" y="4008"/>
                    </a:cubicBezTo>
                    <a:cubicBezTo>
                      <a:pt x="17216" y="4008"/>
                      <a:pt x="14983" y="4454"/>
                      <a:pt x="12908" y="5257"/>
                    </a:cubicBezTo>
                    <a:cubicBezTo>
                      <a:pt x="10577" y="6159"/>
                      <a:pt x="8422" y="7513"/>
                      <a:pt x="6668" y="9267"/>
                    </a:cubicBezTo>
                    <a:cubicBezTo>
                      <a:pt x="5815" y="10094"/>
                      <a:pt x="5089" y="11021"/>
                      <a:pt x="4437" y="11999"/>
                    </a:cubicBezTo>
                    <a:cubicBezTo>
                      <a:pt x="3861" y="12199"/>
                      <a:pt x="3284" y="12375"/>
                      <a:pt x="2683" y="12500"/>
                    </a:cubicBezTo>
                    <a:cubicBezTo>
                      <a:pt x="2422" y="12546"/>
                      <a:pt x="2011" y="12622"/>
                      <a:pt x="1620" y="12622"/>
                    </a:cubicBezTo>
                    <a:cubicBezTo>
                      <a:pt x="1147" y="12622"/>
                      <a:pt x="701" y="12511"/>
                      <a:pt x="577" y="12099"/>
                    </a:cubicBezTo>
                    <a:cubicBezTo>
                      <a:pt x="402" y="11573"/>
                      <a:pt x="753" y="10921"/>
                      <a:pt x="1003" y="10470"/>
                    </a:cubicBezTo>
                    <a:cubicBezTo>
                      <a:pt x="1279" y="9919"/>
                      <a:pt x="1605" y="9417"/>
                      <a:pt x="1981" y="8916"/>
                    </a:cubicBezTo>
                    <a:cubicBezTo>
                      <a:pt x="2758" y="7813"/>
                      <a:pt x="3685" y="6811"/>
                      <a:pt x="4663" y="5909"/>
                    </a:cubicBezTo>
                    <a:cubicBezTo>
                      <a:pt x="7219" y="3578"/>
                      <a:pt x="10302" y="1823"/>
                      <a:pt x="13660" y="996"/>
                    </a:cubicBezTo>
                    <a:cubicBezTo>
                      <a:pt x="15168" y="622"/>
                      <a:pt x="16697" y="447"/>
                      <a:pt x="18223" y="447"/>
                    </a:cubicBezTo>
                    <a:close/>
                    <a:moveTo>
                      <a:pt x="18345" y="0"/>
                    </a:moveTo>
                    <a:cubicBezTo>
                      <a:pt x="14676" y="0"/>
                      <a:pt x="11061" y="1044"/>
                      <a:pt x="7921" y="2951"/>
                    </a:cubicBezTo>
                    <a:cubicBezTo>
                      <a:pt x="5339" y="4505"/>
                      <a:pt x="3034" y="6610"/>
                      <a:pt x="1329" y="9092"/>
                    </a:cubicBezTo>
                    <a:cubicBezTo>
                      <a:pt x="953" y="9668"/>
                      <a:pt x="552" y="10295"/>
                      <a:pt x="327" y="10946"/>
                    </a:cubicBezTo>
                    <a:cubicBezTo>
                      <a:pt x="151" y="11422"/>
                      <a:pt x="1" y="11999"/>
                      <a:pt x="277" y="12450"/>
                    </a:cubicBezTo>
                    <a:cubicBezTo>
                      <a:pt x="549" y="12908"/>
                      <a:pt x="1083" y="13039"/>
                      <a:pt x="1635" y="13039"/>
                    </a:cubicBezTo>
                    <a:cubicBezTo>
                      <a:pt x="2050" y="13039"/>
                      <a:pt x="2475" y="12966"/>
                      <a:pt x="2808" y="12901"/>
                    </a:cubicBezTo>
                    <a:cubicBezTo>
                      <a:pt x="3409" y="12776"/>
                      <a:pt x="4036" y="12600"/>
                      <a:pt x="4612" y="12375"/>
                    </a:cubicBezTo>
                    <a:cubicBezTo>
                      <a:pt x="4638" y="12375"/>
                      <a:pt x="4638" y="12350"/>
                      <a:pt x="4638" y="12350"/>
                    </a:cubicBezTo>
                    <a:cubicBezTo>
                      <a:pt x="4688" y="12325"/>
                      <a:pt x="4713" y="12325"/>
                      <a:pt x="4738" y="12275"/>
                    </a:cubicBezTo>
                    <a:cubicBezTo>
                      <a:pt x="7344" y="8265"/>
                      <a:pt x="11730" y="5558"/>
                      <a:pt x="16417" y="4706"/>
                    </a:cubicBezTo>
                    <a:cubicBezTo>
                      <a:pt x="17436" y="4519"/>
                      <a:pt x="18475" y="4424"/>
                      <a:pt x="19514" y="4424"/>
                    </a:cubicBezTo>
                    <a:cubicBezTo>
                      <a:pt x="20850" y="4424"/>
                      <a:pt x="22187" y="4582"/>
                      <a:pt x="23485" y="4906"/>
                    </a:cubicBezTo>
                    <a:cubicBezTo>
                      <a:pt x="25791" y="5483"/>
                      <a:pt x="27921" y="6585"/>
                      <a:pt x="29776" y="8039"/>
                    </a:cubicBezTo>
                    <a:cubicBezTo>
                      <a:pt x="33485" y="10996"/>
                      <a:pt x="36091" y="15458"/>
                      <a:pt x="36492" y="20220"/>
                    </a:cubicBezTo>
                    <a:cubicBezTo>
                      <a:pt x="36718" y="23127"/>
                      <a:pt x="36217" y="26134"/>
                      <a:pt x="34713" y="28666"/>
                    </a:cubicBezTo>
                    <a:cubicBezTo>
                      <a:pt x="33360" y="30997"/>
                      <a:pt x="31304" y="32826"/>
                      <a:pt x="29099" y="34380"/>
                    </a:cubicBezTo>
                    <a:cubicBezTo>
                      <a:pt x="26818" y="35984"/>
                      <a:pt x="24262" y="37438"/>
                      <a:pt x="21455" y="37914"/>
                    </a:cubicBezTo>
                    <a:cubicBezTo>
                      <a:pt x="20883" y="38020"/>
                      <a:pt x="20303" y="38076"/>
                      <a:pt x="19723" y="38076"/>
                    </a:cubicBezTo>
                    <a:cubicBezTo>
                      <a:pt x="18930" y="38076"/>
                      <a:pt x="18137" y="37970"/>
                      <a:pt x="17369" y="37738"/>
                    </a:cubicBezTo>
                    <a:cubicBezTo>
                      <a:pt x="15991" y="37337"/>
                      <a:pt x="14738" y="36535"/>
                      <a:pt x="13635" y="35608"/>
                    </a:cubicBezTo>
                    <a:cubicBezTo>
                      <a:pt x="11605" y="33929"/>
                      <a:pt x="9550" y="31874"/>
                      <a:pt x="8798" y="29292"/>
                    </a:cubicBezTo>
                    <a:cubicBezTo>
                      <a:pt x="7921" y="26235"/>
                      <a:pt x="9174" y="23127"/>
                      <a:pt x="10402" y="20370"/>
                    </a:cubicBezTo>
                    <a:cubicBezTo>
                      <a:pt x="11455" y="17989"/>
                      <a:pt x="12633" y="15433"/>
                      <a:pt x="14788" y="13829"/>
                    </a:cubicBezTo>
                    <a:cubicBezTo>
                      <a:pt x="15941" y="12976"/>
                      <a:pt x="17294" y="12450"/>
                      <a:pt x="18673" y="12074"/>
                    </a:cubicBezTo>
                    <a:cubicBezTo>
                      <a:pt x="20105" y="11686"/>
                      <a:pt x="21607" y="11321"/>
                      <a:pt x="23089" y="11321"/>
                    </a:cubicBezTo>
                    <a:cubicBezTo>
                      <a:pt x="23137" y="11321"/>
                      <a:pt x="23186" y="11321"/>
                      <a:pt x="23234" y="11322"/>
                    </a:cubicBezTo>
                    <a:cubicBezTo>
                      <a:pt x="24663" y="11322"/>
                      <a:pt x="25991" y="11798"/>
                      <a:pt x="27094" y="12701"/>
                    </a:cubicBezTo>
                    <a:cubicBezTo>
                      <a:pt x="28121" y="13503"/>
                      <a:pt x="28923" y="14555"/>
                      <a:pt x="29500" y="15733"/>
                    </a:cubicBezTo>
                    <a:cubicBezTo>
                      <a:pt x="30653" y="18114"/>
                      <a:pt x="30778" y="20946"/>
                      <a:pt x="29851" y="23428"/>
                    </a:cubicBezTo>
                    <a:cubicBezTo>
                      <a:pt x="28948" y="25809"/>
                      <a:pt x="27069" y="27738"/>
                      <a:pt x="24813" y="28891"/>
                    </a:cubicBezTo>
                    <a:cubicBezTo>
                      <a:pt x="23650" y="29480"/>
                      <a:pt x="22240" y="29896"/>
                      <a:pt x="20874" y="29896"/>
                    </a:cubicBezTo>
                    <a:cubicBezTo>
                      <a:pt x="19737" y="29896"/>
                      <a:pt x="18631" y="29608"/>
                      <a:pt x="17720" y="28891"/>
                    </a:cubicBezTo>
                    <a:cubicBezTo>
                      <a:pt x="16743" y="28139"/>
                      <a:pt x="16166" y="26936"/>
                      <a:pt x="16041" y="25733"/>
                    </a:cubicBezTo>
                    <a:cubicBezTo>
                      <a:pt x="15891" y="24455"/>
                      <a:pt x="16217" y="23177"/>
                      <a:pt x="16843" y="22049"/>
                    </a:cubicBezTo>
                    <a:cubicBezTo>
                      <a:pt x="17520" y="20871"/>
                      <a:pt x="18522" y="19869"/>
                      <a:pt x="19650" y="19117"/>
                    </a:cubicBezTo>
                    <a:cubicBezTo>
                      <a:pt x="20567" y="18471"/>
                      <a:pt x="21692" y="17946"/>
                      <a:pt x="22838" y="17946"/>
                    </a:cubicBezTo>
                    <a:cubicBezTo>
                      <a:pt x="23070" y="17946"/>
                      <a:pt x="23303" y="17968"/>
                      <a:pt x="23535" y="18014"/>
                    </a:cubicBezTo>
                    <a:cubicBezTo>
                      <a:pt x="24663" y="18240"/>
                      <a:pt x="25715" y="18991"/>
                      <a:pt x="25991" y="20119"/>
                    </a:cubicBezTo>
                    <a:cubicBezTo>
                      <a:pt x="26025" y="20232"/>
                      <a:pt x="26115" y="20284"/>
                      <a:pt x="26203" y="20284"/>
                    </a:cubicBezTo>
                    <a:cubicBezTo>
                      <a:pt x="26311" y="20284"/>
                      <a:pt x="26417" y="20207"/>
                      <a:pt x="26417" y="20069"/>
                    </a:cubicBezTo>
                    <a:cubicBezTo>
                      <a:pt x="26442" y="17964"/>
                      <a:pt x="25440" y="15608"/>
                      <a:pt x="23410" y="14781"/>
                    </a:cubicBezTo>
                    <a:cubicBezTo>
                      <a:pt x="22813" y="14533"/>
                      <a:pt x="22193" y="14427"/>
                      <a:pt x="21572" y="14427"/>
                    </a:cubicBezTo>
                    <a:cubicBezTo>
                      <a:pt x="20496" y="14427"/>
                      <a:pt x="19416" y="14746"/>
                      <a:pt x="18447" y="15207"/>
                    </a:cubicBezTo>
                    <a:cubicBezTo>
                      <a:pt x="16668" y="16084"/>
                      <a:pt x="15139" y="17463"/>
                      <a:pt x="13961" y="19067"/>
                    </a:cubicBezTo>
                    <a:cubicBezTo>
                      <a:pt x="12758" y="20696"/>
                      <a:pt x="11931" y="22651"/>
                      <a:pt x="11881" y="24706"/>
                    </a:cubicBezTo>
                    <a:cubicBezTo>
                      <a:pt x="11856" y="26560"/>
                      <a:pt x="12507" y="28440"/>
                      <a:pt x="13560" y="29969"/>
                    </a:cubicBezTo>
                    <a:cubicBezTo>
                      <a:pt x="14613" y="31473"/>
                      <a:pt x="16116" y="32676"/>
                      <a:pt x="17871" y="33302"/>
                    </a:cubicBezTo>
                    <a:cubicBezTo>
                      <a:pt x="18784" y="33622"/>
                      <a:pt x="19735" y="33770"/>
                      <a:pt x="20686" y="33770"/>
                    </a:cubicBezTo>
                    <a:cubicBezTo>
                      <a:pt x="21821" y="33770"/>
                      <a:pt x="22958" y="33559"/>
                      <a:pt x="24036" y="33177"/>
                    </a:cubicBezTo>
                    <a:cubicBezTo>
                      <a:pt x="27871" y="31824"/>
                      <a:pt x="31104" y="28691"/>
                      <a:pt x="32783" y="24981"/>
                    </a:cubicBezTo>
                    <a:cubicBezTo>
                      <a:pt x="34237" y="21773"/>
                      <a:pt x="34512" y="18039"/>
                      <a:pt x="33109" y="14756"/>
                    </a:cubicBezTo>
                    <a:cubicBezTo>
                      <a:pt x="32357" y="13027"/>
                      <a:pt x="31154" y="11523"/>
                      <a:pt x="29700" y="10345"/>
                    </a:cubicBezTo>
                    <a:cubicBezTo>
                      <a:pt x="27871" y="8866"/>
                      <a:pt x="25640" y="7763"/>
                      <a:pt x="23334" y="7262"/>
                    </a:cubicBezTo>
                    <a:cubicBezTo>
                      <a:pt x="22515" y="7094"/>
                      <a:pt x="21689" y="7008"/>
                      <a:pt x="20866" y="7008"/>
                    </a:cubicBezTo>
                    <a:cubicBezTo>
                      <a:pt x="19600" y="7008"/>
                      <a:pt x="18344" y="7213"/>
                      <a:pt x="17144" y="7638"/>
                    </a:cubicBezTo>
                    <a:cubicBezTo>
                      <a:pt x="15214" y="8315"/>
                      <a:pt x="13510" y="9443"/>
                      <a:pt x="12056" y="10821"/>
                    </a:cubicBezTo>
                    <a:cubicBezTo>
                      <a:pt x="10552" y="12250"/>
                      <a:pt x="9299" y="13929"/>
                      <a:pt x="8272" y="15733"/>
                    </a:cubicBezTo>
                    <a:cubicBezTo>
                      <a:pt x="7369" y="17337"/>
                      <a:pt x="6592" y="19017"/>
                      <a:pt x="5991" y="20746"/>
                    </a:cubicBezTo>
                    <a:cubicBezTo>
                      <a:pt x="4738" y="24230"/>
                      <a:pt x="4262" y="28114"/>
                      <a:pt x="5540" y="31673"/>
                    </a:cubicBezTo>
                    <a:cubicBezTo>
                      <a:pt x="6242" y="33653"/>
                      <a:pt x="7420" y="35408"/>
                      <a:pt x="8898" y="36861"/>
                    </a:cubicBezTo>
                    <a:cubicBezTo>
                      <a:pt x="10402" y="38340"/>
                      <a:pt x="12156" y="39568"/>
                      <a:pt x="14086" y="40395"/>
                    </a:cubicBezTo>
                    <a:cubicBezTo>
                      <a:pt x="16068" y="41232"/>
                      <a:pt x="18196" y="41630"/>
                      <a:pt x="20329" y="41630"/>
                    </a:cubicBezTo>
                    <a:cubicBezTo>
                      <a:pt x="21838" y="41630"/>
                      <a:pt x="23349" y="41431"/>
                      <a:pt x="24813" y="41047"/>
                    </a:cubicBezTo>
                    <a:cubicBezTo>
                      <a:pt x="28472" y="40069"/>
                      <a:pt x="31806" y="37964"/>
                      <a:pt x="34312" y="35157"/>
                    </a:cubicBezTo>
                    <a:cubicBezTo>
                      <a:pt x="37044" y="32149"/>
                      <a:pt x="38673" y="28365"/>
                      <a:pt x="39500" y="24405"/>
                    </a:cubicBezTo>
                    <a:cubicBezTo>
                      <a:pt x="40277" y="20821"/>
                      <a:pt x="40277" y="17011"/>
                      <a:pt x="39074" y="13478"/>
                    </a:cubicBezTo>
                    <a:cubicBezTo>
                      <a:pt x="37846" y="9894"/>
                      <a:pt x="35390" y="6886"/>
                      <a:pt x="32332" y="4706"/>
                    </a:cubicBezTo>
                    <a:cubicBezTo>
                      <a:pt x="30477" y="3402"/>
                      <a:pt x="28447" y="2375"/>
                      <a:pt x="26342" y="1573"/>
                    </a:cubicBezTo>
                    <a:cubicBezTo>
                      <a:pt x="24036" y="696"/>
                      <a:pt x="21630" y="144"/>
                      <a:pt x="19199" y="19"/>
                    </a:cubicBezTo>
                    <a:cubicBezTo>
                      <a:pt x="18914" y="6"/>
                      <a:pt x="18630" y="0"/>
                      <a:pt x="1834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0" name="Google Shape;3440;p40"/>
              <p:cNvSpPr/>
              <p:nvPr/>
            </p:nvSpPr>
            <p:spPr>
              <a:xfrm>
                <a:off x="2389875" y="4344025"/>
                <a:ext cx="2856550" cy="878700"/>
              </a:xfrm>
              <a:custGeom>
                <a:avLst/>
                <a:gdLst/>
                <a:ahLst/>
                <a:cxnLst/>
                <a:rect l="l" t="t" r="r" b="b"/>
                <a:pathLst>
                  <a:path w="114262" h="35148" extrusionOk="0">
                    <a:moveTo>
                      <a:pt x="55457" y="5736"/>
                    </a:moveTo>
                    <a:cubicBezTo>
                      <a:pt x="55678" y="5736"/>
                      <a:pt x="55774" y="6094"/>
                      <a:pt x="55514" y="6141"/>
                    </a:cubicBezTo>
                    <a:cubicBezTo>
                      <a:pt x="55163" y="6216"/>
                      <a:pt x="54813" y="6316"/>
                      <a:pt x="54437" y="6391"/>
                    </a:cubicBezTo>
                    <a:cubicBezTo>
                      <a:pt x="54422" y="6394"/>
                      <a:pt x="54408" y="6396"/>
                      <a:pt x="54394" y="6396"/>
                    </a:cubicBezTo>
                    <a:cubicBezTo>
                      <a:pt x="54175" y="6396"/>
                      <a:pt x="54100" y="6038"/>
                      <a:pt x="54336" y="5990"/>
                    </a:cubicBezTo>
                    <a:cubicBezTo>
                      <a:pt x="54687" y="5890"/>
                      <a:pt x="55063" y="5815"/>
                      <a:pt x="55414" y="5740"/>
                    </a:cubicBezTo>
                    <a:cubicBezTo>
                      <a:pt x="55429" y="5737"/>
                      <a:pt x="55443" y="5736"/>
                      <a:pt x="55457" y="5736"/>
                    </a:cubicBezTo>
                    <a:close/>
                    <a:moveTo>
                      <a:pt x="51521" y="6482"/>
                    </a:moveTo>
                    <a:cubicBezTo>
                      <a:pt x="51744" y="6482"/>
                      <a:pt x="51809" y="6824"/>
                      <a:pt x="51579" y="6893"/>
                    </a:cubicBezTo>
                    <a:cubicBezTo>
                      <a:pt x="51304" y="6993"/>
                      <a:pt x="51053" y="7068"/>
                      <a:pt x="50802" y="7143"/>
                    </a:cubicBezTo>
                    <a:cubicBezTo>
                      <a:pt x="50779" y="7150"/>
                      <a:pt x="50757" y="7153"/>
                      <a:pt x="50736" y="7153"/>
                    </a:cubicBezTo>
                    <a:cubicBezTo>
                      <a:pt x="50512" y="7153"/>
                      <a:pt x="50448" y="6811"/>
                      <a:pt x="50677" y="6742"/>
                    </a:cubicBezTo>
                    <a:cubicBezTo>
                      <a:pt x="50953" y="6667"/>
                      <a:pt x="51203" y="6567"/>
                      <a:pt x="51454" y="6492"/>
                    </a:cubicBezTo>
                    <a:cubicBezTo>
                      <a:pt x="51478" y="6485"/>
                      <a:pt x="51500" y="6482"/>
                      <a:pt x="51521" y="6482"/>
                    </a:cubicBezTo>
                    <a:close/>
                    <a:moveTo>
                      <a:pt x="49025" y="6827"/>
                    </a:moveTo>
                    <a:cubicBezTo>
                      <a:pt x="49216" y="6827"/>
                      <a:pt x="49271" y="7154"/>
                      <a:pt x="49048" y="7244"/>
                    </a:cubicBezTo>
                    <a:cubicBezTo>
                      <a:pt x="48647" y="7394"/>
                      <a:pt x="48246" y="7544"/>
                      <a:pt x="47845" y="7720"/>
                    </a:cubicBezTo>
                    <a:cubicBezTo>
                      <a:pt x="47818" y="7731"/>
                      <a:pt x="47792" y="7736"/>
                      <a:pt x="47768" y="7736"/>
                    </a:cubicBezTo>
                    <a:cubicBezTo>
                      <a:pt x="47577" y="7736"/>
                      <a:pt x="47522" y="7408"/>
                      <a:pt x="47745" y="7319"/>
                    </a:cubicBezTo>
                    <a:cubicBezTo>
                      <a:pt x="48146" y="7143"/>
                      <a:pt x="48547" y="6993"/>
                      <a:pt x="48948" y="6843"/>
                    </a:cubicBezTo>
                    <a:cubicBezTo>
                      <a:pt x="48975" y="6832"/>
                      <a:pt x="49001" y="6827"/>
                      <a:pt x="49025" y="6827"/>
                    </a:cubicBezTo>
                    <a:close/>
                    <a:moveTo>
                      <a:pt x="45494" y="7629"/>
                    </a:moveTo>
                    <a:cubicBezTo>
                      <a:pt x="45707" y="7629"/>
                      <a:pt x="45764" y="7978"/>
                      <a:pt x="45539" y="8046"/>
                    </a:cubicBezTo>
                    <a:cubicBezTo>
                      <a:pt x="45063" y="8171"/>
                      <a:pt x="44612" y="8321"/>
                      <a:pt x="44161" y="8447"/>
                    </a:cubicBezTo>
                    <a:cubicBezTo>
                      <a:pt x="44135" y="8457"/>
                      <a:pt x="44110" y="8462"/>
                      <a:pt x="44087" y="8462"/>
                    </a:cubicBezTo>
                    <a:cubicBezTo>
                      <a:pt x="43888" y="8462"/>
                      <a:pt x="43811" y="8113"/>
                      <a:pt x="44036" y="8046"/>
                    </a:cubicBezTo>
                    <a:lnTo>
                      <a:pt x="45414" y="7645"/>
                    </a:lnTo>
                    <a:cubicBezTo>
                      <a:pt x="45443" y="7634"/>
                      <a:pt x="45470" y="7629"/>
                      <a:pt x="45494" y="7629"/>
                    </a:cubicBezTo>
                    <a:close/>
                    <a:moveTo>
                      <a:pt x="42066" y="8337"/>
                    </a:moveTo>
                    <a:cubicBezTo>
                      <a:pt x="42275" y="8337"/>
                      <a:pt x="42360" y="8679"/>
                      <a:pt x="42131" y="8747"/>
                    </a:cubicBezTo>
                    <a:lnTo>
                      <a:pt x="41354" y="8973"/>
                    </a:lnTo>
                    <a:cubicBezTo>
                      <a:pt x="41325" y="8983"/>
                      <a:pt x="41298" y="8988"/>
                      <a:pt x="41273" y="8988"/>
                    </a:cubicBezTo>
                    <a:cubicBezTo>
                      <a:pt x="41061" y="8988"/>
                      <a:pt x="41004" y="8639"/>
                      <a:pt x="41228" y="8572"/>
                    </a:cubicBezTo>
                    <a:cubicBezTo>
                      <a:pt x="41479" y="8497"/>
                      <a:pt x="41755" y="8422"/>
                      <a:pt x="42005" y="8346"/>
                    </a:cubicBezTo>
                    <a:cubicBezTo>
                      <a:pt x="42027" y="8340"/>
                      <a:pt x="42047" y="8337"/>
                      <a:pt x="42066" y="8337"/>
                    </a:cubicBezTo>
                    <a:close/>
                    <a:moveTo>
                      <a:pt x="39596" y="8818"/>
                    </a:moveTo>
                    <a:cubicBezTo>
                      <a:pt x="39836" y="8818"/>
                      <a:pt x="39911" y="9176"/>
                      <a:pt x="39675" y="9224"/>
                    </a:cubicBezTo>
                    <a:cubicBezTo>
                      <a:pt x="39324" y="9324"/>
                      <a:pt x="38998" y="9399"/>
                      <a:pt x="38647" y="9474"/>
                    </a:cubicBezTo>
                    <a:cubicBezTo>
                      <a:pt x="38632" y="9477"/>
                      <a:pt x="38618" y="9479"/>
                      <a:pt x="38604" y="9479"/>
                    </a:cubicBezTo>
                    <a:cubicBezTo>
                      <a:pt x="38383" y="9479"/>
                      <a:pt x="38287" y="9120"/>
                      <a:pt x="38547" y="9073"/>
                    </a:cubicBezTo>
                    <a:cubicBezTo>
                      <a:pt x="38873" y="8998"/>
                      <a:pt x="39223" y="8923"/>
                      <a:pt x="39549" y="8823"/>
                    </a:cubicBezTo>
                    <a:cubicBezTo>
                      <a:pt x="39565" y="8820"/>
                      <a:pt x="39581" y="8818"/>
                      <a:pt x="39596" y="8818"/>
                    </a:cubicBezTo>
                    <a:close/>
                    <a:moveTo>
                      <a:pt x="36340" y="9409"/>
                    </a:moveTo>
                    <a:cubicBezTo>
                      <a:pt x="36539" y="9409"/>
                      <a:pt x="36616" y="9758"/>
                      <a:pt x="36391" y="9825"/>
                    </a:cubicBezTo>
                    <a:cubicBezTo>
                      <a:pt x="36015" y="9950"/>
                      <a:pt x="35665" y="10076"/>
                      <a:pt x="35314" y="10176"/>
                    </a:cubicBezTo>
                    <a:cubicBezTo>
                      <a:pt x="35283" y="10187"/>
                      <a:pt x="35255" y="10192"/>
                      <a:pt x="35230" y="10192"/>
                    </a:cubicBezTo>
                    <a:cubicBezTo>
                      <a:pt x="35020" y="10192"/>
                      <a:pt x="34965" y="9864"/>
                      <a:pt x="35188" y="9775"/>
                    </a:cubicBezTo>
                    <a:cubicBezTo>
                      <a:pt x="35539" y="9650"/>
                      <a:pt x="35915" y="9549"/>
                      <a:pt x="36266" y="9424"/>
                    </a:cubicBezTo>
                    <a:cubicBezTo>
                      <a:pt x="36292" y="9414"/>
                      <a:pt x="36317" y="9409"/>
                      <a:pt x="36340" y="9409"/>
                    </a:cubicBezTo>
                    <a:close/>
                    <a:moveTo>
                      <a:pt x="32623" y="10267"/>
                    </a:moveTo>
                    <a:cubicBezTo>
                      <a:pt x="32847" y="10267"/>
                      <a:pt x="32911" y="10608"/>
                      <a:pt x="32682" y="10677"/>
                    </a:cubicBezTo>
                    <a:cubicBezTo>
                      <a:pt x="32306" y="10777"/>
                      <a:pt x="31905" y="10878"/>
                      <a:pt x="31529" y="10978"/>
                    </a:cubicBezTo>
                    <a:cubicBezTo>
                      <a:pt x="31514" y="10981"/>
                      <a:pt x="31500" y="10982"/>
                      <a:pt x="31487" y="10982"/>
                    </a:cubicBezTo>
                    <a:cubicBezTo>
                      <a:pt x="31268" y="10982"/>
                      <a:pt x="31193" y="10624"/>
                      <a:pt x="31429" y="10577"/>
                    </a:cubicBezTo>
                    <a:cubicBezTo>
                      <a:pt x="31805" y="10477"/>
                      <a:pt x="32181" y="10376"/>
                      <a:pt x="32557" y="10276"/>
                    </a:cubicBezTo>
                    <a:cubicBezTo>
                      <a:pt x="32580" y="10270"/>
                      <a:pt x="32602" y="10267"/>
                      <a:pt x="32623" y="10267"/>
                    </a:cubicBezTo>
                    <a:close/>
                    <a:moveTo>
                      <a:pt x="29159" y="10743"/>
                    </a:moveTo>
                    <a:cubicBezTo>
                      <a:pt x="29367" y="10743"/>
                      <a:pt x="29451" y="11085"/>
                      <a:pt x="29198" y="11153"/>
                    </a:cubicBezTo>
                    <a:cubicBezTo>
                      <a:pt x="28797" y="11254"/>
                      <a:pt x="28371" y="11354"/>
                      <a:pt x="27945" y="11454"/>
                    </a:cubicBezTo>
                    <a:cubicBezTo>
                      <a:pt x="27931" y="11457"/>
                      <a:pt x="27916" y="11459"/>
                      <a:pt x="27902" y="11459"/>
                    </a:cubicBezTo>
                    <a:cubicBezTo>
                      <a:pt x="27681" y="11459"/>
                      <a:pt x="27585" y="11100"/>
                      <a:pt x="27845" y="11053"/>
                    </a:cubicBezTo>
                    <a:lnTo>
                      <a:pt x="29098" y="10752"/>
                    </a:lnTo>
                    <a:cubicBezTo>
                      <a:pt x="29119" y="10746"/>
                      <a:pt x="29140" y="10743"/>
                      <a:pt x="29159" y="10743"/>
                    </a:cubicBezTo>
                    <a:close/>
                    <a:moveTo>
                      <a:pt x="25327" y="11696"/>
                    </a:moveTo>
                    <a:cubicBezTo>
                      <a:pt x="25553" y="11696"/>
                      <a:pt x="25619" y="12060"/>
                      <a:pt x="25389" y="12106"/>
                    </a:cubicBezTo>
                    <a:lnTo>
                      <a:pt x="24537" y="12356"/>
                    </a:lnTo>
                    <a:cubicBezTo>
                      <a:pt x="24515" y="12363"/>
                      <a:pt x="24495" y="12366"/>
                      <a:pt x="24476" y="12366"/>
                    </a:cubicBezTo>
                    <a:cubicBezTo>
                      <a:pt x="24272" y="12366"/>
                      <a:pt x="24207" y="12024"/>
                      <a:pt x="24436" y="11955"/>
                    </a:cubicBezTo>
                    <a:cubicBezTo>
                      <a:pt x="24712" y="11880"/>
                      <a:pt x="24988" y="11805"/>
                      <a:pt x="25263" y="11705"/>
                    </a:cubicBezTo>
                    <a:cubicBezTo>
                      <a:pt x="25286" y="11699"/>
                      <a:pt x="25307" y="11696"/>
                      <a:pt x="25327" y="11696"/>
                    </a:cubicBezTo>
                    <a:close/>
                    <a:moveTo>
                      <a:pt x="21973" y="12227"/>
                    </a:moveTo>
                    <a:cubicBezTo>
                      <a:pt x="22191" y="12227"/>
                      <a:pt x="22266" y="12585"/>
                      <a:pt x="22030" y="12632"/>
                    </a:cubicBezTo>
                    <a:lnTo>
                      <a:pt x="20652" y="13008"/>
                    </a:lnTo>
                    <a:cubicBezTo>
                      <a:pt x="20637" y="13011"/>
                      <a:pt x="20623" y="13012"/>
                      <a:pt x="20609" y="13012"/>
                    </a:cubicBezTo>
                    <a:cubicBezTo>
                      <a:pt x="20388" y="13012"/>
                      <a:pt x="20292" y="12654"/>
                      <a:pt x="20552" y="12607"/>
                    </a:cubicBezTo>
                    <a:cubicBezTo>
                      <a:pt x="21003" y="12482"/>
                      <a:pt x="21454" y="12356"/>
                      <a:pt x="21930" y="12231"/>
                    </a:cubicBezTo>
                    <a:cubicBezTo>
                      <a:pt x="21945" y="12228"/>
                      <a:pt x="21959" y="12227"/>
                      <a:pt x="21973" y="12227"/>
                    </a:cubicBezTo>
                    <a:close/>
                    <a:moveTo>
                      <a:pt x="18332" y="13074"/>
                    </a:moveTo>
                    <a:cubicBezTo>
                      <a:pt x="18540" y="13074"/>
                      <a:pt x="18623" y="13415"/>
                      <a:pt x="18371" y="13484"/>
                    </a:cubicBezTo>
                    <a:cubicBezTo>
                      <a:pt x="18070" y="13559"/>
                      <a:pt x="17745" y="13635"/>
                      <a:pt x="17419" y="13710"/>
                    </a:cubicBezTo>
                    <a:cubicBezTo>
                      <a:pt x="17398" y="13716"/>
                      <a:pt x="17377" y="13719"/>
                      <a:pt x="17358" y="13719"/>
                    </a:cubicBezTo>
                    <a:cubicBezTo>
                      <a:pt x="17150" y="13719"/>
                      <a:pt x="17066" y="13378"/>
                      <a:pt x="17319" y="13309"/>
                    </a:cubicBezTo>
                    <a:cubicBezTo>
                      <a:pt x="17644" y="13234"/>
                      <a:pt x="17945" y="13158"/>
                      <a:pt x="18271" y="13083"/>
                    </a:cubicBezTo>
                    <a:cubicBezTo>
                      <a:pt x="18292" y="13077"/>
                      <a:pt x="18313" y="13074"/>
                      <a:pt x="18332" y="13074"/>
                    </a:cubicBezTo>
                    <a:close/>
                    <a:moveTo>
                      <a:pt x="15064" y="13669"/>
                    </a:moveTo>
                    <a:cubicBezTo>
                      <a:pt x="15256" y="13669"/>
                      <a:pt x="15311" y="13997"/>
                      <a:pt x="15088" y="14086"/>
                    </a:cubicBezTo>
                    <a:cubicBezTo>
                      <a:pt x="14787" y="14186"/>
                      <a:pt x="14486" y="14286"/>
                      <a:pt x="14186" y="14387"/>
                    </a:cubicBezTo>
                    <a:cubicBezTo>
                      <a:pt x="14164" y="14393"/>
                      <a:pt x="14144" y="14396"/>
                      <a:pt x="14125" y="14396"/>
                    </a:cubicBezTo>
                    <a:cubicBezTo>
                      <a:pt x="13921" y="14396"/>
                      <a:pt x="13856" y="14054"/>
                      <a:pt x="14085" y="13986"/>
                    </a:cubicBezTo>
                    <a:cubicBezTo>
                      <a:pt x="14386" y="13885"/>
                      <a:pt x="14687" y="13785"/>
                      <a:pt x="14988" y="13685"/>
                    </a:cubicBezTo>
                    <a:cubicBezTo>
                      <a:pt x="15015" y="13674"/>
                      <a:pt x="15041" y="13669"/>
                      <a:pt x="15064" y="13669"/>
                    </a:cubicBezTo>
                    <a:close/>
                    <a:moveTo>
                      <a:pt x="33770" y="12589"/>
                    </a:moveTo>
                    <a:cubicBezTo>
                      <a:pt x="33899" y="12589"/>
                      <a:pt x="34021" y="12691"/>
                      <a:pt x="33960" y="12858"/>
                    </a:cubicBezTo>
                    <a:cubicBezTo>
                      <a:pt x="33735" y="13509"/>
                      <a:pt x="33509" y="14136"/>
                      <a:pt x="33284" y="14788"/>
                    </a:cubicBezTo>
                    <a:cubicBezTo>
                      <a:pt x="33253" y="14889"/>
                      <a:pt x="33166" y="14933"/>
                      <a:pt x="33079" y="14933"/>
                    </a:cubicBezTo>
                    <a:cubicBezTo>
                      <a:pt x="32950" y="14933"/>
                      <a:pt x="32823" y="14837"/>
                      <a:pt x="32883" y="14687"/>
                    </a:cubicBezTo>
                    <a:lnTo>
                      <a:pt x="33559" y="12732"/>
                    </a:lnTo>
                    <a:cubicBezTo>
                      <a:pt x="33599" y="12633"/>
                      <a:pt x="33686" y="12589"/>
                      <a:pt x="33770" y="12589"/>
                    </a:cubicBezTo>
                    <a:close/>
                    <a:moveTo>
                      <a:pt x="12102" y="14307"/>
                    </a:moveTo>
                    <a:cubicBezTo>
                      <a:pt x="12342" y="14307"/>
                      <a:pt x="12417" y="14665"/>
                      <a:pt x="12181" y="14712"/>
                    </a:cubicBezTo>
                    <a:cubicBezTo>
                      <a:pt x="11679" y="14788"/>
                      <a:pt x="11178" y="14863"/>
                      <a:pt x="10702" y="14938"/>
                    </a:cubicBezTo>
                    <a:cubicBezTo>
                      <a:pt x="10685" y="14941"/>
                      <a:pt x="10668" y="14942"/>
                      <a:pt x="10653" y="14942"/>
                    </a:cubicBezTo>
                    <a:cubicBezTo>
                      <a:pt x="10415" y="14942"/>
                      <a:pt x="10342" y="14607"/>
                      <a:pt x="10577" y="14537"/>
                    </a:cubicBezTo>
                    <a:cubicBezTo>
                      <a:pt x="10627" y="14537"/>
                      <a:pt x="10677" y="14512"/>
                      <a:pt x="10727" y="14512"/>
                    </a:cubicBezTo>
                    <a:lnTo>
                      <a:pt x="10802" y="14512"/>
                    </a:lnTo>
                    <a:cubicBezTo>
                      <a:pt x="11228" y="14437"/>
                      <a:pt x="11629" y="14361"/>
                      <a:pt x="12055" y="14311"/>
                    </a:cubicBezTo>
                    <a:cubicBezTo>
                      <a:pt x="12072" y="14308"/>
                      <a:pt x="12087" y="14307"/>
                      <a:pt x="12102" y="14307"/>
                    </a:cubicBezTo>
                    <a:close/>
                    <a:moveTo>
                      <a:pt x="60799" y="6852"/>
                    </a:moveTo>
                    <a:cubicBezTo>
                      <a:pt x="60942" y="6852"/>
                      <a:pt x="61088" y="7065"/>
                      <a:pt x="60953" y="7219"/>
                    </a:cubicBezTo>
                    <a:cubicBezTo>
                      <a:pt x="60652" y="7620"/>
                      <a:pt x="60326" y="7996"/>
                      <a:pt x="60001" y="8397"/>
                    </a:cubicBezTo>
                    <a:cubicBezTo>
                      <a:pt x="60928" y="8422"/>
                      <a:pt x="61830" y="8422"/>
                      <a:pt x="62732" y="8447"/>
                    </a:cubicBezTo>
                    <a:cubicBezTo>
                      <a:pt x="62883" y="8447"/>
                      <a:pt x="63008" y="8622"/>
                      <a:pt x="62933" y="8747"/>
                    </a:cubicBezTo>
                    <a:cubicBezTo>
                      <a:pt x="62356" y="9650"/>
                      <a:pt x="61780" y="10552"/>
                      <a:pt x="61204" y="11454"/>
                    </a:cubicBezTo>
                    <a:cubicBezTo>
                      <a:pt x="62381" y="11429"/>
                      <a:pt x="63534" y="11404"/>
                      <a:pt x="64712" y="11404"/>
                    </a:cubicBezTo>
                    <a:cubicBezTo>
                      <a:pt x="64913" y="11404"/>
                      <a:pt x="64963" y="11630"/>
                      <a:pt x="64863" y="11755"/>
                    </a:cubicBezTo>
                    <a:cubicBezTo>
                      <a:pt x="63985" y="12833"/>
                      <a:pt x="63058" y="13885"/>
                      <a:pt x="62106" y="14888"/>
                    </a:cubicBezTo>
                    <a:cubicBezTo>
                      <a:pt x="62472" y="14917"/>
                      <a:pt x="62833" y="14931"/>
                      <a:pt x="63193" y="14931"/>
                    </a:cubicBezTo>
                    <a:cubicBezTo>
                      <a:pt x="63745" y="14931"/>
                      <a:pt x="64291" y="14898"/>
                      <a:pt x="64838" y="14838"/>
                    </a:cubicBezTo>
                    <a:cubicBezTo>
                      <a:pt x="64853" y="14835"/>
                      <a:pt x="64867" y="14834"/>
                      <a:pt x="64881" y="14834"/>
                    </a:cubicBezTo>
                    <a:cubicBezTo>
                      <a:pt x="65112" y="14834"/>
                      <a:pt x="65098" y="15215"/>
                      <a:pt x="64838" y="15239"/>
                    </a:cubicBezTo>
                    <a:cubicBezTo>
                      <a:pt x="64258" y="15321"/>
                      <a:pt x="63679" y="15359"/>
                      <a:pt x="63099" y="15359"/>
                    </a:cubicBezTo>
                    <a:cubicBezTo>
                      <a:pt x="62626" y="15359"/>
                      <a:pt x="62153" y="15334"/>
                      <a:pt x="61680" y="15289"/>
                    </a:cubicBezTo>
                    <a:cubicBezTo>
                      <a:pt x="61504" y="15264"/>
                      <a:pt x="61379" y="15063"/>
                      <a:pt x="61529" y="14913"/>
                    </a:cubicBezTo>
                    <a:cubicBezTo>
                      <a:pt x="62482" y="13935"/>
                      <a:pt x="63384" y="12883"/>
                      <a:pt x="64261" y="11830"/>
                    </a:cubicBezTo>
                    <a:lnTo>
                      <a:pt x="64261" y="11830"/>
                    </a:lnTo>
                    <a:lnTo>
                      <a:pt x="60803" y="11880"/>
                    </a:lnTo>
                    <a:cubicBezTo>
                      <a:pt x="60652" y="11880"/>
                      <a:pt x="60552" y="11705"/>
                      <a:pt x="60627" y="11554"/>
                    </a:cubicBezTo>
                    <a:lnTo>
                      <a:pt x="62356" y="8848"/>
                    </a:lnTo>
                    <a:cubicBezTo>
                      <a:pt x="61429" y="8848"/>
                      <a:pt x="60502" y="8823"/>
                      <a:pt x="59574" y="8798"/>
                    </a:cubicBezTo>
                    <a:cubicBezTo>
                      <a:pt x="59374" y="8798"/>
                      <a:pt x="59324" y="8572"/>
                      <a:pt x="59424" y="8447"/>
                    </a:cubicBezTo>
                    <a:cubicBezTo>
                      <a:pt x="59850" y="7945"/>
                      <a:pt x="60251" y="7444"/>
                      <a:pt x="60677" y="6918"/>
                    </a:cubicBezTo>
                    <a:cubicBezTo>
                      <a:pt x="60712" y="6871"/>
                      <a:pt x="60755" y="6852"/>
                      <a:pt x="60799" y="6852"/>
                    </a:cubicBezTo>
                    <a:close/>
                    <a:moveTo>
                      <a:pt x="34865" y="13561"/>
                    </a:moveTo>
                    <a:cubicBezTo>
                      <a:pt x="35009" y="13561"/>
                      <a:pt x="35150" y="13705"/>
                      <a:pt x="35063" y="13860"/>
                    </a:cubicBezTo>
                    <a:cubicBezTo>
                      <a:pt x="34762" y="14336"/>
                      <a:pt x="34512" y="14813"/>
                      <a:pt x="34361" y="15339"/>
                    </a:cubicBezTo>
                    <a:cubicBezTo>
                      <a:pt x="34322" y="15438"/>
                      <a:pt x="34235" y="15482"/>
                      <a:pt x="34149" y="15482"/>
                    </a:cubicBezTo>
                    <a:cubicBezTo>
                      <a:pt x="34018" y="15482"/>
                      <a:pt x="33890" y="15380"/>
                      <a:pt x="33935" y="15214"/>
                    </a:cubicBezTo>
                    <a:cubicBezTo>
                      <a:pt x="34136" y="14662"/>
                      <a:pt x="34361" y="14136"/>
                      <a:pt x="34687" y="13660"/>
                    </a:cubicBezTo>
                    <a:cubicBezTo>
                      <a:pt x="34734" y="13590"/>
                      <a:pt x="34800" y="13561"/>
                      <a:pt x="34865" y="13561"/>
                    </a:cubicBezTo>
                    <a:close/>
                    <a:moveTo>
                      <a:pt x="8357" y="14929"/>
                    </a:moveTo>
                    <a:cubicBezTo>
                      <a:pt x="8561" y="14929"/>
                      <a:pt x="8626" y="15270"/>
                      <a:pt x="8396" y="15339"/>
                    </a:cubicBezTo>
                    <a:cubicBezTo>
                      <a:pt x="8020" y="15439"/>
                      <a:pt x="7644" y="15539"/>
                      <a:pt x="7268" y="15640"/>
                    </a:cubicBezTo>
                    <a:cubicBezTo>
                      <a:pt x="7252" y="15643"/>
                      <a:pt x="7237" y="15644"/>
                      <a:pt x="7222" y="15644"/>
                    </a:cubicBezTo>
                    <a:cubicBezTo>
                      <a:pt x="6982" y="15644"/>
                      <a:pt x="6907" y="15286"/>
                      <a:pt x="7143" y="15239"/>
                    </a:cubicBezTo>
                    <a:cubicBezTo>
                      <a:pt x="7519" y="15138"/>
                      <a:pt x="7895" y="15038"/>
                      <a:pt x="8296" y="14938"/>
                    </a:cubicBezTo>
                    <a:cubicBezTo>
                      <a:pt x="8317" y="14932"/>
                      <a:pt x="8338" y="14929"/>
                      <a:pt x="8357" y="14929"/>
                    </a:cubicBezTo>
                    <a:close/>
                    <a:moveTo>
                      <a:pt x="5156" y="15635"/>
                    </a:moveTo>
                    <a:cubicBezTo>
                      <a:pt x="5377" y="15635"/>
                      <a:pt x="5473" y="15993"/>
                      <a:pt x="5213" y="16041"/>
                    </a:cubicBezTo>
                    <a:lnTo>
                      <a:pt x="3960" y="16341"/>
                    </a:lnTo>
                    <a:cubicBezTo>
                      <a:pt x="3939" y="16348"/>
                      <a:pt x="3918" y="16351"/>
                      <a:pt x="3899" y="16351"/>
                    </a:cubicBezTo>
                    <a:cubicBezTo>
                      <a:pt x="3691" y="16351"/>
                      <a:pt x="3608" y="16009"/>
                      <a:pt x="3860" y="15940"/>
                    </a:cubicBezTo>
                    <a:cubicBezTo>
                      <a:pt x="4286" y="15840"/>
                      <a:pt x="4687" y="15740"/>
                      <a:pt x="5113" y="15640"/>
                    </a:cubicBezTo>
                    <a:cubicBezTo>
                      <a:pt x="5128" y="15637"/>
                      <a:pt x="5142" y="15635"/>
                      <a:pt x="5156" y="15635"/>
                    </a:cubicBezTo>
                    <a:close/>
                    <a:moveTo>
                      <a:pt x="73057" y="15624"/>
                    </a:moveTo>
                    <a:cubicBezTo>
                      <a:pt x="73256" y="15624"/>
                      <a:pt x="73333" y="15973"/>
                      <a:pt x="73108" y="16041"/>
                    </a:cubicBezTo>
                    <a:cubicBezTo>
                      <a:pt x="72833" y="16141"/>
                      <a:pt x="72582" y="16241"/>
                      <a:pt x="72331" y="16341"/>
                    </a:cubicBezTo>
                    <a:cubicBezTo>
                      <a:pt x="72304" y="16352"/>
                      <a:pt x="72278" y="16357"/>
                      <a:pt x="72254" y="16357"/>
                    </a:cubicBezTo>
                    <a:cubicBezTo>
                      <a:pt x="72058" y="16357"/>
                      <a:pt x="71983" y="16030"/>
                      <a:pt x="72206" y="15940"/>
                    </a:cubicBezTo>
                    <a:cubicBezTo>
                      <a:pt x="72482" y="15840"/>
                      <a:pt x="72732" y="15740"/>
                      <a:pt x="72983" y="15640"/>
                    </a:cubicBezTo>
                    <a:cubicBezTo>
                      <a:pt x="73009" y="15629"/>
                      <a:pt x="73034" y="15624"/>
                      <a:pt x="73057" y="15624"/>
                    </a:cubicBezTo>
                    <a:close/>
                    <a:moveTo>
                      <a:pt x="49710" y="8143"/>
                    </a:moveTo>
                    <a:cubicBezTo>
                      <a:pt x="49880" y="8143"/>
                      <a:pt x="50033" y="8359"/>
                      <a:pt x="49875" y="8497"/>
                    </a:cubicBezTo>
                    <a:cubicBezTo>
                      <a:pt x="49198" y="9148"/>
                      <a:pt x="48672" y="9875"/>
                      <a:pt x="48296" y="10727"/>
                    </a:cubicBezTo>
                    <a:cubicBezTo>
                      <a:pt x="49023" y="10752"/>
                      <a:pt x="49825" y="10727"/>
                      <a:pt x="50527" y="10853"/>
                    </a:cubicBezTo>
                    <a:cubicBezTo>
                      <a:pt x="50727" y="10903"/>
                      <a:pt x="51003" y="10903"/>
                      <a:pt x="51153" y="11103"/>
                    </a:cubicBezTo>
                    <a:cubicBezTo>
                      <a:pt x="51379" y="11404"/>
                      <a:pt x="51178" y="11630"/>
                      <a:pt x="51003" y="11930"/>
                    </a:cubicBezTo>
                    <a:cubicBezTo>
                      <a:pt x="50627" y="12557"/>
                      <a:pt x="50151" y="13158"/>
                      <a:pt x="49725" y="13760"/>
                    </a:cubicBezTo>
                    <a:cubicBezTo>
                      <a:pt x="50042" y="13777"/>
                      <a:pt x="50360" y="13785"/>
                      <a:pt x="50677" y="13785"/>
                    </a:cubicBezTo>
                    <a:cubicBezTo>
                      <a:pt x="51312" y="13785"/>
                      <a:pt x="51947" y="13752"/>
                      <a:pt x="52582" y="13685"/>
                    </a:cubicBezTo>
                    <a:cubicBezTo>
                      <a:pt x="52591" y="13683"/>
                      <a:pt x="52599" y="13683"/>
                      <a:pt x="52608" y="13683"/>
                    </a:cubicBezTo>
                    <a:cubicBezTo>
                      <a:pt x="52746" y="13683"/>
                      <a:pt x="52852" y="13867"/>
                      <a:pt x="52757" y="13986"/>
                    </a:cubicBezTo>
                    <a:cubicBezTo>
                      <a:pt x="52181" y="14788"/>
                      <a:pt x="51630" y="15615"/>
                      <a:pt x="51053" y="16417"/>
                    </a:cubicBezTo>
                    <a:cubicBezTo>
                      <a:pt x="51171" y="16450"/>
                      <a:pt x="51302" y="16464"/>
                      <a:pt x="51441" y="16464"/>
                    </a:cubicBezTo>
                    <a:cubicBezTo>
                      <a:pt x="51923" y="16464"/>
                      <a:pt x="52493" y="16300"/>
                      <a:pt x="52883" y="16241"/>
                    </a:cubicBezTo>
                    <a:cubicBezTo>
                      <a:pt x="53635" y="16166"/>
                      <a:pt x="54386" y="16066"/>
                      <a:pt x="55138" y="15965"/>
                    </a:cubicBezTo>
                    <a:cubicBezTo>
                      <a:pt x="55146" y="15965"/>
                      <a:pt x="55153" y="15964"/>
                      <a:pt x="55160" y="15964"/>
                    </a:cubicBezTo>
                    <a:cubicBezTo>
                      <a:pt x="55389" y="15964"/>
                      <a:pt x="55381" y="16343"/>
                      <a:pt x="55138" y="16392"/>
                    </a:cubicBezTo>
                    <a:cubicBezTo>
                      <a:pt x="54186" y="16492"/>
                      <a:pt x="53208" y="16617"/>
                      <a:pt x="52256" y="16742"/>
                    </a:cubicBezTo>
                    <a:cubicBezTo>
                      <a:pt x="51939" y="16786"/>
                      <a:pt x="51614" y="16862"/>
                      <a:pt x="51300" y="16862"/>
                    </a:cubicBezTo>
                    <a:cubicBezTo>
                      <a:pt x="51067" y="16862"/>
                      <a:pt x="50840" y="16820"/>
                      <a:pt x="50627" y="16692"/>
                    </a:cubicBezTo>
                    <a:cubicBezTo>
                      <a:pt x="50527" y="16642"/>
                      <a:pt x="50477" y="16492"/>
                      <a:pt x="50552" y="16392"/>
                    </a:cubicBezTo>
                    <a:cubicBezTo>
                      <a:pt x="51078" y="15640"/>
                      <a:pt x="51630" y="14888"/>
                      <a:pt x="52156" y="14136"/>
                    </a:cubicBezTo>
                    <a:lnTo>
                      <a:pt x="52156" y="14136"/>
                    </a:lnTo>
                    <a:cubicBezTo>
                      <a:pt x="51602" y="14180"/>
                      <a:pt x="51057" y="14206"/>
                      <a:pt x="50511" y="14206"/>
                    </a:cubicBezTo>
                    <a:cubicBezTo>
                      <a:pt x="50117" y="14206"/>
                      <a:pt x="49723" y="14192"/>
                      <a:pt x="49324" y="14161"/>
                    </a:cubicBezTo>
                    <a:cubicBezTo>
                      <a:pt x="49173" y="14136"/>
                      <a:pt x="49048" y="13986"/>
                      <a:pt x="49148" y="13835"/>
                    </a:cubicBezTo>
                    <a:cubicBezTo>
                      <a:pt x="49424" y="13459"/>
                      <a:pt x="49675" y="13083"/>
                      <a:pt x="49950" y="12707"/>
                    </a:cubicBezTo>
                    <a:cubicBezTo>
                      <a:pt x="50251" y="12256"/>
                      <a:pt x="50627" y="12056"/>
                      <a:pt x="50351" y="11579"/>
                    </a:cubicBezTo>
                    <a:cubicBezTo>
                      <a:pt x="50147" y="11203"/>
                      <a:pt x="49521" y="11141"/>
                      <a:pt x="48921" y="11141"/>
                    </a:cubicBezTo>
                    <a:cubicBezTo>
                      <a:pt x="48625" y="11141"/>
                      <a:pt x="48336" y="11156"/>
                      <a:pt x="48107" y="11156"/>
                    </a:cubicBezTo>
                    <a:cubicBezTo>
                      <a:pt x="48059" y="11156"/>
                      <a:pt x="48013" y="11155"/>
                      <a:pt x="47970" y="11153"/>
                    </a:cubicBezTo>
                    <a:cubicBezTo>
                      <a:pt x="47845" y="11128"/>
                      <a:pt x="47720" y="11003"/>
                      <a:pt x="47770" y="10878"/>
                    </a:cubicBezTo>
                    <a:cubicBezTo>
                      <a:pt x="48196" y="9850"/>
                      <a:pt x="48772" y="8973"/>
                      <a:pt x="49574" y="8196"/>
                    </a:cubicBezTo>
                    <a:cubicBezTo>
                      <a:pt x="49617" y="8159"/>
                      <a:pt x="49664" y="8143"/>
                      <a:pt x="49710" y="8143"/>
                    </a:cubicBezTo>
                    <a:close/>
                    <a:moveTo>
                      <a:pt x="69390" y="16282"/>
                    </a:moveTo>
                    <a:cubicBezTo>
                      <a:pt x="69614" y="16282"/>
                      <a:pt x="69679" y="16624"/>
                      <a:pt x="69449" y="16692"/>
                    </a:cubicBezTo>
                    <a:cubicBezTo>
                      <a:pt x="69098" y="16793"/>
                      <a:pt x="68772" y="16893"/>
                      <a:pt x="68422" y="16993"/>
                    </a:cubicBezTo>
                    <a:cubicBezTo>
                      <a:pt x="68400" y="16999"/>
                      <a:pt x="68380" y="17002"/>
                      <a:pt x="68361" y="17002"/>
                    </a:cubicBezTo>
                    <a:cubicBezTo>
                      <a:pt x="68156" y="17002"/>
                      <a:pt x="68092" y="16661"/>
                      <a:pt x="68321" y="16592"/>
                    </a:cubicBezTo>
                    <a:lnTo>
                      <a:pt x="69324" y="16291"/>
                    </a:lnTo>
                    <a:cubicBezTo>
                      <a:pt x="69347" y="16285"/>
                      <a:pt x="69369" y="16282"/>
                      <a:pt x="69390" y="16282"/>
                    </a:cubicBezTo>
                    <a:close/>
                    <a:moveTo>
                      <a:pt x="65224" y="16833"/>
                    </a:moveTo>
                    <a:cubicBezTo>
                      <a:pt x="65429" y="16833"/>
                      <a:pt x="65493" y="17175"/>
                      <a:pt x="65264" y="17244"/>
                    </a:cubicBezTo>
                    <a:cubicBezTo>
                      <a:pt x="64913" y="17369"/>
                      <a:pt x="64537" y="17494"/>
                      <a:pt x="64186" y="17595"/>
                    </a:cubicBezTo>
                    <a:cubicBezTo>
                      <a:pt x="64159" y="17606"/>
                      <a:pt x="64133" y="17611"/>
                      <a:pt x="64109" y="17611"/>
                    </a:cubicBezTo>
                    <a:cubicBezTo>
                      <a:pt x="63918" y="17611"/>
                      <a:pt x="63863" y="17283"/>
                      <a:pt x="64086" y="17194"/>
                    </a:cubicBezTo>
                    <a:cubicBezTo>
                      <a:pt x="64437" y="17093"/>
                      <a:pt x="64788" y="16968"/>
                      <a:pt x="65163" y="16843"/>
                    </a:cubicBezTo>
                    <a:cubicBezTo>
                      <a:pt x="65185" y="16836"/>
                      <a:pt x="65205" y="16833"/>
                      <a:pt x="65224" y="16833"/>
                    </a:cubicBezTo>
                    <a:close/>
                    <a:moveTo>
                      <a:pt x="103033" y="16474"/>
                    </a:moveTo>
                    <a:cubicBezTo>
                      <a:pt x="103155" y="16474"/>
                      <a:pt x="103289" y="16576"/>
                      <a:pt x="103259" y="16742"/>
                    </a:cubicBezTo>
                    <a:cubicBezTo>
                      <a:pt x="103159" y="17244"/>
                      <a:pt x="102908" y="17720"/>
                      <a:pt x="102507" y="18071"/>
                    </a:cubicBezTo>
                    <a:cubicBezTo>
                      <a:pt x="102468" y="18110"/>
                      <a:pt x="102422" y="18127"/>
                      <a:pt x="102378" y="18127"/>
                    </a:cubicBezTo>
                    <a:cubicBezTo>
                      <a:pt x="102222" y="18127"/>
                      <a:pt x="102076" y="17926"/>
                      <a:pt x="102231" y="17770"/>
                    </a:cubicBezTo>
                    <a:cubicBezTo>
                      <a:pt x="102557" y="17469"/>
                      <a:pt x="102783" y="17068"/>
                      <a:pt x="102858" y="16617"/>
                    </a:cubicBezTo>
                    <a:cubicBezTo>
                      <a:pt x="102878" y="16518"/>
                      <a:pt x="102953" y="16474"/>
                      <a:pt x="103033" y="16474"/>
                    </a:cubicBezTo>
                    <a:close/>
                    <a:moveTo>
                      <a:pt x="61882" y="17554"/>
                    </a:moveTo>
                    <a:cubicBezTo>
                      <a:pt x="62073" y="17554"/>
                      <a:pt x="62128" y="17881"/>
                      <a:pt x="61905" y="17971"/>
                    </a:cubicBezTo>
                    <a:cubicBezTo>
                      <a:pt x="61354" y="18196"/>
                      <a:pt x="60803" y="18397"/>
                      <a:pt x="60251" y="18622"/>
                    </a:cubicBezTo>
                    <a:cubicBezTo>
                      <a:pt x="60224" y="18633"/>
                      <a:pt x="60198" y="18638"/>
                      <a:pt x="60174" y="18638"/>
                    </a:cubicBezTo>
                    <a:cubicBezTo>
                      <a:pt x="59978" y="18638"/>
                      <a:pt x="59903" y="18310"/>
                      <a:pt x="60126" y="18221"/>
                    </a:cubicBezTo>
                    <a:cubicBezTo>
                      <a:pt x="60677" y="17996"/>
                      <a:pt x="61254" y="17770"/>
                      <a:pt x="61805" y="17569"/>
                    </a:cubicBezTo>
                    <a:cubicBezTo>
                      <a:pt x="61833" y="17559"/>
                      <a:pt x="61858" y="17554"/>
                      <a:pt x="61882" y="17554"/>
                    </a:cubicBezTo>
                    <a:close/>
                    <a:moveTo>
                      <a:pt x="75274" y="17861"/>
                    </a:moveTo>
                    <a:cubicBezTo>
                      <a:pt x="75479" y="17861"/>
                      <a:pt x="75543" y="18202"/>
                      <a:pt x="75314" y="18271"/>
                    </a:cubicBezTo>
                    <a:cubicBezTo>
                      <a:pt x="74888" y="18422"/>
                      <a:pt x="74487" y="18547"/>
                      <a:pt x="74061" y="18697"/>
                    </a:cubicBezTo>
                    <a:cubicBezTo>
                      <a:pt x="74039" y="18704"/>
                      <a:pt x="74019" y="18707"/>
                      <a:pt x="74000" y="18707"/>
                    </a:cubicBezTo>
                    <a:cubicBezTo>
                      <a:pt x="73792" y="18707"/>
                      <a:pt x="73706" y="18365"/>
                      <a:pt x="73935" y="18296"/>
                    </a:cubicBezTo>
                    <a:cubicBezTo>
                      <a:pt x="74361" y="18146"/>
                      <a:pt x="74788" y="17996"/>
                      <a:pt x="75214" y="17870"/>
                    </a:cubicBezTo>
                    <a:cubicBezTo>
                      <a:pt x="75235" y="17864"/>
                      <a:pt x="75255" y="17861"/>
                      <a:pt x="75274" y="17861"/>
                    </a:cubicBezTo>
                    <a:close/>
                    <a:moveTo>
                      <a:pt x="104271" y="17127"/>
                    </a:moveTo>
                    <a:cubicBezTo>
                      <a:pt x="104426" y="17127"/>
                      <a:pt x="104572" y="17340"/>
                      <a:pt x="104437" y="17494"/>
                    </a:cubicBezTo>
                    <a:cubicBezTo>
                      <a:pt x="104061" y="17971"/>
                      <a:pt x="103710" y="18422"/>
                      <a:pt x="103334" y="18898"/>
                    </a:cubicBezTo>
                    <a:cubicBezTo>
                      <a:pt x="103293" y="18944"/>
                      <a:pt x="103247" y="18964"/>
                      <a:pt x="103202" y="18964"/>
                    </a:cubicBezTo>
                    <a:cubicBezTo>
                      <a:pt x="103054" y="18964"/>
                      <a:pt x="102918" y="18751"/>
                      <a:pt x="103033" y="18597"/>
                    </a:cubicBezTo>
                    <a:cubicBezTo>
                      <a:pt x="103409" y="18121"/>
                      <a:pt x="103785" y="17670"/>
                      <a:pt x="104136" y="17194"/>
                    </a:cubicBezTo>
                    <a:cubicBezTo>
                      <a:pt x="104177" y="17147"/>
                      <a:pt x="104224" y="17127"/>
                      <a:pt x="104271" y="17127"/>
                    </a:cubicBezTo>
                    <a:close/>
                    <a:moveTo>
                      <a:pt x="38914" y="10517"/>
                    </a:moveTo>
                    <a:cubicBezTo>
                      <a:pt x="39056" y="10517"/>
                      <a:pt x="39202" y="10672"/>
                      <a:pt x="39098" y="10828"/>
                    </a:cubicBezTo>
                    <a:cubicBezTo>
                      <a:pt x="38722" y="11479"/>
                      <a:pt x="38246" y="12081"/>
                      <a:pt x="37720" y="12607"/>
                    </a:cubicBezTo>
                    <a:cubicBezTo>
                      <a:pt x="38497" y="12707"/>
                      <a:pt x="39249" y="12783"/>
                      <a:pt x="40025" y="12858"/>
                    </a:cubicBezTo>
                    <a:cubicBezTo>
                      <a:pt x="40401" y="12908"/>
                      <a:pt x="40652" y="12858"/>
                      <a:pt x="40853" y="13184"/>
                    </a:cubicBezTo>
                    <a:cubicBezTo>
                      <a:pt x="40903" y="13234"/>
                      <a:pt x="40903" y="13334"/>
                      <a:pt x="40853" y="13384"/>
                    </a:cubicBezTo>
                    <a:cubicBezTo>
                      <a:pt x="40301" y="14261"/>
                      <a:pt x="39324" y="15013"/>
                      <a:pt x="38497" y="15715"/>
                    </a:cubicBezTo>
                    <a:cubicBezTo>
                      <a:pt x="39241" y="15763"/>
                      <a:pt x="39986" y="15791"/>
                      <a:pt x="40730" y="15791"/>
                    </a:cubicBezTo>
                    <a:cubicBezTo>
                      <a:pt x="41138" y="15791"/>
                      <a:pt x="41547" y="15783"/>
                      <a:pt x="41955" y="15765"/>
                    </a:cubicBezTo>
                    <a:cubicBezTo>
                      <a:pt x="42106" y="15765"/>
                      <a:pt x="42206" y="15965"/>
                      <a:pt x="42131" y="16091"/>
                    </a:cubicBezTo>
                    <a:cubicBezTo>
                      <a:pt x="41529" y="16943"/>
                      <a:pt x="40953" y="17770"/>
                      <a:pt x="40351" y="18622"/>
                    </a:cubicBezTo>
                    <a:cubicBezTo>
                      <a:pt x="41655" y="18597"/>
                      <a:pt x="42958" y="18497"/>
                      <a:pt x="44261" y="18271"/>
                    </a:cubicBezTo>
                    <a:cubicBezTo>
                      <a:pt x="44269" y="18270"/>
                      <a:pt x="44276" y="18270"/>
                      <a:pt x="44283" y="18270"/>
                    </a:cubicBezTo>
                    <a:cubicBezTo>
                      <a:pt x="44519" y="18270"/>
                      <a:pt x="44629" y="18649"/>
                      <a:pt x="44361" y="18697"/>
                    </a:cubicBezTo>
                    <a:cubicBezTo>
                      <a:pt x="43031" y="18904"/>
                      <a:pt x="41679" y="19026"/>
                      <a:pt x="40325" y="19026"/>
                    </a:cubicBezTo>
                    <a:cubicBezTo>
                      <a:pt x="40200" y="19026"/>
                      <a:pt x="40075" y="19025"/>
                      <a:pt x="39950" y="19023"/>
                    </a:cubicBezTo>
                    <a:cubicBezTo>
                      <a:pt x="39800" y="19023"/>
                      <a:pt x="39675" y="18848"/>
                      <a:pt x="39775" y="18722"/>
                    </a:cubicBezTo>
                    <a:lnTo>
                      <a:pt x="41529" y="16191"/>
                    </a:lnTo>
                    <a:lnTo>
                      <a:pt x="41529" y="16191"/>
                    </a:lnTo>
                    <a:cubicBezTo>
                      <a:pt x="41235" y="16197"/>
                      <a:pt x="40940" y="16200"/>
                      <a:pt x="40646" y="16200"/>
                    </a:cubicBezTo>
                    <a:cubicBezTo>
                      <a:pt x="39762" y="16200"/>
                      <a:pt x="38879" y="16172"/>
                      <a:pt x="37995" y="16116"/>
                    </a:cubicBezTo>
                    <a:cubicBezTo>
                      <a:pt x="37820" y="16091"/>
                      <a:pt x="37720" y="15890"/>
                      <a:pt x="37845" y="15740"/>
                    </a:cubicBezTo>
                    <a:cubicBezTo>
                      <a:pt x="38246" y="15389"/>
                      <a:pt x="38622" y="15013"/>
                      <a:pt x="38998" y="14637"/>
                    </a:cubicBezTo>
                    <a:cubicBezTo>
                      <a:pt x="39148" y="14512"/>
                      <a:pt x="40176" y="13710"/>
                      <a:pt x="40151" y="13534"/>
                    </a:cubicBezTo>
                    <a:cubicBezTo>
                      <a:pt x="40101" y="13033"/>
                      <a:pt x="37745" y="13033"/>
                      <a:pt x="37269" y="12983"/>
                    </a:cubicBezTo>
                    <a:cubicBezTo>
                      <a:pt x="37093" y="12958"/>
                      <a:pt x="36968" y="12757"/>
                      <a:pt x="37118" y="12632"/>
                    </a:cubicBezTo>
                    <a:cubicBezTo>
                      <a:pt x="37770" y="12031"/>
                      <a:pt x="38296" y="11379"/>
                      <a:pt x="38747" y="10627"/>
                    </a:cubicBezTo>
                    <a:cubicBezTo>
                      <a:pt x="38786" y="10549"/>
                      <a:pt x="38850" y="10517"/>
                      <a:pt x="38914" y="10517"/>
                    </a:cubicBezTo>
                    <a:close/>
                    <a:moveTo>
                      <a:pt x="72245" y="18579"/>
                    </a:moveTo>
                    <a:cubicBezTo>
                      <a:pt x="72449" y="18579"/>
                      <a:pt x="72579" y="18860"/>
                      <a:pt x="72382" y="18948"/>
                    </a:cubicBezTo>
                    <a:cubicBezTo>
                      <a:pt x="72031" y="19123"/>
                      <a:pt x="71705" y="19274"/>
                      <a:pt x="71354" y="19449"/>
                    </a:cubicBezTo>
                    <a:cubicBezTo>
                      <a:pt x="71323" y="19461"/>
                      <a:pt x="71293" y="19467"/>
                      <a:pt x="71265" y="19467"/>
                    </a:cubicBezTo>
                    <a:cubicBezTo>
                      <a:pt x="71061" y="19467"/>
                      <a:pt x="70933" y="19183"/>
                      <a:pt x="71153" y="19073"/>
                    </a:cubicBezTo>
                    <a:lnTo>
                      <a:pt x="72156" y="18597"/>
                    </a:lnTo>
                    <a:cubicBezTo>
                      <a:pt x="72187" y="18585"/>
                      <a:pt x="72217" y="18579"/>
                      <a:pt x="72245" y="18579"/>
                    </a:cubicBezTo>
                    <a:close/>
                    <a:moveTo>
                      <a:pt x="57981" y="18738"/>
                    </a:moveTo>
                    <a:cubicBezTo>
                      <a:pt x="58185" y="18738"/>
                      <a:pt x="58250" y="19080"/>
                      <a:pt x="58021" y="19148"/>
                    </a:cubicBezTo>
                    <a:cubicBezTo>
                      <a:pt x="57645" y="19299"/>
                      <a:pt x="57269" y="19449"/>
                      <a:pt x="56893" y="19575"/>
                    </a:cubicBezTo>
                    <a:cubicBezTo>
                      <a:pt x="56865" y="19586"/>
                      <a:pt x="56840" y="19590"/>
                      <a:pt x="56816" y="19590"/>
                    </a:cubicBezTo>
                    <a:cubicBezTo>
                      <a:pt x="56624" y="19590"/>
                      <a:pt x="56569" y="19263"/>
                      <a:pt x="56792" y="19174"/>
                    </a:cubicBezTo>
                    <a:cubicBezTo>
                      <a:pt x="57168" y="19048"/>
                      <a:pt x="57544" y="18898"/>
                      <a:pt x="57920" y="18747"/>
                    </a:cubicBezTo>
                    <a:cubicBezTo>
                      <a:pt x="57942" y="18741"/>
                      <a:pt x="57962" y="18738"/>
                      <a:pt x="57981" y="18738"/>
                    </a:cubicBezTo>
                    <a:close/>
                    <a:moveTo>
                      <a:pt x="54798" y="19565"/>
                    </a:moveTo>
                    <a:cubicBezTo>
                      <a:pt x="55007" y="19565"/>
                      <a:pt x="55092" y="19907"/>
                      <a:pt x="54863" y="19976"/>
                    </a:cubicBezTo>
                    <a:cubicBezTo>
                      <a:pt x="54537" y="20076"/>
                      <a:pt x="54211" y="20176"/>
                      <a:pt x="53910" y="20276"/>
                    </a:cubicBezTo>
                    <a:cubicBezTo>
                      <a:pt x="53881" y="20287"/>
                      <a:pt x="53855" y="20291"/>
                      <a:pt x="53830" y="20291"/>
                    </a:cubicBezTo>
                    <a:cubicBezTo>
                      <a:pt x="53617" y="20291"/>
                      <a:pt x="53560" y="19943"/>
                      <a:pt x="53785" y="19875"/>
                    </a:cubicBezTo>
                    <a:cubicBezTo>
                      <a:pt x="54111" y="19775"/>
                      <a:pt x="54437" y="19675"/>
                      <a:pt x="54737" y="19575"/>
                    </a:cubicBezTo>
                    <a:cubicBezTo>
                      <a:pt x="54759" y="19568"/>
                      <a:pt x="54779" y="19565"/>
                      <a:pt x="54798" y="19565"/>
                    </a:cubicBezTo>
                    <a:close/>
                    <a:moveTo>
                      <a:pt x="68683" y="19640"/>
                    </a:moveTo>
                    <a:cubicBezTo>
                      <a:pt x="68891" y="19640"/>
                      <a:pt x="68975" y="19982"/>
                      <a:pt x="68722" y="20051"/>
                    </a:cubicBezTo>
                    <a:cubicBezTo>
                      <a:pt x="68346" y="20201"/>
                      <a:pt x="67945" y="20326"/>
                      <a:pt x="67544" y="20477"/>
                    </a:cubicBezTo>
                    <a:cubicBezTo>
                      <a:pt x="67518" y="20487"/>
                      <a:pt x="67493" y="20492"/>
                      <a:pt x="67470" y="20492"/>
                    </a:cubicBezTo>
                    <a:cubicBezTo>
                      <a:pt x="67272" y="20492"/>
                      <a:pt x="67195" y="20143"/>
                      <a:pt x="67419" y="20076"/>
                    </a:cubicBezTo>
                    <a:cubicBezTo>
                      <a:pt x="67820" y="19925"/>
                      <a:pt x="68221" y="19800"/>
                      <a:pt x="68622" y="19650"/>
                    </a:cubicBezTo>
                    <a:cubicBezTo>
                      <a:pt x="68643" y="19643"/>
                      <a:pt x="68664" y="19640"/>
                      <a:pt x="68683" y="19640"/>
                    </a:cubicBezTo>
                    <a:close/>
                    <a:moveTo>
                      <a:pt x="65348" y="20361"/>
                    </a:moveTo>
                    <a:cubicBezTo>
                      <a:pt x="65557" y="20361"/>
                      <a:pt x="65612" y="20688"/>
                      <a:pt x="65389" y="20778"/>
                    </a:cubicBezTo>
                    <a:cubicBezTo>
                      <a:pt x="65163" y="20853"/>
                      <a:pt x="64938" y="20928"/>
                      <a:pt x="64737" y="21003"/>
                    </a:cubicBezTo>
                    <a:cubicBezTo>
                      <a:pt x="64707" y="21014"/>
                      <a:pt x="64679" y="21019"/>
                      <a:pt x="64653" y="21019"/>
                    </a:cubicBezTo>
                    <a:cubicBezTo>
                      <a:pt x="64444" y="21019"/>
                      <a:pt x="64389" y="20691"/>
                      <a:pt x="64612" y="20602"/>
                    </a:cubicBezTo>
                    <a:lnTo>
                      <a:pt x="65264" y="20377"/>
                    </a:lnTo>
                    <a:cubicBezTo>
                      <a:pt x="65294" y="20366"/>
                      <a:pt x="65322" y="20361"/>
                      <a:pt x="65348" y="20361"/>
                    </a:cubicBezTo>
                    <a:close/>
                    <a:moveTo>
                      <a:pt x="50988" y="20417"/>
                    </a:moveTo>
                    <a:cubicBezTo>
                      <a:pt x="51193" y="20417"/>
                      <a:pt x="51257" y="20759"/>
                      <a:pt x="51028" y="20828"/>
                    </a:cubicBezTo>
                    <a:cubicBezTo>
                      <a:pt x="50577" y="20978"/>
                      <a:pt x="50126" y="21103"/>
                      <a:pt x="49650" y="21254"/>
                    </a:cubicBezTo>
                    <a:cubicBezTo>
                      <a:pt x="49628" y="21260"/>
                      <a:pt x="49608" y="21263"/>
                      <a:pt x="49589" y="21263"/>
                    </a:cubicBezTo>
                    <a:cubicBezTo>
                      <a:pt x="49384" y="21263"/>
                      <a:pt x="49320" y="20922"/>
                      <a:pt x="49549" y="20853"/>
                    </a:cubicBezTo>
                    <a:cubicBezTo>
                      <a:pt x="50000" y="20702"/>
                      <a:pt x="50452" y="20577"/>
                      <a:pt x="50928" y="20427"/>
                    </a:cubicBezTo>
                    <a:cubicBezTo>
                      <a:pt x="50949" y="20420"/>
                      <a:pt x="50969" y="20417"/>
                      <a:pt x="50988" y="20417"/>
                    </a:cubicBezTo>
                    <a:close/>
                    <a:moveTo>
                      <a:pt x="27621" y="12433"/>
                    </a:moveTo>
                    <a:cubicBezTo>
                      <a:pt x="27764" y="12433"/>
                      <a:pt x="27899" y="12577"/>
                      <a:pt x="27795" y="12732"/>
                    </a:cubicBezTo>
                    <a:cubicBezTo>
                      <a:pt x="27294" y="13534"/>
                      <a:pt x="26792" y="14336"/>
                      <a:pt x="26266" y="15138"/>
                    </a:cubicBezTo>
                    <a:cubicBezTo>
                      <a:pt x="26460" y="15138"/>
                      <a:pt x="26658" y="15137"/>
                      <a:pt x="26856" y="15137"/>
                    </a:cubicBezTo>
                    <a:cubicBezTo>
                      <a:pt x="27452" y="15137"/>
                      <a:pt x="28058" y="15151"/>
                      <a:pt x="28622" y="15264"/>
                    </a:cubicBezTo>
                    <a:cubicBezTo>
                      <a:pt x="28923" y="15314"/>
                      <a:pt x="29248" y="15339"/>
                      <a:pt x="29349" y="15665"/>
                    </a:cubicBezTo>
                    <a:cubicBezTo>
                      <a:pt x="29449" y="15991"/>
                      <a:pt x="29173" y="16266"/>
                      <a:pt x="28998" y="16492"/>
                    </a:cubicBezTo>
                    <a:cubicBezTo>
                      <a:pt x="28622" y="17018"/>
                      <a:pt x="28196" y="17519"/>
                      <a:pt x="27770" y="18021"/>
                    </a:cubicBezTo>
                    <a:cubicBezTo>
                      <a:pt x="28191" y="18021"/>
                      <a:pt x="28632" y="18009"/>
                      <a:pt x="29074" y="18009"/>
                    </a:cubicBezTo>
                    <a:cubicBezTo>
                      <a:pt x="29737" y="18009"/>
                      <a:pt x="30401" y="18036"/>
                      <a:pt x="31003" y="18171"/>
                    </a:cubicBezTo>
                    <a:cubicBezTo>
                      <a:pt x="31329" y="18246"/>
                      <a:pt x="31529" y="18271"/>
                      <a:pt x="31554" y="18622"/>
                    </a:cubicBezTo>
                    <a:cubicBezTo>
                      <a:pt x="31629" y="19474"/>
                      <a:pt x="30126" y="19900"/>
                      <a:pt x="30201" y="20803"/>
                    </a:cubicBezTo>
                    <a:cubicBezTo>
                      <a:pt x="30214" y="21034"/>
                      <a:pt x="30250" y="21095"/>
                      <a:pt x="30344" y="21095"/>
                    </a:cubicBezTo>
                    <a:cubicBezTo>
                      <a:pt x="30423" y="21095"/>
                      <a:pt x="30544" y="21051"/>
                      <a:pt x="30727" y="21028"/>
                    </a:cubicBezTo>
                    <a:cubicBezTo>
                      <a:pt x="30978" y="21003"/>
                      <a:pt x="31228" y="20978"/>
                      <a:pt x="31479" y="20928"/>
                    </a:cubicBezTo>
                    <a:cubicBezTo>
                      <a:pt x="32055" y="20878"/>
                      <a:pt x="32632" y="20803"/>
                      <a:pt x="33183" y="20727"/>
                    </a:cubicBezTo>
                    <a:cubicBezTo>
                      <a:pt x="33191" y="20727"/>
                      <a:pt x="33199" y="20726"/>
                      <a:pt x="33206" y="20726"/>
                    </a:cubicBezTo>
                    <a:cubicBezTo>
                      <a:pt x="33459" y="20726"/>
                      <a:pt x="33451" y="21129"/>
                      <a:pt x="33183" y="21153"/>
                    </a:cubicBezTo>
                    <a:cubicBezTo>
                      <a:pt x="32557" y="21229"/>
                      <a:pt x="31930" y="21304"/>
                      <a:pt x="31304" y="21379"/>
                    </a:cubicBezTo>
                    <a:cubicBezTo>
                      <a:pt x="31015" y="21418"/>
                      <a:pt x="30578" y="21545"/>
                      <a:pt x="30232" y="21545"/>
                    </a:cubicBezTo>
                    <a:cubicBezTo>
                      <a:pt x="30127" y="21545"/>
                      <a:pt x="30031" y="21533"/>
                      <a:pt x="29950" y="21504"/>
                    </a:cubicBezTo>
                    <a:cubicBezTo>
                      <a:pt x="29649" y="21429"/>
                      <a:pt x="29499" y="21279"/>
                      <a:pt x="29524" y="20928"/>
                    </a:cubicBezTo>
                    <a:cubicBezTo>
                      <a:pt x="29599" y="20326"/>
                      <a:pt x="31228" y="19073"/>
                      <a:pt x="31003" y="18597"/>
                    </a:cubicBezTo>
                    <a:cubicBezTo>
                      <a:pt x="30903" y="18372"/>
                      <a:pt x="27670" y="18447"/>
                      <a:pt x="27319" y="18422"/>
                    </a:cubicBezTo>
                    <a:cubicBezTo>
                      <a:pt x="27143" y="18422"/>
                      <a:pt x="27043" y="18196"/>
                      <a:pt x="27168" y="18071"/>
                    </a:cubicBezTo>
                    <a:cubicBezTo>
                      <a:pt x="27494" y="17720"/>
                      <a:pt x="27770" y="17369"/>
                      <a:pt x="28071" y="17018"/>
                    </a:cubicBezTo>
                    <a:cubicBezTo>
                      <a:pt x="28271" y="16767"/>
                      <a:pt x="28446" y="16542"/>
                      <a:pt x="28647" y="16291"/>
                    </a:cubicBezTo>
                    <a:cubicBezTo>
                      <a:pt x="28973" y="16041"/>
                      <a:pt x="28948" y="15865"/>
                      <a:pt x="28547" y="15815"/>
                    </a:cubicBezTo>
                    <a:cubicBezTo>
                      <a:pt x="28267" y="15577"/>
                      <a:pt x="27683" y="15535"/>
                      <a:pt x="27104" y="15535"/>
                    </a:cubicBezTo>
                    <a:cubicBezTo>
                      <a:pt x="26779" y="15535"/>
                      <a:pt x="26456" y="15548"/>
                      <a:pt x="26189" y="15548"/>
                    </a:cubicBezTo>
                    <a:cubicBezTo>
                      <a:pt x="26078" y="15548"/>
                      <a:pt x="25977" y="15546"/>
                      <a:pt x="25890" y="15539"/>
                    </a:cubicBezTo>
                    <a:cubicBezTo>
                      <a:pt x="25740" y="15539"/>
                      <a:pt x="25614" y="15364"/>
                      <a:pt x="25715" y="15239"/>
                    </a:cubicBezTo>
                    <a:cubicBezTo>
                      <a:pt x="26291" y="14336"/>
                      <a:pt x="26867" y="13434"/>
                      <a:pt x="27444" y="12532"/>
                    </a:cubicBezTo>
                    <a:cubicBezTo>
                      <a:pt x="27491" y="12462"/>
                      <a:pt x="27556" y="12433"/>
                      <a:pt x="27621" y="12433"/>
                    </a:cubicBezTo>
                    <a:close/>
                    <a:moveTo>
                      <a:pt x="62609" y="21037"/>
                    </a:moveTo>
                    <a:cubicBezTo>
                      <a:pt x="62800" y="21037"/>
                      <a:pt x="62855" y="21365"/>
                      <a:pt x="62632" y="21454"/>
                    </a:cubicBezTo>
                    <a:cubicBezTo>
                      <a:pt x="62056" y="21655"/>
                      <a:pt x="61479" y="21830"/>
                      <a:pt x="60903" y="22031"/>
                    </a:cubicBezTo>
                    <a:cubicBezTo>
                      <a:pt x="60875" y="22042"/>
                      <a:pt x="60849" y="22047"/>
                      <a:pt x="60825" y="22047"/>
                    </a:cubicBezTo>
                    <a:cubicBezTo>
                      <a:pt x="60629" y="22047"/>
                      <a:pt x="60557" y="21719"/>
                      <a:pt x="60803" y="21630"/>
                    </a:cubicBezTo>
                    <a:cubicBezTo>
                      <a:pt x="61379" y="21429"/>
                      <a:pt x="61955" y="21254"/>
                      <a:pt x="62532" y="21053"/>
                    </a:cubicBezTo>
                    <a:cubicBezTo>
                      <a:pt x="62559" y="21042"/>
                      <a:pt x="62585" y="21037"/>
                      <a:pt x="62609" y="21037"/>
                    </a:cubicBezTo>
                    <a:close/>
                    <a:moveTo>
                      <a:pt x="46734" y="21445"/>
                    </a:moveTo>
                    <a:cubicBezTo>
                      <a:pt x="46957" y="21445"/>
                      <a:pt x="47022" y="21786"/>
                      <a:pt x="46792" y="21855"/>
                    </a:cubicBezTo>
                    <a:lnTo>
                      <a:pt x="45539" y="22206"/>
                    </a:lnTo>
                    <a:cubicBezTo>
                      <a:pt x="45516" y="22213"/>
                      <a:pt x="45494" y="22215"/>
                      <a:pt x="45473" y="22215"/>
                    </a:cubicBezTo>
                    <a:cubicBezTo>
                      <a:pt x="45249" y="22215"/>
                      <a:pt x="45185" y="21874"/>
                      <a:pt x="45414" y="21805"/>
                    </a:cubicBezTo>
                    <a:cubicBezTo>
                      <a:pt x="45840" y="21680"/>
                      <a:pt x="46266" y="21580"/>
                      <a:pt x="46667" y="21454"/>
                    </a:cubicBezTo>
                    <a:cubicBezTo>
                      <a:pt x="46691" y="21448"/>
                      <a:pt x="46713" y="21445"/>
                      <a:pt x="46734" y="21445"/>
                    </a:cubicBezTo>
                    <a:close/>
                    <a:moveTo>
                      <a:pt x="57736" y="22222"/>
                    </a:moveTo>
                    <a:cubicBezTo>
                      <a:pt x="57960" y="22222"/>
                      <a:pt x="58024" y="22563"/>
                      <a:pt x="57795" y="22632"/>
                    </a:cubicBezTo>
                    <a:cubicBezTo>
                      <a:pt x="57444" y="22707"/>
                      <a:pt x="57118" y="22783"/>
                      <a:pt x="56767" y="22858"/>
                    </a:cubicBezTo>
                    <a:cubicBezTo>
                      <a:pt x="56746" y="22864"/>
                      <a:pt x="56726" y="22867"/>
                      <a:pt x="56706" y="22867"/>
                    </a:cubicBezTo>
                    <a:cubicBezTo>
                      <a:pt x="56498" y="22867"/>
                      <a:pt x="56415" y="22526"/>
                      <a:pt x="56667" y="22457"/>
                    </a:cubicBezTo>
                    <a:cubicBezTo>
                      <a:pt x="56993" y="22382"/>
                      <a:pt x="57344" y="22306"/>
                      <a:pt x="57670" y="22231"/>
                    </a:cubicBezTo>
                    <a:cubicBezTo>
                      <a:pt x="57693" y="22225"/>
                      <a:pt x="57715" y="22222"/>
                      <a:pt x="57736" y="22222"/>
                    </a:cubicBezTo>
                    <a:close/>
                    <a:moveTo>
                      <a:pt x="42985" y="22040"/>
                    </a:moveTo>
                    <a:cubicBezTo>
                      <a:pt x="43181" y="22040"/>
                      <a:pt x="43253" y="22367"/>
                      <a:pt x="43008" y="22457"/>
                    </a:cubicBezTo>
                    <a:cubicBezTo>
                      <a:pt x="42632" y="22582"/>
                      <a:pt x="42231" y="22732"/>
                      <a:pt x="41830" y="22858"/>
                    </a:cubicBezTo>
                    <a:cubicBezTo>
                      <a:pt x="41803" y="22869"/>
                      <a:pt x="41777" y="22874"/>
                      <a:pt x="41752" y="22874"/>
                    </a:cubicBezTo>
                    <a:cubicBezTo>
                      <a:pt x="41556" y="22874"/>
                      <a:pt x="41482" y="22546"/>
                      <a:pt x="41705" y="22457"/>
                    </a:cubicBezTo>
                    <a:cubicBezTo>
                      <a:pt x="42106" y="22331"/>
                      <a:pt x="42507" y="22181"/>
                      <a:pt x="42908" y="22056"/>
                    </a:cubicBezTo>
                    <a:cubicBezTo>
                      <a:pt x="42935" y="22045"/>
                      <a:pt x="42961" y="22040"/>
                      <a:pt x="42985" y="22040"/>
                    </a:cubicBezTo>
                    <a:close/>
                    <a:moveTo>
                      <a:pt x="39916" y="22748"/>
                    </a:moveTo>
                    <a:cubicBezTo>
                      <a:pt x="40140" y="22748"/>
                      <a:pt x="40205" y="23090"/>
                      <a:pt x="39975" y="23159"/>
                    </a:cubicBezTo>
                    <a:cubicBezTo>
                      <a:pt x="39574" y="23284"/>
                      <a:pt x="39173" y="23409"/>
                      <a:pt x="38772" y="23509"/>
                    </a:cubicBezTo>
                    <a:cubicBezTo>
                      <a:pt x="38751" y="23516"/>
                      <a:pt x="38731" y="23519"/>
                      <a:pt x="38711" y="23519"/>
                    </a:cubicBezTo>
                    <a:cubicBezTo>
                      <a:pt x="38503" y="23519"/>
                      <a:pt x="38420" y="23177"/>
                      <a:pt x="38672" y="23108"/>
                    </a:cubicBezTo>
                    <a:cubicBezTo>
                      <a:pt x="39048" y="22983"/>
                      <a:pt x="39449" y="22883"/>
                      <a:pt x="39850" y="22757"/>
                    </a:cubicBezTo>
                    <a:cubicBezTo>
                      <a:pt x="39873" y="22751"/>
                      <a:pt x="39896" y="22748"/>
                      <a:pt x="39916" y="22748"/>
                    </a:cubicBezTo>
                    <a:close/>
                    <a:moveTo>
                      <a:pt x="54187" y="22967"/>
                    </a:moveTo>
                    <a:cubicBezTo>
                      <a:pt x="54379" y="22967"/>
                      <a:pt x="54434" y="23295"/>
                      <a:pt x="54211" y="23384"/>
                    </a:cubicBezTo>
                    <a:cubicBezTo>
                      <a:pt x="53710" y="23534"/>
                      <a:pt x="53208" y="23710"/>
                      <a:pt x="52732" y="23860"/>
                    </a:cubicBezTo>
                    <a:cubicBezTo>
                      <a:pt x="52702" y="23871"/>
                      <a:pt x="52674" y="23876"/>
                      <a:pt x="52648" y="23876"/>
                    </a:cubicBezTo>
                    <a:cubicBezTo>
                      <a:pt x="52439" y="23876"/>
                      <a:pt x="52384" y="23549"/>
                      <a:pt x="52607" y="23459"/>
                    </a:cubicBezTo>
                    <a:cubicBezTo>
                      <a:pt x="53108" y="23309"/>
                      <a:pt x="53610" y="23133"/>
                      <a:pt x="54111" y="22983"/>
                    </a:cubicBezTo>
                    <a:cubicBezTo>
                      <a:pt x="54138" y="22972"/>
                      <a:pt x="54164" y="22967"/>
                      <a:pt x="54187" y="22967"/>
                    </a:cubicBezTo>
                    <a:close/>
                    <a:moveTo>
                      <a:pt x="36042" y="23644"/>
                    </a:moveTo>
                    <a:cubicBezTo>
                      <a:pt x="36234" y="23644"/>
                      <a:pt x="36291" y="23971"/>
                      <a:pt x="36091" y="24061"/>
                    </a:cubicBezTo>
                    <a:cubicBezTo>
                      <a:pt x="35715" y="24186"/>
                      <a:pt x="35364" y="24336"/>
                      <a:pt x="35013" y="24462"/>
                    </a:cubicBezTo>
                    <a:cubicBezTo>
                      <a:pt x="34983" y="24473"/>
                      <a:pt x="34955" y="24478"/>
                      <a:pt x="34929" y="24478"/>
                    </a:cubicBezTo>
                    <a:cubicBezTo>
                      <a:pt x="34719" y="24478"/>
                      <a:pt x="34664" y="24150"/>
                      <a:pt x="34888" y="24061"/>
                    </a:cubicBezTo>
                    <a:cubicBezTo>
                      <a:pt x="35238" y="23935"/>
                      <a:pt x="35614" y="23785"/>
                      <a:pt x="35965" y="23660"/>
                    </a:cubicBezTo>
                    <a:cubicBezTo>
                      <a:pt x="35993" y="23649"/>
                      <a:pt x="36018" y="23644"/>
                      <a:pt x="36042" y="23644"/>
                    </a:cubicBezTo>
                    <a:close/>
                    <a:moveTo>
                      <a:pt x="90668" y="11885"/>
                    </a:moveTo>
                    <a:cubicBezTo>
                      <a:pt x="90794" y="11885"/>
                      <a:pt x="90913" y="11981"/>
                      <a:pt x="90853" y="12131"/>
                    </a:cubicBezTo>
                    <a:cubicBezTo>
                      <a:pt x="90627" y="12707"/>
                      <a:pt x="90402" y="13259"/>
                      <a:pt x="90176" y="13835"/>
                    </a:cubicBezTo>
                    <a:cubicBezTo>
                      <a:pt x="90702" y="13923"/>
                      <a:pt x="91229" y="13967"/>
                      <a:pt x="91758" y="13967"/>
                    </a:cubicBezTo>
                    <a:cubicBezTo>
                      <a:pt x="92288" y="13967"/>
                      <a:pt x="92820" y="13923"/>
                      <a:pt x="93359" y="13835"/>
                    </a:cubicBezTo>
                    <a:cubicBezTo>
                      <a:pt x="93372" y="13833"/>
                      <a:pt x="93385" y="13832"/>
                      <a:pt x="93398" y="13832"/>
                    </a:cubicBezTo>
                    <a:cubicBezTo>
                      <a:pt x="93534" y="13832"/>
                      <a:pt x="93656" y="13948"/>
                      <a:pt x="93610" y="14086"/>
                    </a:cubicBezTo>
                    <a:cubicBezTo>
                      <a:pt x="93359" y="14963"/>
                      <a:pt x="93033" y="15815"/>
                      <a:pt x="92682" y="16642"/>
                    </a:cubicBezTo>
                    <a:cubicBezTo>
                      <a:pt x="93735" y="16517"/>
                      <a:pt x="94662" y="16216"/>
                      <a:pt x="95590" y="15690"/>
                    </a:cubicBezTo>
                    <a:cubicBezTo>
                      <a:pt x="95620" y="15675"/>
                      <a:pt x="95654" y="15668"/>
                      <a:pt x="95688" y="15668"/>
                    </a:cubicBezTo>
                    <a:cubicBezTo>
                      <a:pt x="95820" y="15668"/>
                      <a:pt x="95955" y="15776"/>
                      <a:pt x="95915" y="15915"/>
                    </a:cubicBezTo>
                    <a:cubicBezTo>
                      <a:pt x="95715" y="16492"/>
                      <a:pt x="95540" y="17043"/>
                      <a:pt x="95339" y="17595"/>
                    </a:cubicBezTo>
                    <a:cubicBezTo>
                      <a:pt x="95264" y="17820"/>
                      <a:pt x="95113" y="18096"/>
                      <a:pt x="95088" y="18346"/>
                    </a:cubicBezTo>
                    <a:cubicBezTo>
                      <a:pt x="94988" y="18472"/>
                      <a:pt x="95013" y="18622"/>
                      <a:pt x="95088" y="18773"/>
                    </a:cubicBezTo>
                    <a:cubicBezTo>
                      <a:pt x="95071" y="18963"/>
                      <a:pt x="95114" y="19046"/>
                      <a:pt x="95199" y="19046"/>
                    </a:cubicBezTo>
                    <a:cubicBezTo>
                      <a:pt x="95238" y="19046"/>
                      <a:pt x="95285" y="19029"/>
                      <a:pt x="95339" y="18998"/>
                    </a:cubicBezTo>
                    <a:cubicBezTo>
                      <a:pt x="95371" y="19004"/>
                      <a:pt x="95406" y="19007"/>
                      <a:pt x="95444" y="19007"/>
                    </a:cubicBezTo>
                    <a:cubicBezTo>
                      <a:pt x="95878" y="19007"/>
                      <a:pt x="96649" y="18637"/>
                      <a:pt x="97018" y="18522"/>
                    </a:cubicBezTo>
                    <a:cubicBezTo>
                      <a:pt x="97520" y="18397"/>
                      <a:pt x="97996" y="18271"/>
                      <a:pt x="98497" y="18121"/>
                    </a:cubicBezTo>
                    <a:cubicBezTo>
                      <a:pt x="98510" y="18119"/>
                      <a:pt x="98523" y="18118"/>
                      <a:pt x="98536" y="18118"/>
                    </a:cubicBezTo>
                    <a:cubicBezTo>
                      <a:pt x="98676" y="18118"/>
                      <a:pt x="98816" y="18236"/>
                      <a:pt x="98748" y="18397"/>
                    </a:cubicBezTo>
                    <a:lnTo>
                      <a:pt x="97545" y="21479"/>
                    </a:lnTo>
                    <a:cubicBezTo>
                      <a:pt x="98497" y="21279"/>
                      <a:pt x="99424" y="21003"/>
                      <a:pt x="100301" y="20577"/>
                    </a:cubicBezTo>
                    <a:cubicBezTo>
                      <a:pt x="100339" y="20558"/>
                      <a:pt x="100375" y="20550"/>
                      <a:pt x="100409" y="20550"/>
                    </a:cubicBezTo>
                    <a:cubicBezTo>
                      <a:pt x="100558" y="20550"/>
                      <a:pt x="100659" y="20710"/>
                      <a:pt x="100577" y="20853"/>
                    </a:cubicBezTo>
                    <a:cubicBezTo>
                      <a:pt x="100076" y="22081"/>
                      <a:pt x="99499" y="23284"/>
                      <a:pt x="98848" y="24462"/>
                    </a:cubicBezTo>
                    <a:cubicBezTo>
                      <a:pt x="98809" y="24531"/>
                      <a:pt x="98750" y="24560"/>
                      <a:pt x="98690" y="24560"/>
                    </a:cubicBezTo>
                    <a:cubicBezTo>
                      <a:pt x="98552" y="24560"/>
                      <a:pt x="98410" y="24410"/>
                      <a:pt x="98497" y="24236"/>
                    </a:cubicBezTo>
                    <a:cubicBezTo>
                      <a:pt x="99048" y="23234"/>
                      <a:pt x="99525" y="22206"/>
                      <a:pt x="100001" y="21153"/>
                    </a:cubicBezTo>
                    <a:lnTo>
                      <a:pt x="100001" y="21153"/>
                    </a:lnTo>
                    <a:cubicBezTo>
                      <a:pt x="99124" y="21529"/>
                      <a:pt x="98221" y="21805"/>
                      <a:pt x="97269" y="21955"/>
                    </a:cubicBezTo>
                    <a:cubicBezTo>
                      <a:pt x="97258" y="21958"/>
                      <a:pt x="97247" y="21959"/>
                      <a:pt x="97235" y="21959"/>
                    </a:cubicBezTo>
                    <a:cubicBezTo>
                      <a:pt x="97111" y="21959"/>
                      <a:pt x="96950" y="21842"/>
                      <a:pt x="97018" y="21705"/>
                    </a:cubicBezTo>
                    <a:cubicBezTo>
                      <a:pt x="97419" y="20677"/>
                      <a:pt x="97820" y="19650"/>
                      <a:pt x="98221" y="18647"/>
                    </a:cubicBezTo>
                    <a:lnTo>
                      <a:pt x="98221" y="18647"/>
                    </a:lnTo>
                    <a:cubicBezTo>
                      <a:pt x="97419" y="18848"/>
                      <a:pt x="96617" y="19073"/>
                      <a:pt x="95840" y="19299"/>
                    </a:cubicBezTo>
                    <a:cubicBezTo>
                      <a:pt x="95622" y="19353"/>
                      <a:pt x="95272" y="19500"/>
                      <a:pt x="94972" y="19500"/>
                    </a:cubicBezTo>
                    <a:cubicBezTo>
                      <a:pt x="94858" y="19500"/>
                      <a:pt x="94752" y="19479"/>
                      <a:pt x="94662" y="19424"/>
                    </a:cubicBezTo>
                    <a:cubicBezTo>
                      <a:pt x="94311" y="19148"/>
                      <a:pt x="94512" y="18773"/>
                      <a:pt x="94612" y="18422"/>
                    </a:cubicBezTo>
                    <a:cubicBezTo>
                      <a:pt x="94863" y="17695"/>
                      <a:pt x="95088" y="16993"/>
                      <a:pt x="95339" y="16291"/>
                    </a:cubicBezTo>
                    <a:lnTo>
                      <a:pt x="95339" y="16291"/>
                    </a:lnTo>
                    <a:cubicBezTo>
                      <a:pt x="94387" y="16767"/>
                      <a:pt x="93409" y="17018"/>
                      <a:pt x="92357" y="17093"/>
                    </a:cubicBezTo>
                    <a:cubicBezTo>
                      <a:pt x="92346" y="17095"/>
                      <a:pt x="92337" y="17095"/>
                      <a:pt x="92327" y="17095"/>
                    </a:cubicBezTo>
                    <a:cubicBezTo>
                      <a:pt x="92173" y="17095"/>
                      <a:pt x="92110" y="16909"/>
                      <a:pt x="92181" y="16767"/>
                    </a:cubicBezTo>
                    <a:cubicBezTo>
                      <a:pt x="92532" y="15965"/>
                      <a:pt x="92858" y="15138"/>
                      <a:pt x="93108" y="14286"/>
                    </a:cubicBezTo>
                    <a:lnTo>
                      <a:pt x="93108" y="14286"/>
                    </a:lnTo>
                    <a:cubicBezTo>
                      <a:pt x="92622" y="14342"/>
                      <a:pt x="92140" y="14373"/>
                      <a:pt x="91658" y="14373"/>
                    </a:cubicBezTo>
                    <a:cubicBezTo>
                      <a:pt x="91049" y="14373"/>
                      <a:pt x="90441" y="14323"/>
                      <a:pt x="89825" y="14211"/>
                    </a:cubicBezTo>
                    <a:cubicBezTo>
                      <a:pt x="89725" y="14186"/>
                      <a:pt x="89625" y="14061"/>
                      <a:pt x="89675" y="13960"/>
                    </a:cubicBezTo>
                    <a:lnTo>
                      <a:pt x="90452" y="12031"/>
                    </a:lnTo>
                    <a:cubicBezTo>
                      <a:pt x="90492" y="11929"/>
                      <a:pt x="90582" y="11885"/>
                      <a:pt x="90668" y="11885"/>
                    </a:cubicBezTo>
                    <a:close/>
                    <a:moveTo>
                      <a:pt x="14180" y="15925"/>
                    </a:moveTo>
                    <a:cubicBezTo>
                      <a:pt x="14313" y="15925"/>
                      <a:pt x="14446" y="16072"/>
                      <a:pt x="14361" y="16241"/>
                    </a:cubicBezTo>
                    <a:cubicBezTo>
                      <a:pt x="14085" y="16818"/>
                      <a:pt x="13810" y="17394"/>
                      <a:pt x="13534" y="17945"/>
                    </a:cubicBezTo>
                    <a:cubicBezTo>
                      <a:pt x="13776" y="17972"/>
                      <a:pt x="14013" y="17985"/>
                      <a:pt x="14249" y="17985"/>
                    </a:cubicBezTo>
                    <a:cubicBezTo>
                      <a:pt x="15111" y="17985"/>
                      <a:pt x="15935" y="17809"/>
                      <a:pt x="16742" y="17494"/>
                    </a:cubicBezTo>
                    <a:cubicBezTo>
                      <a:pt x="16769" y="17483"/>
                      <a:pt x="16794" y="17478"/>
                      <a:pt x="16818" y="17478"/>
                    </a:cubicBezTo>
                    <a:cubicBezTo>
                      <a:pt x="16952" y="17478"/>
                      <a:pt x="17039" y="17639"/>
                      <a:pt x="17018" y="17745"/>
                    </a:cubicBezTo>
                    <a:cubicBezTo>
                      <a:pt x="16767" y="18697"/>
                      <a:pt x="16366" y="19549"/>
                      <a:pt x="15915" y="20427"/>
                    </a:cubicBezTo>
                    <a:cubicBezTo>
                      <a:pt x="16792" y="20251"/>
                      <a:pt x="17669" y="20101"/>
                      <a:pt x="18547" y="19950"/>
                    </a:cubicBezTo>
                    <a:cubicBezTo>
                      <a:pt x="18732" y="19920"/>
                      <a:pt x="19022" y="19822"/>
                      <a:pt x="19281" y="19822"/>
                    </a:cubicBezTo>
                    <a:cubicBezTo>
                      <a:pt x="19443" y="19822"/>
                      <a:pt x="19594" y="19860"/>
                      <a:pt x="19700" y="19976"/>
                    </a:cubicBezTo>
                    <a:cubicBezTo>
                      <a:pt x="19825" y="20151"/>
                      <a:pt x="19750" y="20301"/>
                      <a:pt x="19700" y="20502"/>
                    </a:cubicBezTo>
                    <a:cubicBezTo>
                      <a:pt x="19524" y="21179"/>
                      <a:pt x="19123" y="21905"/>
                      <a:pt x="18772" y="22557"/>
                    </a:cubicBezTo>
                    <a:cubicBezTo>
                      <a:pt x="20050" y="22156"/>
                      <a:pt x="21329" y="21855"/>
                      <a:pt x="22657" y="21680"/>
                    </a:cubicBezTo>
                    <a:cubicBezTo>
                      <a:pt x="22666" y="21678"/>
                      <a:pt x="22675" y="21678"/>
                      <a:pt x="22683" y="21678"/>
                    </a:cubicBezTo>
                    <a:cubicBezTo>
                      <a:pt x="22840" y="21678"/>
                      <a:pt x="22905" y="21887"/>
                      <a:pt x="22857" y="22006"/>
                    </a:cubicBezTo>
                    <a:cubicBezTo>
                      <a:pt x="22406" y="22833"/>
                      <a:pt x="21955" y="23685"/>
                      <a:pt x="21504" y="24537"/>
                    </a:cubicBezTo>
                    <a:cubicBezTo>
                      <a:pt x="21466" y="24606"/>
                      <a:pt x="21406" y="24635"/>
                      <a:pt x="21346" y="24635"/>
                    </a:cubicBezTo>
                    <a:cubicBezTo>
                      <a:pt x="21209" y="24635"/>
                      <a:pt x="21066" y="24485"/>
                      <a:pt x="21153" y="24311"/>
                    </a:cubicBezTo>
                    <a:cubicBezTo>
                      <a:pt x="21529" y="23610"/>
                      <a:pt x="21905" y="22883"/>
                      <a:pt x="22281" y="22156"/>
                    </a:cubicBezTo>
                    <a:lnTo>
                      <a:pt x="22281" y="22156"/>
                    </a:lnTo>
                    <a:cubicBezTo>
                      <a:pt x="20978" y="22356"/>
                      <a:pt x="19674" y="22682"/>
                      <a:pt x="18421" y="23108"/>
                    </a:cubicBezTo>
                    <a:cubicBezTo>
                      <a:pt x="18397" y="23119"/>
                      <a:pt x="18374" y="23123"/>
                      <a:pt x="18353" y="23123"/>
                    </a:cubicBezTo>
                    <a:cubicBezTo>
                      <a:pt x="18215" y="23123"/>
                      <a:pt x="18131" y="22937"/>
                      <a:pt x="18196" y="22808"/>
                    </a:cubicBezTo>
                    <a:cubicBezTo>
                      <a:pt x="18421" y="22331"/>
                      <a:pt x="18622" y="21855"/>
                      <a:pt x="18847" y="21379"/>
                    </a:cubicBezTo>
                    <a:cubicBezTo>
                      <a:pt x="19098" y="20853"/>
                      <a:pt x="19399" y="20452"/>
                      <a:pt x="18647" y="20351"/>
                    </a:cubicBezTo>
                    <a:cubicBezTo>
                      <a:pt x="18607" y="20347"/>
                      <a:pt x="18566" y="20344"/>
                      <a:pt x="18523" y="20344"/>
                    </a:cubicBezTo>
                    <a:cubicBezTo>
                      <a:pt x="18129" y="20344"/>
                      <a:pt x="17605" y="20534"/>
                      <a:pt x="17243" y="20602"/>
                    </a:cubicBezTo>
                    <a:cubicBezTo>
                      <a:pt x="16692" y="20702"/>
                      <a:pt x="16141" y="20803"/>
                      <a:pt x="15614" y="20903"/>
                    </a:cubicBezTo>
                    <a:cubicBezTo>
                      <a:pt x="15603" y="20904"/>
                      <a:pt x="15592" y="20905"/>
                      <a:pt x="15581" y="20905"/>
                    </a:cubicBezTo>
                    <a:cubicBezTo>
                      <a:pt x="15420" y="20905"/>
                      <a:pt x="15293" y="20741"/>
                      <a:pt x="15364" y="20577"/>
                    </a:cubicBezTo>
                    <a:cubicBezTo>
                      <a:pt x="15790" y="19750"/>
                      <a:pt x="16191" y="18923"/>
                      <a:pt x="16492" y="18021"/>
                    </a:cubicBezTo>
                    <a:lnTo>
                      <a:pt x="16492" y="18021"/>
                    </a:lnTo>
                    <a:cubicBezTo>
                      <a:pt x="15755" y="18278"/>
                      <a:pt x="15007" y="18394"/>
                      <a:pt x="14247" y="18394"/>
                    </a:cubicBezTo>
                    <a:cubicBezTo>
                      <a:pt x="13895" y="18394"/>
                      <a:pt x="13540" y="18369"/>
                      <a:pt x="13183" y="18321"/>
                    </a:cubicBezTo>
                    <a:cubicBezTo>
                      <a:pt x="13033" y="18321"/>
                      <a:pt x="13008" y="18121"/>
                      <a:pt x="13058" y="18021"/>
                    </a:cubicBezTo>
                    <a:cubicBezTo>
                      <a:pt x="13359" y="17369"/>
                      <a:pt x="13684" y="16692"/>
                      <a:pt x="14010" y="16041"/>
                    </a:cubicBezTo>
                    <a:cubicBezTo>
                      <a:pt x="14051" y="15959"/>
                      <a:pt x="14115" y="15925"/>
                      <a:pt x="14180" y="15925"/>
                    </a:cubicBezTo>
                    <a:close/>
                    <a:moveTo>
                      <a:pt x="49735" y="23951"/>
                    </a:moveTo>
                    <a:cubicBezTo>
                      <a:pt x="49940" y="23951"/>
                      <a:pt x="50004" y="24293"/>
                      <a:pt x="49775" y="24362"/>
                    </a:cubicBezTo>
                    <a:cubicBezTo>
                      <a:pt x="49399" y="24462"/>
                      <a:pt x="49023" y="24562"/>
                      <a:pt x="48647" y="24662"/>
                    </a:cubicBezTo>
                    <a:cubicBezTo>
                      <a:pt x="48624" y="24669"/>
                      <a:pt x="48601" y="24672"/>
                      <a:pt x="48581" y="24672"/>
                    </a:cubicBezTo>
                    <a:cubicBezTo>
                      <a:pt x="48357" y="24672"/>
                      <a:pt x="48292" y="24330"/>
                      <a:pt x="48522" y="24261"/>
                    </a:cubicBezTo>
                    <a:cubicBezTo>
                      <a:pt x="48898" y="24161"/>
                      <a:pt x="49299" y="24061"/>
                      <a:pt x="49675" y="23961"/>
                    </a:cubicBezTo>
                    <a:cubicBezTo>
                      <a:pt x="49696" y="23954"/>
                      <a:pt x="49716" y="23951"/>
                      <a:pt x="49735" y="23951"/>
                    </a:cubicBezTo>
                    <a:close/>
                    <a:moveTo>
                      <a:pt x="78465" y="23703"/>
                    </a:moveTo>
                    <a:cubicBezTo>
                      <a:pt x="78620" y="23703"/>
                      <a:pt x="78779" y="23850"/>
                      <a:pt x="78672" y="24011"/>
                    </a:cubicBezTo>
                    <a:cubicBezTo>
                      <a:pt x="78447" y="24311"/>
                      <a:pt x="78321" y="24637"/>
                      <a:pt x="78271" y="25013"/>
                    </a:cubicBezTo>
                    <a:cubicBezTo>
                      <a:pt x="78258" y="25141"/>
                      <a:pt x="78141" y="25211"/>
                      <a:pt x="78032" y="25211"/>
                    </a:cubicBezTo>
                    <a:cubicBezTo>
                      <a:pt x="77928" y="25211"/>
                      <a:pt x="77833" y="25148"/>
                      <a:pt x="77845" y="25013"/>
                    </a:cubicBezTo>
                    <a:cubicBezTo>
                      <a:pt x="77895" y="24562"/>
                      <a:pt x="78046" y="24161"/>
                      <a:pt x="78296" y="23785"/>
                    </a:cubicBezTo>
                    <a:cubicBezTo>
                      <a:pt x="78340" y="23727"/>
                      <a:pt x="78402" y="23703"/>
                      <a:pt x="78465" y="23703"/>
                    </a:cubicBezTo>
                    <a:close/>
                    <a:moveTo>
                      <a:pt x="32484" y="24386"/>
                    </a:moveTo>
                    <a:cubicBezTo>
                      <a:pt x="32686" y="24386"/>
                      <a:pt x="32822" y="24676"/>
                      <a:pt x="32607" y="24763"/>
                    </a:cubicBezTo>
                    <a:cubicBezTo>
                      <a:pt x="32181" y="24938"/>
                      <a:pt x="31780" y="25113"/>
                      <a:pt x="31354" y="25289"/>
                    </a:cubicBezTo>
                    <a:cubicBezTo>
                      <a:pt x="31319" y="25306"/>
                      <a:pt x="31284" y="25314"/>
                      <a:pt x="31252" y="25314"/>
                    </a:cubicBezTo>
                    <a:cubicBezTo>
                      <a:pt x="31055" y="25314"/>
                      <a:pt x="30934" y="25024"/>
                      <a:pt x="31128" y="24938"/>
                    </a:cubicBezTo>
                    <a:cubicBezTo>
                      <a:pt x="31554" y="24763"/>
                      <a:pt x="31980" y="24587"/>
                      <a:pt x="32381" y="24412"/>
                    </a:cubicBezTo>
                    <a:cubicBezTo>
                      <a:pt x="32416" y="24394"/>
                      <a:pt x="32451" y="24386"/>
                      <a:pt x="32484" y="24386"/>
                    </a:cubicBezTo>
                    <a:close/>
                    <a:moveTo>
                      <a:pt x="45656" y="24728"/>
                    </a:moveTo>
                    <a:cubicBezTo>
                      <a:pt x="45880" y="24728"/>
                      <a:pt x="45944" y="25070"/>
                      <a:pt x="45715" y="25138"/>
                    </a:cubicBezTo>
                    <a:cubicBezTo>
                      <a:pt x="45339" y="25264"/>
                      <a:pt x="44963" y="25389"/>
                      <a:pt x="44587" y="25489"/>
                    </a:cubicBezTo>
                    <a:cubicBezTo>
                      <a:pt x="44557" y="25500"/>
                      <a:pt x="44529" y="25505"/>
                      <a:pt x="44503" y="25505"/>
                    </a:cubicBezTo>
                    <a:cubicBezTo>
                      <a:pt x="44293" y="25505"/>
                      <a:pt x="44238" y="25178"/>
                      <a:pt x="44462" y="25088"/>
                    </a:cubicBezTo>
                    <a:cubicBezTo>
                      <a:pt x="44838" y="24988"/>
                      <a:pt x="45213" y="24863"/>
                      <a:pt x="45589" y="24737"/>
                    </a:cubicBezTo>
                    <a:cubicBezTo>
                      <a:pt x="45613" y="24731"/>
                      <a:pt x="45635" y="24728"/>
                      <a:pt x="45656" y="24728"/>
                    </a:cubicBezTo>
                    <a:close/>
                    <a:moveTo>
                      <a:pt x="79303" y="24116"/>
                    </a:moveTo>
                    <a:cubicBezTo>
                      <a:pt x="79424" y="24116"/>
                      <a:pt x="79554" y="24212"/>
                      <a:pt x="79524" y="24362"/>
                    </a:cubicBezTo>
                    <a:cubicBezTo>
                      <a:pt x="79349" y="24988"/>
                      <a:pt x="79048" y="25539"/>
                      <a:pt x="78622" y="25991"/>
                    </a:cubicBezTo>
                    <a:cubicBezTo>
                      <a:pt x="78581" y="26037"/>
                      <a:pt x="78534" y="26057"/>
                      <a:pt x="78487" y="26057"/>
                    </a:cubicBezTo>
                    <a:cubicBezTo>
                      <a:pt x="78333" y="26057"/>
                      <a:pt x="78187" y="25844"/>
                      <a:pt x="78321" y="25690"/>
                    </a:cubicBezTo>
                    <a:cubicBezTo>
                      <a:pt x="78722" y="25289"/>
                      <a:pt x="78973" y="24813"/>
                      <a:pt x="79123" y="24261"/>
                    </a:cubicBezTo>
                    <a:cubicBezTo>
                      <a:pt x="79144" y="24160"/>
                      <a:pt x="79221" y="24116"/>
                      <a:pt x="79303" y="24116"/>
                    </a:cubicBezTo>
                    <a:close/>
                    <a:moveTo>
                      <a:pt x="41964" y="25448"/>
                    </a:moveTo>
                    <a:cubicBezTo>
                      <a:pt x="42174" y="25448"/>
                      <a:pt x="42229" y="25776"/>
                      <a:pt x="42005" y="25865"/>
                    </a:cubicBezTo>
                    <a:cubicBezTo>
                      <a:pt x="41604" y="25991"/>
                      <a:pt x="41203" y="26141"/>
                      <a:pt x="40802" y="26266"/>
                    </a:cubicBezTo>
                    <a:cubicBezTo>
                      <a:pt x="40775" y="26277"/>
                      <a:pt x="40749" y="26282"/>
                      <a:pt x="40726" y="26282"/>
                    </a:cubicBezTo>
                    <a:cubicBezTo>
                      <a:pt x="40534" y="26282"/>
                      <a:pt x="40479" y="25955"/>
                      <a:pt x="40702" y="25865"/>
                    </a:cubicBezTo>
                    <a:cubicBezTo>
                      <a:pt x="41103" y="25740"/>
                      <a:pt x="41504" y="25590"/>
                      <a:pt x="41880" y="25464"/>
                    </a:cubicBezTo>
                    <a:cubicBezTo>
                      <a:pt x="41910" y="25453"/>
                      <a:pt x="41938" y="25448"/>
                      <a:pt x="41964" y="25448"/>
                    </a:cubicBezTo>
                    <a:close/>
                    <a:moveTo>
                      <a:pt x="28262" y="25756"/>
                    </a:moveTo>
                    <a:cubicBezTo>
                      <a:pt x="28486" y="25756"/>
                      <a:pt x="28550" y="26097"/>
                      <a:pt x="28321" y="26166"/>
                    </a:cubicBezTo>
                    <a:cubicBezTo>
                      <a:pt x="27895" y="26266"/>
                      <a:pt x="27469" y="26367"/>
                      <a:pt x="27043" y="26467"/>
                    </a:cubicBezTo>
                    <a:cubicBezTo>
                      <a:pt x="27028" y="26470"/>
                      <a:pt x="27014" y="26471"/>
                      <a:pt x="27000" y="26471"/>
                    </a:cubicBezTo>
                    <a:cubicBezTo>
                      <a:pt x="26782" y="26471"/>
                      <a:pt x="26707" y="26113"/>
                      <a:pt x="26943" y="26066"/>
                    </a:cubicBezTo>
                    <a:cubicBezTo>
                      <a:pt x="27369" y="25966"/>
                      <a:pt x="27770" y="25865"/>
                      <a:pt x="28196" y="25765"/>
                    </a:cubicBezTo>
                    <a:cubicBezTo>
                      <a:pt x="28219" y="25759"/>
                      <a:pt x="28241" y="25756"/>
                      <a:pt x="28262" y="25756"/>
                    </a:cubicBezTo>
                    <a:close/>
                    <a:moveTo>
                      <a:pt x="38072" y="26200"/>
                    </a:moveTo>
                    <a:cubicBezTo>
                      <a:pt x="38264" y="26200"/>
                      <a:pt x="38322" y="26528"/>
                      <a:pt x="38121" y="26617"/>
                    </a:cubicBezTo>
                    <a:lnTo>
                      <a:pt x="36742" y="27169"/>
                    </a:lnTo>
                    <a:cubicBezTo>
                      <a:pt x="36721" y="27175"/>
                      <a:pt x="36701" y="27178"/>
                      <a:pt x="36681" y="27178"/>
                    </a:cubicBezTo>
                    <a:cubicBezTo>
                      <a:pt x="36473" y="27178"/>
                      <a:pt x="36388" y="26834"/>
                      <a:pt x="36617" y="26742"/>
                    </a:cubicBezTo>
                    <a:cubicBezTo>
                      <a:pt x="37093" y="26567"/>
                      <a:pt x="37544" y="26392"/>
                      <a:pt x="37995" y="26216"/>
                    </a:cubicBezTo>
                    <a:cubicBezTo>
                      <a:pt x="38023" y="26205"/>
                      <a:pt x="38049" y="26200"/>
                      <a:pt x="38072" y="26200"/>
                    </a:cubicBezTo>
                    <a:close/>
                    <a:moveTo>
                      <a:pt x="24389" y="26526"/>
                    </a:moveTo>
                    <a:cubicBezTo>
                      <a:pt x="24584" y="26526"/>
                      <a:pt x="24657" y="26854"/>
                      <a:pt x="24411" y="26943"/>
                    </a:cubicBezTo>
                    <a:cubicBezTo>
                      <a:pt x="24060" y="27043"/>
                      <a:pt x="23710" y="27169"/>
                      <a:pt x="23334" y="27294"/>
                    </a:cubicBezTo>
                    <a:cubicBezTo>
                      <a:pt x="23312" y="27300"/>
                      <a:pt x="23292" y="27303"/>
                      <a:pt x="23273" y="27303"/>
                    </a:cubicBezTo>
                    <a:cubicBezTo>
                      <a:pt x="23069" y="27303"/>
                      <a:pt x="23004" y="26962"/>
                      <a:pt x="23233" y="26893"/>
                    </a:cubicBezTo>
                    <a:lnTo>
                      <a:pt x="24311" y="26542"/>
                    </a:lnTo>
                    <a:cubicBezTo>
                      <a:pt x="24339" y="26531"/>
                      <a:pt x="24365" y="26526"/>
                      <a:pt x="24389" y="26526"/>
                    </a:cubicBezTo>
                    <a:close/>
                    <a:moveTo>
                      <a:pt x="32919" y="27460"/>
                    </a:moveTo>
                    <a:cubicBezTo>
                      <a:pt x="33127" y="27460"/>
                      <a:pt x="33210" y="27802"/>
                      <a:pt x="32958" y="27870"/>
                    </a:cubicBezTo>
                    <a:cubicBezTo>
                      <a:pt x="32607" y="27971"/>
                      <a:pt x="32256" y="28071"/>
                      <a:pt x="31905" y="28171"/>
                    </a:cubicBezTo>
                    <a:cubicBezTo>
                      <a:pt x="31882" y="28177"/>
                      <a:pt x="31860" y="28180"/>
                      <a:pt x="31839" y="28180"/>
                    </a:cubicBezTo>
                    <a:cubicBezTo>
                      <a:pt x="31615" y="28180"/>
                      <a:pt x="31550" y="27839"/>
                      <a:pt x="31780" y="27770"/>
                    </a:cubicBezTo>
                    <a:cubicBezTo>
                      <a:pt x="32131" y="27670"/>
                      <a:pt x="32507" y="27570"/>
                      <a:pt x="32858" y="27469"/>
                    </a:cubicBezTo>
                    <a:cubicBezTo>
                      <a:pt x="32879" y="27463"/>
                      <a:pt x="32899" y="27460"/>
                      <a:pt x="32919" y="27460"/>
                    </a:cubicBezTo>
                    <a:close/>
                    <a:moveTo>
                      <a:pt x="29318" y="28493"/>
                    </a:moveTo>
                    <a:cubicBezTo>
                      <a:pt x="29559" y="28493"/>
                      <a:pt x="29634" y="28874"/>
                      <a:pt x="29374" y="28898"/>
                    </a:cubicBezTo>
                    <a:cubicBezTo>
                      <a:pt x="29048" y="28973"/>
                      <a:pt x="28697" y="29023"/>
                      <a:pt x="28371" y="29098"/>
                    </a:cubicBezTo>
                    <a:cubicBezTo>
                      <a:pt x="28363" y="29099"/>
                      <a:pt x="28355" y="29100"/>
                      <a:pt x="28347" y="29100"/>
                    </a:cubicBezTo>
                    <a:cubicBezTo>
                      <a:pt x="28090" y="29100"/>
                      <a:pt x="28003" y="28722"/>
                      <a:pt x="28246" y="28697"/>
                    </a:cubicBezTo>
                    <a:lnTo>
                      <a:pt x="29274" y="28497"/>
                    </a:lnTo>
                    <a:cubicBezTo>
                      <a:pt x="29289" y="28494"/>
                      <a:pt x="29304" y="28493"/>
                      <a:pt x="29318" y="28493"/>
                    </a:cubicBezTo>
                    <a:close/>
                    <a:moveTo>
                      <a:pt x="81830" y="0"/>
                    </a:moveTo>
                    <a:cubicBezTo>
                      <a:pt x="75164" y="1254"/>
                      <a:pt x="68497" y="2507"/>
                      <a:pt x="61830" y="3785"/>
                    </a:cubicBezTo>
                    <a:cubicBezTo>
                      <a:pt x="41228" y="7670"/>
                      <a:pt x="20602" y="11579"/>
                      <a:pt x="0" y="15489"/>
                    </a:cubicBezTo>
                    <a:cubicBezTo>
                      <a:pt x="5464" y="19900"/>
                      <a:pt x="11404" y="23735"/>
                      <a:pt x="17745" y="26768"/>
                    </a:cubicBezTo>
                    <a:cubicBezTo>
                      <a:pt x="19048" y="27394"/>
                      <a:pt x="20351" y="27996"/>
                      <a:pt x="21680" y="28547"/>
                    </a:cubicBezTo>
                    <a:cubicBezTo>
                      <a:pt x="24161" y="27996"/>
                      <a:pt x="26642" y="27419"/>
                      <a:pt x="29123" y="26868"/>
                    </a:cubicBezTo>
                    <a:cubicBezTo>
                      <a:pt x="45138" y="23284"/>
                      <a:pt x="61153" y="19675"/>
                      <a:pt x="77169" y="16066"/>
                    </a:cubicBezTo>
                    <a:cubicBezTo>
                      <a:pt x="77185" y="16063"/>
                      <a:pt x="77200" y="16061"/>
                      <a:pt x="77215" y="16061"/>
                    </a:cubicBezTo>
                    <a:cubicBezTo>
                      <a:pt x="77455" y="16061"/>
                      <a:pt x="77530" y="16420"/>
                      <a:pt x="77294" y="16467"/>
                    </a:cubicBezTo>
                    <a:cubicBezTo>
                      <a:pt x="72757" y="17494"/>
                      <a:pt x="68221" y="18522"/>
                      <a:pt x="63710" y="19524"/>
                    </a:cubicBezTo>
                    <a:cubicBezTo>
                      <a:pt x="49925" y="22632"/>
                      <a:pt x="36141" y="25715"/>
                      <a:pt x="22356" y="28823"/>
                    </a:cubicBezTo>
                    <a:cubicBezTo>
                      <a:pt x="25238" y="30001"/>
                      <a:pt x="28171" y="31028"/>
                      <a:pt x="31153" y="31880"/>
                    </a:cubicBezTo>
                    <a:cubicBezTo>
                      <a:pt x="36467" y="33384"/>
                      <a:pt x="41905" y="34362"/>
                      <a:pt x="47369" y="34838"/>
                    </a:cubicBezTo>
                    <a:cubicBezTo>
                      <a:pt x="47294" y="34763"/>
                      <a:pt x="47269" y="34637"/>
                      <a:pt x="47369" y="34537"/>
                    </a:cubicBezTo>
                    <a:cubicBezTo>
                      <a:pt x="48121" y="33735"/>
                      <a:pt x="48672" y="32833"/>
                      <a:pt x="49073" y="31805"/>
                    </a:cubicBezTo>
                    <a:lnTo>
                      <a:pt x="49073" y="31805"/>
                    </a:lnTo>
                    <a:cubicBezTo>
                      <a:pt x="47820" y="32031"/>
                      <a:pt x="46592" y="32331"/>
                      <a:pt x="45389" y="32707"/>
                    </a:cubicBezTo>
                    <a:cubicBezTo>
                      <a:pt x="45369" y="32712"/>
                      <a:pt x="45350" y="32714"/>
                      <a:pt x="45332" y="32714"/>
                    </a:cubicBezTo>
                    <a:cubicBezTo>
                      <a:pt x="45147" y="32714"/>
                      <a:pt x="45074" y="32494"/>
                      <a:pt x="45188" y="32357"/>
                    </a:cubicBezTo>
                    <a:cubicBezTo>
                      <a:pt x="45790" y="31580"/>
                      <a:pt x="46341" y="30778"/>
                      <a:pt x="46893" y="29976"/>
                    </a:cubicBezTo>
                    <a:cubicBezTo>
                      <a:pt x="46872" y="29975"/>
                      <a:pt x="46852" y="29975"/>
                      <a:pt x="46832" y="29975"/>
                    </a:cubicBezTo>
                    <a:cubicBezTo>
                      <a:pt x="45665" y="29975"/>
                      <a:pt x="44588" y="30591"/>
                      <a:pt x="43424" y="30591"/>
                    </a:cubicBezTo>
                    <a:cubicBezTo>
                      <a:pt x="43262" y="30591"/>
                      <a:pt x="43098" y="30579"/>
                      <a:pt x="42933" y="30552"/>
                    </a:cubicBezTo>
                    <a:cubicBezTo>
                      <a:pt x="42807" y="30527"/>
                      <a:pt x="42757" y="30352"/>
                      <a:pt x="42807" y="30251"/>
                    </a:cubicBezTo>
                    <a:cubicBezTo>
                      <a:pt x="43484" y="29149"/>
                      <a:pt x="44261" y="28171"/>
                      <a:pt x="45163" y="27269"/>
                    </a:cubicBezTo>
                    <a:cubicBezTo>
                      <a:pt x="45210" y="27222"/>
                      <a:pt x="45261" y="27202"/>
                      <a:pt x="45310" y="27202"/>
                    </a:cubicBezTo>
                    <a:cubicBezTo>
                      <a:pt x="45468" y="27202"/>
                      <a:pt x="45598" y="27410"/>
                      <a:pt x="45464" y="27544"/>
                    </a:cubicBezTo>
                    <a:cubicBezTo>
                      <a:pt x="44662" y="28346"/>
                      <a:pt x="43960" y="29224"/>
                      <a:pt x="43359" y="30176"/>
                    </a:cubicBezTo>
                    <a:cubicBezTo>
                      <a:pt x="43415" y="30179"/>
                      <a:pt x="43471" y="30181"/>
                      <a:pt x="43527" y="30181"/>
                    </a:cubicBezTo>
                    <a:cubicBezTo>
                      <a:pt x="44668" y="30181"/>
                      <a:pt x="45741" y="29551"/>
                      <a:pt x="46891" y="29551"/>
                    </a:cubicBezTo>
                    <a:cubicBezTo>
                      <a:pt x="47016" y="29551"/>
                      <a:pt x="47142" y="29558"/>
                      <a:pt x="47269" y="29575"/>
                    </a:cubicBezTo>
                    <a:cubicBezTo>
                      <a:pt x="47419" y="29600"/>
                      <a:pt x="47544" y="29750"/>
                      <a:pt x="47444" y="29875"/>
                    </a:cubicBezTo>
                    <a:cubicBezTo>
                      <a:pt x="46943" y="30652"/>
                      <a:pt x="46416" y="31404"/>
                      <a:pt x="45865" y="32131"/>
                    </a:cubicBezTo>
                    <a:cubicBezTo>
                      <a:pt x="47018" y="31805"/>
                      <a:pt x="48171" y="31529"/>
                      <a:pt x="49349" y="31329"/>
                    </a:cubicBezTo>
                    <a:cubicBezTo>
                      <a:pt x="49362" y="31327"/>
                      <a:pt x="49375" y="31326"/>
                      <a:pt x="49388" y="31326"/>
                    </a:cubicBezTo>
                    <a:cubicBezTo>
                      <a:pt x="49528" y="31326"/>
                      <a:pt x="49670" y="31442"/>
                      <a:pt x="49625" y="31580"/>
                    </a:cubicBezTo>
                    <a:cubicBezTo>
                      <a:pt x="49249" y="32657"/>
                      <a:pt x="48697" y="33610"/>
                      <a:pt x="47970" y="34462"/>
                    </a:cubicBezTo>
                    <a:cubicBezTo>
                      <a:pt x="49023" y="34362"/>
                      <a:pt x="50076" y="33835"/>
                      <a:pt x="51053" y="33509"/>
                    </a:cubicBezTo>
                    <a:cubicBezTo>
                      <a:pt x="51388" y="33398"/>
                      <a:pt x="52028" y="33023"/>
                      <a:pt x="52520" y="33023"/>
                    </a:cubicBezTo>
                    <a:cubicBezTo>
                      <a:pt x="52690" y="33023"/>
                      <a:pt x="52842" y="33068"/>
                      <a:pt x="52958" y="33184"/>
                    </a:cubicBezTo>
                    <a:cubicBezTo>
                      <a:pt x="53359" y="33560"/>
                      <a:pt x="53108" y="34362"/>
                      <a:pt x="52707" y="35113"/>
                    </a:cubicBezTo>
                    <a:cubicBezTo>
                      <a:pt x="53475" y="35137"/>
                      <a:pt x="54241" y="35148"/>
                      <a:pt x="55006" y="35148"/>
                    </a:cubicBezTo>
                    <a:cubicBezTo>
                      <a:pt x="56712" y="35148"/>
                      <a:pt x="58413" y="35092"/>
                      <a:pt x="60126" y="34988"/>
                    </a:cubicBezTo>
                    <a:cubicBezTo>
                      <a:pt x="61479" y="34913"/>
                      <a:pt x="62833" y="34813"/>
                      <a:pt x="64186" y="34662"/>
                    </a:cubicBezTo>
                    <a:lnTo>
                      <a:pt x="65138" y="32758"/>
                    </a:lnTo>
                    <a:lnTo>
                      <a:pt x="65138" y="32758"/>
                    </a:lnTo>
                    <a:cubicBezTo>
                      <a:pt x="64061" y="33058"/>
                      <a:pt x="63008" y="33334"/>
                      <a:pt x="61930" y="33560"/>
                    </a:cubicBezTo>
                    <a:cubicBezTo>
                      <a:pt x="61907" y="33565"/>
                      <a:pt x="61884" y="33568"/>
                      <a:pt x="61863" y="33568"/>
                    </a:cubicBezTo>
                    <a:cubicBezTo>
                      <a:pt x="61703" y="33568"/>
                      <a:pt x="61613" y="33414"/>
                      <a:pt x="61680" y="33259"/>
                    </a:cubicBezTo>
                    <a:cubicBezTo>
                      <a:pt x="62131" y="32357"/>
                      <a:pt x="62557" y="31454"/>
                      <a:pt x="62958" y="30552"/>
                    </a:cubicBezTo>
                    <a:lnTo>
                      <a:pt x="62958" y="30552"/>
                    </a:lnTo>
                    <a:cubicBezTo>
                      <a:pt x="61655" y="30878"/>
                      <a:pt x="60326" y="31128"/>
                      <a:pt x="58973" y="31354"/>
                    </a:cubicBezTo>
                    <a:cubicBezTo>
                      <a:pt x="58963" y="31356"/>
                      <a:pt x="58953" y="31356"/>
                      <a:pt x="58944" y="31356"/>
                    </a:cubicBezTo>
                    <a:cubicBezTo>
                      <a:pt x="58801" y="31356"/>
                      <a:pt x="58654" y="31192"/>
                      <a:pt x="58747" y="31028"/>
                    </a:cubicBezTo>
                    <a:cubicBezTo>
                      <a:pt x="59249" y="30251"/>
                      <a:pt x="59700" y="29449"/>
                      <a:pt x="60101" y="28597"/>
                    </a:cubicBezTo>
                    <a:lnTo>
                      <a:pt x="60101" y="28597"/>
                    </a:lnTo>
                    <a:cubicBezTo>
                      <a:pt x="59123" y="28848"/>
                      <a:pt x="58121" y="29023"/>
                      <a:pt x="57093" y="29073"/>
                    </a:cubicBezTo>
                    <a:cubicBezTo>
                      <a:pt x="56943" y="29073"/>
                      <a:pt x="56818" y="28873"/>
                      <a:pt x="56893" y="28748"/>
                    </a:cubicBezTo>
                    <a:cubicBezTo>
                      <a:pt x="57444" y="28046"/>
                      <a:pt x="58021" y="27344"/>
                      <a:pt x="58597" y="26692"/>
                    </a:cubicBezTo>
                    <a:lnTo>
                      <a:pt x="58597" y="26692"/>
                    </a:lnTo>
                    <a:cubicBezTo>
                      <a:pt x="57568" y="26818"/>
                      <a:pt x="56522" y="26874"/>
                      <a:pt x="55487" y="26874"/>
                    </a:cubicBezTo>
                    <a:cubicBezTo>
                      <a:pt x="55287" y="26874"/>
                      <a:pt x="55087" y="26872"/>
                      <a:pt x="54888" y="26868"/>
                    </a:cubicBezTo>
                    <a:cubicBezTo>
                      <a:pt x="54737" y="26868"/>
                      <a:pt x="54612" y="26692"/>
                      <a:pt x="54687" y="26542"/>
                    </a:cubicBezTo>
                    <a:lnTo>
                      <a:pt x="56241" y="24362"/>
                    </a:lnTo>
                    <a:cubicBezTo>
                      <a:pt x="56285" y="24304"/>
                      <a:pt x="56347" y="24279"/>
                      <a:pt x="56409" y="24279"/>
                    </a:cubicBezTo>
                    <a:cubicBezTo>
                      <a:pt x="56563" y="24279"/>
                      <a:pt x="56717" y="24427"/>
                      <a:pt x="56592" y="24587"/>
                    </a:cubicBezTo>
                    <a:lnTo>
                      <a:pt x="55289" y="26442"/>
                    </a:lnTo>
                    <a:cubicBezTo>
                      <a:pt x="55445" y="26445"/>
                      <a:pt x="55602" y="26446"/>
                      <a:pt x="55759" y="26446"/>
                    </a:cubicBezTo>
                    <a:cubicBezTo>
                      <a:pt x="56855" y="26446"/>
                      <a:pt x="57952" y="26370"/>
                      <a:pt x="59048" y="26216"/>
                    </a:cubicBezTo>
                    <a:cubicBezTo>
                      <a:pt x="59067" y="26211"/>
                      <a:pt x="59086" y="26209"/>
                      <a:pt x="59104" y="26209"/>
                    </a:cubicBezTo>
                    <a:cubicBezTo>
                      <a:pt x="59275" y="26209"/>
                      <a:pt x="59385" y="26409"/>
                      <a:pt x="59249" y="26567"/>
                    </a:cubicBezTo>
                    <a:cubicBezTo>
                      <a:pt x="58647" y="27219"/>
                      <a:pt x="58096" y="27920"/>
                      <a:pt x="57544" y="28622"/>
                    </a:cubicBezTo>
                    <a:cubicBezTo>
                      <a:pt x="58522" y="28522"/>
                      <a:pt x="59474" y="28372"/>
                      <a:pt x="60452" y="28096"/>
                    </a:cubicBezTo>
                    <a:cubicBezTo>
                      <a:pt x="60476" y="28086"/>
                      <a:pt x="60499" y="28081"/>
                      <a:pt x="60520" y="28081"/>
                    </a:cubicBezTo>
                    <a:cubicBezTo>
                      <a:pt x="60658" y="28081"/>
                      <a:pt x="60742" y="28267"/>
                      <a:pt x="60677" y="28397"/>
                    </a:cubicBezTo>
                    <a:cubicBezTo>
                      <a:pt x="60276" y="29249"/>
                      <a:pt x="59850" y="30051"/>
                      <a:pt x="59349" y="30853"/>
                    </a:cubicBezTo>
                    <a:cubicBezTo>
                      <a:pt x="60677" y="30627"/>
                      <a:pt x="61980" y="30377"/>
                      <a:pt x="63284" y="30076"/>
                    </a:cubicBezTo>
                    <a:cubicBezTo>
                      <a:pt x="63304" y="30070"/>
                      <a:pt x="63324" y="30067"/>
                      <a:pt x="63344" y="30067"/>
                    </a:cubicBezTo>
                    <a:cubicBezTo>
                      <a:pt x="63486" y="30067"/>
                      <a:pt x="63576" y="30222"/>
                      <a:pt x="63509" y="30377"/>
                    </a:cubicBezTo>
                    <a:cubicBezTo>
                      <a:pt x="63108" y="31279"/>
                      <a:pt x="62682" y="32156"/>
                      <a:pt x="62231" y="33058"/>
                    </a:cubicBezTo>
                    <a:cubicBezTo>
                      <a:pt x="63334" y="32808"/>
                      <a:pt x="64387" y="32532"/>
                      <a:pt x="65464" y="32231"/>
                    </a:cubicBezTo>
                    <a:cubicBezTo>
                      <a:pt x="65483" y="32226"/>
                      <a:pt x="65501" y="32223"/>
                      <a:pt x="65519" y="32223"/>
                    </a:cubicBezTo>
                    <a:cubicBezTo>
                      <a:pt x="65664" y="32223"/>
                      <a:pt x="65757" y="32398"/>
                      <a:pt x="65690" y="32532"/>
                    </a:cubicBezTo>
                    <a:lnTo>
                      <a:pt x="64662" y="34612"/>
                    </a:lnTo>
                    <a:cubicBezTo>
                      <a:pt x="67895" y="34286"/>
                      <a:pt x="71128" y="33760"/>
                      <a:pt x="74311" y="33083"/>
                    </a:cubicBezTo>
                    <a:cubicBezTo>
                      <a:pt x="75013" y="31830"/>
                      <a:pt x="75615" y="30527"/>
                      <a:pt x="76116" y="29174"/>
                    </a:cubicBezTo>
                    <a:lnTo>
                      <a:pt x="76116" y="29174"/>
                    </a:lnTo>
                    <a:cubicBezTo>
                      <a:pt x="74888" y="29700"/>
                      <a:pt x="73585" y="30001"/>
                      <a:pt x="72231" y="30101"/>
                    </a:cubicBezTo>
                    <a:cubicBezTo>
                      <a:pt x="72222" y="30102"/>
                      <a:pt x="72213" y="30103"/>
                      <a:pt x="72204" y="30103"/>
                    </a:cubicBezTo>
                    <a:cubicBezTo>
                      <a:pt x="72026" y="30103"/>
                      <a:pt x="71985" y="29869"/>
                      <a:pt x="72081" y="29750"/>
                    </a:cubicBezTo>
                    <a:cubicBezTo>
                      <a:pt x="72757" y="28998"/>
                      <a:pt x="73284" y="28196"/>
                      <a:pt x="73685" y="27294"/>
                    </a:cubicBezTo>
                    <a:lnTo>
                      <a:pt x="73685" y="27294"/>
                    </a:lnTo>
                    <a:cubicBezTo>
                      <a:pt x="72755" y="27490"/>
                      <a:pt x="71826" y="27598"/>
                      <a:pt x="70888" y="27598"/>
                    </a:cubicBezTo>
                    <a:cubicBezTo>
                      <a:pt x="70510" y="27598"/>
                      <a:pt x="70131" y="27580"/>
                      <a:pt x="69750" y="27544"/>
                    </a:cubicBezTo>
                    <a:cubicBezTo>
                      <a:pt x="69625" y="27544"/>
                      <a:pt x="69474" y="27369"/>
                      <a:pt x="69575" y="27244"/>
                    </a:cubicBezTo>
                    <a:cubicBezTo>
                      <a:pt x="70176" y="26392"/>
                      <a:pt x="70652" y="25514"/>
                      <a:pt x="70978" y="24562"/>
                    </a:cubicBezTo>
                    <a:cubicBezTo>
                      <a:pt x="69625" y="24537"/>
                      <a:pt x="68246" y="24512"/>
                      <a:pt x="66868" y="24487"/>
                    </a:cubicBezTo>
                    <a:cubicBezTo>
                      <a:pt x="66742" y="24487"/>
                      <a:pt x="66592" y="24311"/>
                      <a:pt x="66692" y="24161"/>
                    </a:cubicBezTo>
                    <a:lnTo>
                      <a:pt x="68998" y="21153"/>
                    </a:lnTo>
                    <a:cubicBezTo>
                      <a:pt x="69043" y="21087"/>
                      <a:pt x="69105" y="21059"/>
                      <a:pt x="69166" y="21059"/>
                    </a:cubicBezTo>
                    <a:cubicBezTo>
                      <a:pt x="69312" y="21059"/>
                      <a:pt x="69455" y="21213"/>
                      <a:pt x="69349" y="21354"/>
                    </a:cubicBezTo>
                    <a:cubicBezTo>
                      <a:pt x="68672" y="22256"/>
                      <a:pt x="67970" y="23159"/>
                      <a:pt x="67294" y="24061"/>
                    </a:cubicBezTo>
                    <a:cubicBezTo>
                      <a:pt x="68622" y="24086"/>
                      <a:pt x="69950" y="24111"/>
                      <a:pt x="71279" y="24136"/>
                    </a:cubicBezTo>
                    <a:cubicBezTo>
                      <a:pt x="71429" y="24136"/>
                      <a:pt x="71529" y="24286"/>
                      <a:pt x="71479" y="24412"/>
                    </a:cubicBezTo>
                    <a:cubicBezTo>
                      <a:pt x="71153" y="25389"/>
                      <a:pt x="70727" y="26291"/>
                      <a:pt x="70126" y="27143"/>
                    </a:cubicBezTo>
                    <a:cubicBezTo>
                      <a:pt x="70401" y="27159"/>
                      <a:pt x="70675" y="27167"/>
                      <a:pt x="70948" y="27167"/>
                    </a:cubicBezTo>
                    <a:cubicBezTo>
                      <a:pt x="71969" y="27167"/>
                      <a:pt x="72977" y="27055"/>
                      <a:pt x="73986" y="26818"/>
                    </a:cubicBezTo>
                    <a:cubicBezTo>
                      <a:pt x="73996" y="26816"/>
                      <a:pt x="74008" y="26814"/>
                      <a:pt x="74019" y="26814"/>
                    </a:cubicBezTo>
                    <a:cubicBezTo>
                      <a:pt x="74140" y="26814"/>
                      <a:pt x="74282" y="26931"/>
                      <a:pt x="74236" y="27068"/>
                    </a:cubicBezTo>
                    <a:cubicBezTo>
                      <a:pt x="73860" y="28021"/>
                      <a:pt x="73359" y="28873"/>
                      <a:pt x="72707" y="29650"/>
                    </a:cubicBezTo>
                    <a:cubicBezTo>
                      <a:pt x="74011" y="29499"/>
                      <a:pt x="75214" y="29149"/>
                      <a:pt x="76392" y="28597"/>
                    </a:cubicBezTo>
                    <a:cubicBezTo>
                      <a:pt x="76422" y="28582"/>
                      <a:pt x="76456" y="28575"/>
                      <a:pt x="76489" y="28575"/>
                    </a:cubicBezTo>
                    <a:cubicBezTo>
                      <a:pt x="76621" y="28575"/>
                      <a:pt x="76752" y="28683"/>
                      <a:pt x="76692" y="28823"/>
                    </a:cubicBezTo>
                    <a:cubicBezTo>
                      <a:pt x="76191" y="30251"/>
                      <a:pt x="75590" y="31655"/>
                      <a:pt x="74863" y="32983"/>
                    </a:cubicBezTo>
                    <a:cubicBezTo>
                      <a:pt x="79549" y="31956"/>
                      <a:pt x="84186" y="30602"/>
                      <a:pt x="88672" y="28923"/>
                    </a:cubicBezTo>
                    <a:cubicBezTo>
                      <a:pt x="88923" y="28848"/>
                      <a:pt x="89149" y="28748"/>
                      <a:pt x="89399" y="28647"/>
                    </a:cubicBezTo>
                    <a:cubicBezTo>
                      <a:pt x="89675" y="28071"/>
                      <a:pt x="89900" y="27469"/>
                      <a:pt x="90051" y="26818"/>
                    </a:cubicBezTo>
                    <a:lnTo>
                      <a:pt x="90051" y="26818"/>
                    </a:lnTo>
                    <a:cubicBezTo>
                      <a:pt x="89249" y="27068"/>
                      <a:pt x="88422" y="27419"/>
                      <a:pt x="87645" y="27519"/>
                    </a:cubicBezTo>
                    <a:cubicBezTo>
                      <a:pt x="87530" y="27534"/>
                      <a:pt x="87415" y="27565"/>
                      <a:pt x="87304" y="27565"/>
                    </a:cubicBezTo>
                    <a:cubicBezTo>
                      <a:pt x="87222" y="27565"/>
                      <a:pt x="87143" y="27548"/>
                      <a:pt x="87068" y="27494"/>
                    </a:cubicBezTo>
                    <a:cubicBezTo>
                      <a:pt x="86793" y="27294"/>
                      <a:pt x="86893" y="27043"/>
                      <a:pt x="86918" y="26768"/>
                    </a:cubicBezTo>
                    <a:cubicBezTo>
                      <a:pt x="86993" y="26016"/>
                      <a:pt x="87118" y="25264"/>
                      <a:pt x="87219" y="24537"/>
                    </a:cubicBezTo>
                    <a:lnTo>
                      <a:pt x="87219" y="24537"/>
                    </a:lnTo>
                    <a:cubicBezTo>
                      <a:pt x="86041" y="25038"/>
                      <a:pt x="84788" y="25364"/>
                      <a:pt x="83509" y="25539"/>
                    </a:cubicBezTo>
                    <a:cubicBezTo>
                      <a:pt x="83500" y="25541"/>
                      <a:pt x="83491" y="25541"/>
                      <a:pt x="83483" y="25541"/>
                    </a:cubicBezTo>
                    <a:cubicBezTo>
                      <a:pt x="83324" y="25541"/>
                      <a:pt x="83239" y="25332"/>
                      <a:pt x="83334" y="25214"/>
                    </a:cubicBezTo>
                    <a:cubicBezTo>
                      <a:pt x="83910" y="24336"/>
                      <a:pt x="84336" y="23384"/>
                      <a:pt x="84687" y="22382"/>
                    </a:cubicBezTo>
                    <a:lnTo>
                      <a:pt x="84687" y="22382"/>
                    </a:lnTo>
                    <a:cubicBezTo>
                      <a:pt x="83710" y="22632"/>
                      <a:pt x="82732" y="22783"/>
                      <a:pt x="81705" y="22808"/>
                    </a:cubicBezTo>
                    <a:cubicBezTo>
                      <a:pt x="81529" y="22808"/>
                      <a:pt x="81454" y="22632"/>
                      <a:pt x="81529" y="22507"/>
                    </a:cubicBezTo>
                    <a:cubicBezTo>
                      <a:pt x="81880" y="21780"/>
                      <a:pt x="82231" y="21078"/>
                      <a:pt x="82582" y="20351"/>
                    </a:cubicBezTo>
                    <a:lnTo>
                      <a:pt x="82582" y="20351"/>
                    </a:lnTo>
                    <a:cubicBezTo>
                      <a:pt x="81555" y="20377"/>
                      <a:pt x="80527" y="20377"/>
                      <a:pt x="79474" y="20377"/>
                    </a:cubicBezTo>
                    <a:cubicBezTo>
                      <a:pt x="79349" y="20377"/>
                      <a:pt x="79249" y="20251"/>
                      <a:pt x="79274" y="20126"/>
                    </a:cubicBezTo>
                    <a:cubicBezTo>
                      <a:pt x="79549" y="19224"/>
                      <a:pt x="79925" y="18372"/>
                      <a:pt x="80402" y="17544"/>
                    </a:cubicBezTo>
                    <a:cubicBezTo>
                      <a:pt x="80438" y="17478"/>
                      <a:pt x="80497" y="17451"/>
                      <a:pt x="80557" y="17451"/>
                    </a:cubicBezTo>
                    <a:cubicBezTo>
                      <a:pt x="80702" y="17451"/>
                      <a:pt x="80859" y="17611"/>
                      <a:pt x="80753" y="17770"/>
                    </a:cubicBezTo>
                    <a:cubicBezTo>
                      <a:pt x="80352" y="18472"/>
                      <a:pt x="80026" y="19199"/>
                      <a:pt x="79775" y="19950"/>
                    </a:cubicBezTo>
                    <a:lnTo>
                      <a:pt x="82933" y="19950"/>
                    </a:lnTo>
                    <a:cubicBezTo>
                      <a:pt x="83083" y="19950"/>
                      <a:pt x="83184" y="20126"/>
                      <a:pt x="83108" y="20251"/>
                    </a:cubicBezTo>
                    <a:cubicBezTo>
                      <a:pt x="82758" y="20953"/>
                      <a:pt x="82407" y="21680"/>
                      <a:pt x="82056" y="22382"/>
                    </a:cubicBezTo>
                    <a:cubicBezTo>
                      <a:pt x="83033" y="22306"/>
                      <a:pt x="83986" y="22156"/>
                      <a:pt x="84938" y="21880"/>
                    </a:cubicBezTo>
                    <a:cubicBezTo>
                      <a:pt x="84958" y="21874"/>
                      <a:pt x="84978" y="21870"/>
                      <a:pt x="84998" y="21870"/>
                    </a:cubicBezTo>
                    <a:cubicBezTo>
                      <a:pt x="85126" y="21870"/>
                      <a:pt x="85235" y="22001"/>
                      <a:pt x="85214" y="22131"/>
                    </a:cubicBezTo>
                    <a:cubicBezTo>
                      <a:pt x="84888" y="23184"/>
                      <a:pt x="84462" y="24136"/>
                      <a:pt x="83910" y="25038"/>
                    </a:cubicBezTo>
                    <a:cubicBezTo>
                      <a:pt x="85113" y="24863"/>
                      <a:pt x="86266" y="24512"/>
                      <a:pt x="87394" y="24011"/>
                    </a:cubicBezTo>
                    <a:cubicBezTo>
                      <a:pt x="87429" y="23996"/>
                      <a:pt x="87463" y="23989"/>
                      <a:pt x="87495" y="23989"/>
                    </a:cubicBezTo>
                    <a:cubicBezTo>
                      <a:pt x="87623" y="23989"/>
                      <a:pt x="87715" y="24101"/>
                      <a:pt x="87695" y="24261"/>
                    </a:cubicBezTo>
                    <a:cubicBezTo>
                      <a:pt x="87620" y="24737"/>
                      <a:pt x="87018" y="26768"/>
                      <a:pt x="87519" y="27118"/>
                    </a:cubicBezTo>
                    <a:cubicBezTo>
                      <a:pt x="87534" y="27130"/>
                      <a:pt x="87558" y="27135"/>
                      <a:pt x="87590" y="27135"/>
                    </a:cubicBezTo>
                    <a:cubicBezTo>
                      <a:pt x="87829" y="27135"/>
                      <a:pt x="88498" y="26834"/>
                      <a:pt x="88697" y="26768"/>
                    </a:cubicBezTo>
                    <a:cubicBezTo>
                      <a:pt x="89224" y="26617"/>
                      <a:pt x="89750" y="26467"/>
                      <a:pt x="90251" y="26316"/>
                    </a:cubicBezTo>
                    <a:cubicBezTo>
                      <a:pt x="90275" y="26310"/>
                      <a:pt x="90297" y="26307"/>
                      <a:pt x="90319" y="26307"/>
                    </a:cubicBezTo>
                    <a:cubicBezTo>
                      <a:pt x="90458" y="26307"/>
                      <a:pt x="90549" y="26437"/>
                      <a:pt x="90527" y="26567"/>
                    </a:cubicBezTo>
                    <a:cubicBezTo>
                      <a:pt x="90402" y="27219"/>
                      <a:pt x="90201" y="27845"/>
                      <a:pt x="89976" y="28447"/>
                    </a:cubicBezTo>
                    <a:cubicBezTo>
                      <a:pt x="98622" y="25088"/>
                      <a:pt x="106818" y="20552"/>
                      <a:pt x="114261" y="14988"/>
                    </a:cubicBezTo>
                    <a:cubicBezTo>
                      <a:pt x="113785" y="14762"/>
                      <a:pt x="113309" y="14562"/>
                      <a:pt x="112808" y="14336"/>
                    </a:cubicBezTo>
                    <a:cubicBezTo>
                      <a:pt x="106442" y="11379"/>
                      <a:pt x="100076" y="8447"/>
                      <a:pt x="93710" y="5489"/>
                    </a:cubicBezTo>
                    <a:lnTo>
                      <a:pt x="8183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1" name="Google Shape;3441;p40"/>
              <p:cNvSpPr/>
              <p:nvPr/>
            </p:nvSpPr>
            <p:spPr>
              <a:xfrm>
                <a:off x="3590375" y="5180875"/>
                <a:ext cx="122200" cy="41000"/>
              </a:xfrm>
              <a:custGeom>
                <a:avLst/>
                <a:gdLst/>
                <a:ahLst/>
                <a:cxnLst/>
                <a:rect l="l" t="t" r="r" b="b"/>
                <a:pathLst>
                  <a:path w="4888" h="1640" extrusionOk="0">
                    <a:moveTo>
                      <a:pt x="4338" y="0"/>
                    </a:moveTo>
                    <a:cubicBezTo>
                      <a:pt x="4130" y="0"/>
                      <a:pt x="3491" y="318"/>
                      <a:pt x="3309" y="386"/>
                    </a:cubicBezTo>
                    <a:cubicBezTo>
                      <a:pt x="2256" y="737"/>
                      <a:pt x="1128" y="1314"/>
                      <a:pt x="0" y="1414"/>
                    </a:cubicBezTo>
                    <a:cubicBezTo>
                      <a:pt x="1379" y="1514"/>
                      <a:pt x="2757" y="1589"/>
                      <a:pt x="4161" y="1639"/>
                    </a:cubicBezTo>
                    <a:cubicBezTo>
                      <a:pt x="4186" y="1564"/>
                      <a:pt x="4236" y="1489"/>
                      <a:pt x="4261" y="1414"/>
                    </a:cubicBezTo>
                    <a:cubicBezTo>
                      <a:pt x="4386" y="1163"/>
                      <a:pt x="4888" y="286"/>
                      <a:pt x="4386" y="10"/>
                    </a:cubicBezTo>
                    <a:cubicBezTo>
                      <a:pt x="4375" y="4"/>
                      <a:pt x="4359" y="0"/>
                      <a:pt x="4338" y="0"/>
                    </a:cubicBezTo>
                    <a:close/>
                  </a:path>
                </a:pathLst>
              </a:custGeom>
              <a:solidFill>
                <a:srgbClr val="99E7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2" name="Google Shape;3442;p40"/>
              <p:cNvSpPr/>
              <p:nvPr/>
            </p:nvSpPr>
            <p:spPr>
              <a:xfrm>
                <a:off x="2379225" y="4333375"/>
                <a:ext cx="2876600" cy="397900"/>
              </a:xfrm>
              <a:custGeom>
                <a:avLst/>
                <a:gdLst/>
                <a:ahLst/>
                <a:cxnLst/>
                <a:rect l="l" t="t" r="r" b="b"/>
                <a:pathLst>
                  <a:path w="115064" h="15916" extrusionOk="0">
                    <a:moveTo>
                      <a:pt x="82231" y="0"/>
                    </a:moveTo>
                    <a:cubicBezTo>
                      <a:pt x="66667" y="2958"/>
                      <a:pt x="51103" y="5890"/>
                      <a:pt x="35539" y="8823"/>
                    </a:cubicBezTo>
                    <a:cubicBezTo>
                      <a:pt x="35389" y="8873"/>
                      <a:pt x="35238" y="8898"/>
                      <a:pt x="35063" y="8923"/>
                    </a:cubicBezTo>
                    <a:cubicBezTo>
                      <a:pt x="33384" y="9249"/>
                      <a:pt x="31679" y="9574"/>
                      <a:pt x="30000" y="9875"/>
                    </a:cubicBezTo>
                    <a:lnTo>
                      <a:pt x="29374" y="10000"/>
                    </a:lnTo>
                    <a:cubicBezTo>
                      <a:pt x="28973" y="10076"/>
                      <a:pt x="28547" y="10151"/>
                      <a:pt x="28146" y="10226"/>
                    </a:cubicBezTo>
                    <a:cubicBezTo>
                      <a:pt x="27945" y="10276"/>
                      <a:pt x="27745" y="10301"/>
                      <a:pt x="27569" y="10351"/>
                    </a:cubicBezTo>
                    <a:cubicBezTo>
                      <a:pt x="24161" y="10978"/>
                      <a:pt x="20752" y="11630"/>
                      <a:pt x="17344" y="12281"/>
                    </a:cubicBezTo>
                    <a:cubicBezTo>
                      <a:pt x="17068" y="12331"/>
                      <a:pt x="16792" y="12381"/>
                      <a:pt x="16491" y="12432"/>
                    </a:cubicBezTo>
                    <a:cubicBezTo>
                      <a:pt x="14637" y="12782"/>
                      <a:pt x="12782" y="13133"/>
                      <a:pt x="10927" y="13484"/>
                    </a:cubicBezTo>
                    <a:cubicBezTo>
                      <a:pt x="9499" y="13760"/>
                      <a:pt x="8070" y="14036"/>
                      <a:pt x="6642" y="14311"/>
                    </a:cubicBezTo>
                    <a:lnTo>
                      <a:pt x="6090" y="14412"/>
                    </a:lnTo>
                    <a:lnTo>
                      <a:pt x="1529" y="15264"/>
                    </a:lnTo>
                    <a:cubicBezTo>
                      <a:pt x="1404" y="15289"/>
                      <a:pt x="1253" y="15314"/>
                      <a:pt x="1103" y="15364"/>
                    </a:cubicBezTo>
                    <a:cubicBezTo>
                      <a:pt x="727" y="15414"/>
                      <a:pt x="351" y="15489"/>
                      <a:pt x="0" y="15564"/>
                    </a:cubicBezTo>
                    <a:cubicBezTo>
                      <a:pt x="125" y="15665"/>
                      <a:pt x="276" y="15790"/>
                      <a:pt x="426" y="15915"/>
                    </a:cubicBezTo>
                    <a:cubicBezTo>
                      <a:pt x="21028" y="12005"/>
                      <a:pt x="41654" y="8096"/>
                      <a:pt x="62256" y="4211"/>
                    </a:cubicBezTo>
                    <a:cubicBezTo>
                      <a:pt x="68923" y="2933"/>
                      <a:pt x="75590" y="1680"/>
                      <a:pt x="82256" y="426"/>
                    </a:cubicBezTo>
                    <a:lnTo>
                      <a:pt x="94136" y="5915"/>
                    </a:lnTo>
                    <a:cubicBezTo>
                      <a:pt x="100502" y="8873"/>
                      <a:pt x="106868" y="11805"/>
                      <a:pt x="113259" y="14762"/>
                    </a:cubicBezTo>
                    <a:cubicBezTo>
                      <a:pt x="113735" y="14988"/>
                      <a:pt x="114211" y="15188"/>
                      <a:pt x="114687" y="15414"/>
                    </a:cubicBezTo>
                    <a:cubicBezTo>
                      <a:pt x="114813" y="15314"/>
                      <a:pt x="114938" y="15214"/>
                      <a:pt x="115063" y="15138"/>
                    </a:cubicBezTo>
                    <a:cubicBezTo>
                      <a:pt x="114211" y="14737"/>
                      <a:pt x="113359" y="14361"/>
                      <a:pt x="112532" y="13960"/>
                    </a:cubicBezTo>
                    <a:lnTo>
                      <a:pt x="112131" y="13785"/>
                    </a:lnTo>
                    <a:cubicBezTo>
                      <a:pt x="110903" y="13209"/>
                      <a:pt x="109650" y="12632"/>
                      <a:pt x="108397" y="12056"/>
                    </a:cubicBezTo>
                    <a:cubicBezTo>
                      <a:pt x="108271" y="12005"/>
                      <a:pt x="108146" y="11930"/>
                      <a:pt x="108021" y="11880"/>
                    </a:cubicBezTo>
                    <a:cubicBezTo>
                      <a:pt x="107319" y="11554"/>
                      <a:pt x="106617" y="11229"/>
                      <a:pt x="105915" y="10903"/>
                    </a:cubicBezTo>
                    <a:cubicBezTo>
                      <a:pt x="99550" y="7970"/>
                      <a:pt x="93184" y="5013"/>
                      <a:pt x="86818" y="2056"/>
                    </a:cubicBezTo>
                    <a:cubicBezTo>
                      <a:pt x="85339" y="1379"/>
                      <a:pt x="83860" y="702"/>
                      <a:pt x="82382" y="25"/>
                    </a:cubicBezTo>
                    <a:cubicBezTo>
                      <a:pt x="82382" y="25"/>
                      <a:pt x="82356" y="0"/>
                      <a:pt x="8233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3" name="Google Shape;3443;p40"/>
              <p:cNvSpPr/>
              <p:nvPr/>
            </p:nvSpPr>
            <p:spPr>
              <a:xfrm>
                <a:off x="2931850" y="4745550"/>
                <a:ext cx="1396275" cy="319050"/>
              </a:xfrm>
              <a:custGeom>
                <a:avLst/>
                <a:gdLst/>
                <a:ahLst/>
                <a:cxnLst/>
                <a:rect l="l" t="t" r="r" b="b"/>
                <a:pathLst>
                  <a:path w="55851" h="12762" extrusionOk="0">
                    <a:moveTo>
                      <a:pt x="55536" y="0"/>
                    </a:moveTo>
                    <a:cubicBezTo>
                      <a:pt x="55521" y="0"/>
                      <a:pt x="55506" y="2"/>
                      <a:pt x="55490" y="5"/>
                    </a:cubicBezTo>
                    <a:cubicBezTo>
                      <a:pt x="39474" y="3614"/>
                      <a:pt x="23459" y="7223"/>
                      <a:pt x="7444" y="10807"/>
                    </a:cubicBezTo>
                    <a:cubicBezTo>
                      <a:pt x="4963" y="11358"/>
                      <a:pt x="2482" y="11935"/>
                      <a:pt x="1" y="12486"/>
                    </a:cubicBezTo>
                    <a:cubicBezTo>
                      <a:pt x="226" y="12586"/>
                      <a:pt x="452" y="12661"/>
                      <a:pt x="677" y="12762"/>
                    </a:cubicBezTo>
                    <a:cubicBezTo>
                      <a:pt x="14462" y="9654"/>
                      <a:pt x="28246" y="6571"/>
                      <a:pt x="42031" y="3463"/>
                    </a:cubicBezTo>
                    <a:cubicBezTo>
                      <a:pt x="46542" y="2461"/>
                      <a:pt x="51078" y="1433"/>
                      <a:pt x="55615" y="406"/>
                    </a:cubicBezTo>
                    <a:cubicBezTo>
                      <a:pt x="55851" y="359"/>
                      <a:pt x="55776" y="0"/>
                      <a:pt x="5553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4" name="Google Shape;3444;p40"/>
              <p:cNvSpPr/>
              <p:nvPr/>
            </p:nvSpPr>
            <p:spPr>
              <a:xfrm>
                <a:off x="2480050" y="4734900"/>
                <a:ext cx="46650" cy="17900"/>
              </a:xfrm>
              <a:custGeom>
                <a:avLst/>
                <a:gdLst/>
                <a:ahLst/>
                <a:cxnLst/>
                <a:rect l="l" t="t" r="r" b="b"/>
                <a:pathLst>
                  <a:path w="1866" h="716" extrusionOk="0">
                    <a:moveTo>
                      <a:pt x="1549" y="0"/>
                    </a:moveTo>
                    <a:cubicBezTo>
                      <a:pt x="1535" y="0"/>
                      <a:pt x="1521" y="2"/>
                      <a:pt x="1506" y="5"/>
                    </a:cubicBezTo>
                    <a:cubicBezTo>
                      <a:pt x="1080" y="105"/>
                      <a:pt x="679" y="205"/>
                      <a:pt x="253" y="305"/>
                    </a:cubicBezTo>
                    <a:cubicBezTo>
                      <a:pt x="1" y="374"/>
                      <a:pt x="84" y="716"/>
                      <a:pt x="292" y="716"/>
                    </a:cubicBezTo>
                    <a:cubicBezTo>
                      <a:pt x="311" y="716"/>
                      <a:pt x="332" y="713"/>
                      <a:pt x="353" y="706"/>
                    </a:cubicBezTo>
                    <a:lnTo>
                      <a:pt x="1606" y="406"/>
                    </a:lnTo>
                    <a:cubicBezTo>
                      <a:pt x="1866" y="358"/>
                      <a:pt x="1770" y="0"/>
                      <a:pt x="15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5" name="Google Shape;3445;p40"/>
              <p:cNvSpPr/>
              <p:nvPr/>
            </p:nvSpPr>
            <p:spPr>
              <a:xfrm>
                <a:off x="2562550" y="4717225"/>
                <a:ext cx="42975" cy="17900"/>
              </a:xfrm>
              <a:custGeom>
                <a:avLst/>
                <a:gdLst/>
                <a:ahLst/>
                <a:cxnLst/>
                <a:rect l="l" t="t" r="r" b="b"/>
                <a:pathLst>
                  <a:path w="1719" h="716" extrusionOk="0">
                    <a:moveTo>
                      <a:pt x="1450" y="1"/>
                    </a:moveTo>
                    <a:cubicBezTo>
                      <a:pt x="1431" y="1"/>
                      <a:pt x="1410" y="4"/>
                      <a:pt x="1389" y="10"/>
                    </a:cubicBezTo>
                    <a:cubicBezTo>
                      <a:pt x="988" y="110"/>
                      <a:pt x="612" y="210"/>
                      <a:pt x="236" y="311"/>
                    </a:cubicBezTo>
                    <a:cubicBezTo>
                      <a:pt x="0" y="358"/>
                      <a:pt x="75" y="716"/>
                      <a:pt x="315" y="716"/>
                    </a:cubicBezTo>
                    <a:cubicBezTo>
                      <a:pt x="330" y="716"/>
                      <a:pt x="345" y="715"/>
                      <a:pt x="361" y="712"/>
                    </a:cubicBezTo>
                    <a:cubicBezTo>
                      <a:pt x="737" y="611"/>
                      <a:pt x="1113" y="511"/>
                      <a:pt x="1489" y="411"/>
                    </a:cubicBezTo>
                    <a:cubicBezTo>
                      <a:pt x="1719" y="342"/>
                      <a:pt x="1654" y="1"/>
                      <a:pt x="14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6" name="Google Shape;3446;p40"/>
              <p:cNvSpPr/>
              <p:nvPr/>
            </p:nvSpPr>
            <p:spPr>
              <a:xfrm>
                <a:off x="2648400" y="4701700"/>
                <a:ext cx="51900" cy="15900"/>
              </a:xfrm>
              <a:custGeom>
                <a:avLst/>
                <a:gdLst/>
                <a:ahLst/>
                <a:cxnLst/>
                <a:rect l="l" t="t" r="r" b="b"/>
                <a:pathLst>
                  <a:path w="2076" h="636" extrusionOk="0">
                    <a:moveTo>
                      <a:pt x="1761" y="0"/>
                    </a:moveTo>
                    <a:cubicBezTo>
                      <a:pt x="1746" y="0"/>
                      <a:pt x="1731" y="1"/>
                      <a:pt x="1714" y="4"/>
                    </a:cubicBezTo>
                    <a:cubicBezTo>
                      <a:pt x="1288" y="54"/>
                      <a:pt x="887" y="130"/>
                      <a:pt x="461" y="205"/>
                    </a:cubicBezTo>
                    <a:lnTo>
                      <a:pt x="386" y="205"/>
                    </a:lnTo>
                    <a:cubicBezTo>
                      <a:pt x="336" y="205"/>
                      <a:pt x="286" y="230"/>
                      <a:pt x="236" y="230"/>
                    </a:cubicBezTo>
                    <a:cubicBezTo>
                      <a:pt x="1" y="300"/>
                      <a:pt x="74" y="635"/>
                      <a:pt x="312" y="635"/>
                    </a:cubicBezTo>
                    <a:cubicBezTo>
                      <a:pt x="327" y="635"/>
                      <a:pt x="344" y="634"/>
                      <a:pt x="361" y="631"/>
                    </a:cubicBezTo>
                    <a:cubicBezTo>
                      <a:pt x="837" y="556"/>
                      <a:pt x="1338" y="481"/>
                      <a:pt x="1840" y="405"/>
                    </a:cubicBezTo>
                    <a:cubicBezTo>
                      <a:pt x="2076" y="358"/>
                      <a:pt x="2001" y="0"/>
                      <a:pt x="176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7" name="Google Shape;3447;p40"/>
              <p:cNvSpPr/>
              <p:nvPr/>
            </p:nvSpPr>
            <p:spPr>
              <a:xfrm>
                <a:off x="2736275" y="4685725"/>
                <a:ext cx="36400" cy="18200"/>
              </a:xfrm>
              <a:custGeom>
                <a:avLst/>
                <a:gdLst/>
                <a:ahLst/>
                <a:cxnLst/>
                <a:rect l="l" t="t" r="r" b="b"/>
                <a:pathLst>
                  <a:path w="1456" h="728" extrusionOk="0">
                    <a:moveTo>
                      <a:pt x="1208" y="1"/>
                    </a:moveTo>
                    <a:cubicBezTo>
                      <a:pt x="1185" y="1"/>
                      <a:pt x="1159" y="6"/>
                      <a:pt x="1132" y="17"/>
                    </a:cubicBezTo>
                    <a:cubicBezTo>
                      <a:pt x="831" y="117"/>
                      <a:pt x="530" y="217"/>
                      <a:pt x="229" y="318"/>
                    </a:cubicBezTo>
                    <a:cubicBezTo>
                      <a:pt x="0" y="386"/>
                      <a:pt x="65" y="728"/>
                      <a:pt x="269" y="728"/>
                    </a:cubicBezTo>
                    <a:cubicBezTo>
                      <a:pt x="288" y="728"/>
                      <a:pt x="308" y="725"/>
                      <a:pt x="330" y="719"/>
                    </a:cubicBezTo>
                    <a:cubicBezTo>
                      <a:pt x="630" y="618"/>
                      <a:pt x="931" y="518"/>
                      <a:pt x="1232" y="418"/>
                    </a:cubicBezTo>
                    <a:cubicBezTo>
                      <a:pt x="1455" y="329"/>
                      <a:pt x="1400" y="1"/>
                      <a:pt x="120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8" name="Google Shape;3448;p40"/>
              <p:cNvSpPr/>
              <p:nvPr/>
            </p:nvSpPr>
            <p:spPr>
              <a:xfrm>
                <a:off x="2816525" y="4670850"/>
                <a:ext cx="38950" cy="16175"/>
              </a:xfrm>
              <a:custGeom>
                <a:avLst/>
                <a:gdLst/>
                <a:ahLst/>
                <a:cxnLst/>
                <a:rect l="l" t="t" r="r" b="b"/>
                <a:pathLst>
                  <a:path w="1558" h="647" extrusionOk="0">
                    <a:moveTo>
                      <a:pt x="1266" y="1"/>
                    </a:moveTo>
                    <a:cubicBezTo>
                      <a:pt x="1247" y="1"/>
                      <a:pt x="1226" y="4"/>
                      <a:pt x="1205" y="10"/>
                    </a:cubicBezTo>
                    <a:cubicBezTo>
                      <a:pt x="879" y="85"/>
                      <a:pt x="578" y="161"/>
                      <a:pt x="253" y="236"/>
                    </a:cubicBezTo>
                    <a:cubicBezTo>
                      <a:pt x="0" y="305"/>
                      <a:pt x="84" y="646"/>
                      <a:pt x="292" y="646"/>
                    </a:cubicBezTo>
                    <a:cubicBezTo>
                      <a:pt x="311" y="646"/>
                      <a:pt x="332" y="643"/>
                      <a:pt x="353" y="637"/>
                    </a:cubicBezTo>
                    <a:cubicBezTo>
                      <a:pt x="679" y="562"/>
                      <a:pt x="1004" y="486"/>
                      <a:pt x="1305" y="411"/>
                    </a:cubicBezTo>
                    <a:cubicBezTo>
                      <a:pt x="1557" y="342"/>
                      <a:pt x="1474" y="1"/>
                      <a:pt x="126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9" name="Google Shape;3449;p40"/>
              <p:cNvSpPr/>
              <p:nvPr/>
            </p:nvSpPr>
            <p:spPr>
              <a:xfrm>
                <a:off x="2897175" y="4649675"/>
                <a:ext cx="49375" cy="19675"/>
              </a:xfrm>
              <a:custGeom>
                <a:avLst/>
                <a:gdLst/>
                <a:ahLst/>
                <a:cxnLst/>
                <a:rect l="l" t="t" r="r" b="b"/>
                <a:pathLst>
                  <a:path w="1975" h="787" extrusionOk="0">
                    <a:moveTo>
                      <a:pt x="1681" y="1"/>
                    </a:moveTo>
                    <a:cubicBezTo>
                      <a:pt x="1667" y="1"/>
                      <a:pt x="1653" y="2"/>
                      <a:pt x="1638" y="5"/>
                    </a:cubicBezTo>
                    <a:cubicBezTo>
                      <a:pt x="1162" y="130"/>
                      <a:pt x="711" y="256"/>
                      <a:pt x="260" y="381"/>
                    </a:cubicBezTo>
                    <a:cubicBezTo>
                      <a:pt x="0" y="428"/>
                      <a:pt x="96" y="786"/>
                      <a:pt x="317" y="786"/>
                    </a:cubicBezTo>
                    <a:cubicBezTo>
                      <a:pt x="331" y="786"/>
                      <a:pt x="345" y="785"/>
                      <a:pt x="360" y="782"/>
                    </a:cubicBezTo>
                    <a:lnTo>
                      <a:pt x="1738" y="406"/>
                    </a:lnTo>
                    <a:cubicBezTo>
                      <a:pt x="1974" y="359"/>
                      <a:pt x="1899" y="1"/>
                      <a:pt x="168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0" name="Google Shape;3450;p40"/>
              <p:cNvSpPr/>
              <p:nvPr/>
            </p:nvSpPr>
            <p:spPr>
              <a:xfrm>
                <a:off x="2995050" y="4636400"/>
                <a:ext cx="35325" cy="16775"/>
              </a:xfrm>
              <a:custGeom>
                <a:avLst/>
                <a:gdLst/>
                <a:ahLst/>
                <a:cxnLst/>
                <a:rect l="l" t="t" r="r" b="b"/>
                <a:pathLst>
                  <a:path w="1413" h="671" extrusionOk="0">
                    <a:moveTo>
                      <a:pt x="1120" y="1"/>
                    </a:moveTo>
                    <a:cubicBezTo>
                      <a:pt x="1100" y="1"/>
                      <a:pt x="1079" y="4"/>
                      <a:pt x="1056" y="10"/>
                    </a:cubicBezTo>
                    <a:cubicBezTo>
                      <a:pt x="781" y="110"/>
                      <a:pt x="505" y="185"/>
                      <a:pt x="229" y="260"/>
                    </a:cubicBezTo>
                    <a:cubicBezTo>
                      <a:pt x="0" y="329"/>
                      <a:pt x="65" y="671"/>
                      <a:pt x="269" y="671"/>
                    </a:cubicBezTo>
                    <a:cubicBezTo>
                      <a:pt x="288" y="671"/>
                      <a:pt x="308" y="668"/>
                      <a:pt x="330" y="661"/>
                    </a:cubicBezTo>
                    <a:lnTo>
                      <a:pt x="1182" y="411"/>
                    </a:lnTo>
                    <a:cubicBezTo>
                      <a:pt x="1412" y="365"/>
                      <a:pt x="1346" y="1"/>
                      <a:pt x="112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1" name="Google Shape;3451;p40"/>
              <p:cNvSpPr/>
              <p:nvPr/>
            </p:nvSpPr>
            <p:spPr>
              <a:xfrm>
                <a:off x="3079500" y="4612600"/>
                <a:ext cx="46650" cy="17900"/>
              </a:xfrm>
              <a:custGeom>
                <a:avLst/>
                <a:gdLst/>
                <a:ahLst/>
                <a:cxnLst/>
                <a:rect l="l" t="t" r="r" b="b"/>
                <a:pathLst>
                  <a:path w="1866" h="716" extrusionOk="0">
                    <a:moveTo>
                      <a:pt x="1574" y="0"/>
                    </a:moveTo>
                    <a:cubicBezTo>
                      <a:pt x="1555" y="0"/>
                      <a:pt x="1534" y="3"/>
                      <a:pt x="1513" y="9"/>
                    </a:cubicBezTo>
                    <a:cubicBezTo>
                      <a:pt x="1087" y="110"/>
                      <a:pt x="661" y="210"/>
                      <a:pt x="260" y="310"/>
                    </a:cubicBezTo>
                    <a:cubicBezTo>
                      <a:pt x="0" y="357"/>
                      <a:pt x="96" y="716"/>
                      <a:pt x="317" y="716"/>
                    </a:cubicBezTo>
                    <a:cubicBezTo>
                      <a:pt x="331" y="716"/>
                      <a:pt x="346" y="714"/>
                      <a:pt x="360" y="711"/>
                    </a:cubicBezTo>
                    <a:cubicBezTo>
                      <a:pt x="786" y="611"/>
                      <a:pt x="1212" y="511"/>
                      <a:pt x="1613" y="410"/>
                    </a:cubicBezTo>
                    <a:cubicBezTo>
                      <a:pt x="1866" y="342"/>
                      <a:pt x="1782" y="0"/>
                      <a:pt x="157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2" name="Google Shape;3452;p40"/>
              <p:cNvSpPr/>
              <p:nvPr/>
            </p:nvSpPr>
            <p:spPr>
              <a:xfrm>
                <a:off x="3169675" y="4600675"/>
                <a:ext cx="43000" cy="17925"/>
              </a:xfrm>
              <a:custGeom>
                <a:avLst/>
                <a:gdLst/>
                <a:ahLst/>
                <a:cxnLst/>
                <a:rect l="l" t="t" r="r" b="b"/>
                <a:pathLst>
                  <a:path w="1720" h="717" extrusionOk="0">
                    <a:moveTo>
                      <a:pt x="1431" y="1"/>
                    </a:moveTo>
                    <a:cubicBezTo>
                      <a:pt x="1410" y="1"/>
                      <a:pt x="1388" y="4"/>
                      <a:pt x="1365" y="10"/>
                    </a:cubicBezTo>
                    <a:cubicBezTo>
                      <a:pt x="989" y="110"/>
                      <a:pt x="613" y="211"/>
                      <a:pt x="237" y="311"/>
                    </a:cubicBezTo>
                    <a:cubicBezTo>
                      <a:pt x="1" y="358"/>
                      <a:pt x="76" y="716"/>
                      <a:pt x="295" y="716"/>
                    </a:cubicBezTo>
                    <a:cubicBezTo>
                      <a:pt x="308" y="716"/>
                      <a:pt x="322" y="715"/>
                      <a:pt x="337" y="712"/>
                    </a:cubicBezTo>
                    <a:cubicBezTo>
                      <a:pt x="713" y="612"/>
                      <a:pt x="1114" y="511"/>
                      <a:pt x="1490" y="411"/>
                    </a:cubicBezTo>
                    <a:cubicBezTo>
                      <a:pt x="1719" y="342"/>
                      <a:pt x="1655" y="1"/>
                      <a:pt x="143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3" name="Google Shape;3453;p40"/>
              <p:cNvSpPr/>
              <p:nvPr/>
            </p:nvSpPr>
            <p:spPr>
              <a:xfrm>
                <a:off x="3264000" y="4579225"/>
                <a:ext cx="41275" cy="19600"/>
              </a:xfrm>
              <a:custGeom>
                <a:avLst/>
                <a:gdLst/>
                <a:ahLst/>
                <a:cxnLst/>
                <a:rect l="l" t="t" r="r" b="b"/>
                <a:pathLst>
                  <a:path w="1651" h="784" extrusionOk="0">
                    <a:moveTo>
                      <a:pt x="1375" y="1"/>
                    </a:moveTo>
                    <a:cubicBezTo>
                      <a:pt x="1352" y="1"/>
                      <a:pt x="1327" y="6"/>
                      <a:pt x="1301" y="16"/>
                    </a:cubicBezTo>
                    <a:cubicBezTo>
                      <a:pt x="950" y="141"/>
                      <a:pt x="574" y="242"/>
                      <a:pt x="223" y="367"/>
                    </a:cubicBezTo>
                    <a:cubicBezTo>
                      <a:pt x="0" y="456"/>
                      <a:pt x="55" y="784"/>
                      <a:pt x="265" y="784"/>
                    </a:cubicBezTo>
                    <a:cubicBezTo>
                      <a:pt x="290" y="784"/>
                      <a:pt x="318" y="779"/>
                      <a:pt x="349" y="768"/>
                    </a:cubicBezTo>
                    <a:cubicBezTo>
                      <a:pt x="700" y="668"/>
                      <a:pt x="1050" y="542"/>
                      <a:pt x="1426" y="417"/>
                    </a:cubicBezTo>
                    <a:cubicBezTo>
                      <a:pt x="1651" y="350"/>
                      <a:pt x="1574" y="1"/>
                      <a:pt x="13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4" name="Google Shape;3454;p40"/>
              <p:cNvSpPr/>
              <p:nvPr/>
            </p:nvSpPr>
            <p:spPr>
              <a:xfrm>
                <a:off x="3347050" y="4564475"/>
                <a:ext cx="40600" cy="16525"/>
              </a:xfrm>
              <a:custGeom>
                <a:avLst/>
                <a:gdLst/>
                <a:ahLst/>
                <a:cxnLst/>
                <a:rect l="l" t="t" r="r" b="b"/>
                <a:pathLst>
                  <a:path w="1624" h="661" extrusionOk="0">
                    <a:moveTo>
                      <a:pt x="1309" y="0"/>
                    </a:moveTo>
                    <a:cubicBezTo>
                      <a:pt x="1294" y="0"/>
                      <a:pt x="1278" y="2"/>
                      <a:pt x="1262" y="5"/>
                    </a:cubicBezTo>
                    <a:cubicBezTo>
                      <a:pt x="936" y="105"/>
                      <a:pt x="586" y="180"/>
                      <a:pt x="260" y="255"/>
                    </a:cubicBezTo>
                    <a:cubicBezTo>
                      <a:pt x="0" y="302"/>
                      <a:pt x="96" y="661"/>
                      <a:pt x="317" y="661"/>
                    </a:cubicBezTo>
                    <a:cubicBezTo>
                      <a:pt x="331" y="661"/>
                      <a:pt x="345" y="659"/>
                      <a:pt x="360" y="656"/>
                    </a:cubicBezTo>
                    <a:cubicBezTo>
                      <a:pt x="711" y="581"/>
                      <a:pt x="1037" y="506"/>
                      <a:pt x="1388" y="406"/>
                    </a:cubicBezTo>
                    <a:cubicBezTo>
                      <a:pt x="1624" y="358"/>
                      <a:pt x="1549" y="0"/>
                      <a:pt x="130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5" name="Google Shape;3455;p40"/>
              <p:cNvSpPr/>
              <p:nvPr/>
            </p:nvSpPr>
            <p:spPr>
              <a:xfrm>
                <a:off x="3414950" y="4552450"/>
                <a:ext cx="33950" cy="16300"/>
              </a:xfrm>
              <a:custGeom>
                <a:avLst/>
                <a:gdLst/>
                <a:ahLst/>
                <a:cxnLst/>
                <a:rect l="l" t="t" r="r" b="b"/>
                <a:pathLst>
                  <a:path w="1358" h="652" extrusionOk="0">
                    <a:moveTo>
                      <a:pt x="1063" y="0"/>
                    </a:moveTo>
                    <a:cubicBezTo>
                      <a:pt x="1044" y="0"/>
                      <a:pt x="1024" y="3"/>
                      <a:pt x="1002" y="9"/>
                    </a:cubicBezTo>
                    <a:cubicBezTo>
                      <a:pt x="752" y="85"/>
                      <a:pt x="476" y="160"/>
                      <a:pt x="225" y="235"/>
                    </a:cubicBezTo>
                    <a:cubicBezTo>
                      <a:pt x="1" y="302"/>
                      <a:pt x="58" y="651"/>
                      <a:pt x="270" y="651"/>
                    </a:cubicBezTo>
                    <a:cubicBezTo>
                      <a:pt x="295" y="651"/>
                      <a:pt x="322" y="646"/>
                      <a:pt x="351" y="636"/>
                    </a:cubicBezTo>
                    <a:lnTo>
                      <a:pt x="1128" y="410"/>
                    </a:lnTo>
                    <a:cubicBezTo>
                      <a:pt x="1357" y="342"/>
                      <a:pt x="1272" y="0"/>
                      <a:pt x="106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6" name="Google Shape;3456;p40"/>
              <p:cNvSpPr/>
              <p:nvPr/>
            </p:nvSpPr>
            <p:spPr>
              <a:xfrm>
                <a:off x="3485150" y="4534750"/>
                <a:ext cx="48825" cy="20825"/>
              </a:xfrm>
              <a:custGeom>
                <a:avLst/>
                <a:gdLst/>
                <a:ahLst/>
                <a:cxnLst/>
                <a:rect l="l" t="t" r="r" b="b"/>
                <a:pathLst>
                  <a:path w="1953" h="833" extrusionOk="0">
                    <a:moveTo>
                      <a:pt x="1683" y="0"/>
                    </a:moveTo>
                    <a:cubicBezTo>
                      <a:pt x="1659" y="0"/>
                      <a:pt x="1632" y="5"/>
                      <a:pt x="1603" y="16"/>
                    </a:cubicBezTo>
                    <a:lnTo>
                      <a:pt x="225" y="417"/>
                    </a:lnTo>
                    <a:cubicBezTo>
                      <a:pt x="0" y="484"/>
                      <a:pt x="77" y="833"/>
                      <a:pt x="276" y="833"/>
                    </a:cubicBezTo>
                    <a:cubicBezTo>
                      <a:pt x="299" y="833"/>
                      <a:pt x="324" y="828"/>
                      <a:pt x="350" y="818"/>
                    </a:cubicBezTo>
                    <a:cubicBezTo>
                      <a:pt x="801" y="692"/>
                      <a:pt x="1252" y="542"/>
                      <a:pt x="1728" y="417"/>
                    </a:cubicBezTo>
                    <a:cubicBezTo>
                      <a:pt x="1953" y="349"/>
                      <a:pt x="1896" y="0"/>
                      <a:pt x="168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7" name="Google Shape;3457;p40"/>
              <p:cNvSpPr/>
              <p:nvPr/>
            </p:nvSpPr>
            <p:spPr>
              <a:xfrm>
                <a:off x="3577900" y="4514675"/>
                <a:ext cx="43775" cy="22750"/>
              </a:xfrm>
              <a:custGeom>
                <a:avLst/>
                <a:gdLst/>
                <a:ahLst/>
                <a:cxnLst/>
                <a:rect l="l" t="t" r="r" b="b"/>
                <a:pathLst>
                  <a:path w="1751" h="910" extrusionOk="0">
                    <a:moveTo>
                      <a:pt x="1504" y="1"/>
                    </a:moveTo>
                    <a:cubicBezTo>
                      <a:pt x="1480" y="1"/>
                      <a:pt x="1454" y="6"/>
                      <a:pt x="1427" y="17"/>
                    </a:cubicBezTo>
                    <a:cubicBezTo>
                      <a:pt x="1026" y="167"/>
                      <a:pt x="625" y="317"/>
                      <a:pt x="224" y="493"/>
                    </a:cubicBezTo>
                    <a:cubicBezTo>
                      <a:pt x="1" y="582"/>
                      <a:pt x="56" y="910"/>
                      <a:pt x="247" y="910"/>
                    </a:cubicBezTo>
                    <a:cubicBezTo>
                      <a:pt x="271" y="910"/>
                      <a:pt x="297" y="905"/>
                      <a:pt x="324" y="894"/>
                    </a:cubicBezTo>
                    <a:cubicBezTo>
                      <a:pt x="725" y="718"/>
                      <a:pt x="1126" y="568"/>
                      <a:pt x="1527" y="418"/>
                    </a:cubicBezTo>
                    <a:cubicBezTo>
                      <a:pt x="1750" y="328"/>
                      <a:pt x="1695" y="1"/>
                      <a:pt x="150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8" name="Google Shape;3458;p40"/>
              <p:cNvSpPr/>
              <p:nvPr/>
            </p:nvSpPr>
            <p:spPr>
              <a:xfrm>
                <a:off x="3651050" y="4506075"/>
                <a:ext cx="34050" cy="16775"/>
              </a:xfrm>
              <a:custGeom>
                <a:avLst/>
                <a:gdLst/>
                <a:ahLst/>
                <a:cxnLst/>
                <a:rect l="l" t="t" r="r" b="b"/>
                <a:pathLst>
                  <a:path w="1362" h="671" extrusionOk="0">
                    <a:moveTo>
                      <a:pt x="1074" y="0"/>
                    </a:moveTo>
                    <a:cubicBezTo>
                      <a:pt x="1053" y="0"/>
                      <a:pt x="1031" y="3"/>
                      <a:pt x="1007" y="10"/>
                    </a:cubicBezTo>
                    <a:cubicBezTo>
                      <a:pt x="756" y="85"/>
                      <a:pt x="506" y="185"/>
                      <a:pt x="230" y="260"/>
                    </a:cubicBezTo>
                    <a:cubicBezTo>
                      <a:pt x="1" y="329"/>
                      <a:pt x="65" y="671"/>
                      <a:pt x="289" y="671"/>
                    </a:cubicBezTo>
                    <a:cubicBezTo>
                      <a:pt x="310" y="671"/>
                      <a:pt x="332" y="668"/>
                      <a:pt x="355" y="661"/>
                    </a:cubicBezTo>
                    <a:cubicBezTo>
                      <a:pt x="606" y="586"/>
                      <a:pt x="857" y="511"/>
                      <a:pt x="1132" y="411"/>
                    </a:cubicBezTo>
                    <a:cubicBezTo>
                      <a:pt x="1362" y="342"/>
                      <a:pt x="1297" y="0"/>
                      <a:pt x="107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9" name="Google Shape;3459;p40"/>
              <p:cNvSpPr/>
              <p:nvPr/>
            </p:nvSpPr>
            <p:spPr>
              <a:xfrm>
                <a:off x="3742375" y="4487400"/>
                <a:ext cx="41850" cy="16525"/>
              </a:xfrm>
              <a:custGeom>
                <a:avLst/>
                <a:gdLst/>
                <a:ahLst/>
                <a:cxnLst/>
                <a:rect l="l" t="t" r="r" b="b"/>
                <a:pathLst>
                  <a:path w="1674" h="661" extrusionOk="0">
                    <a:moveTo>
                      <a:pt x="1357" y="1"/>
                    </a:moveTo>
                    <a:cubicBezTo>
                      <a:pt x="1343" y="1"/>
                      <a:pt x="1329" y="2"/>
                      <a:pt x="1314" y="5"/>
                    </a:cubicBezTo>
                    <a:cubicBezTo>
                      <a:pt x="963" y="80"/>
                      <a:pt x="587" y="155"/>
                      <a:pt x="236" y="255"/>
                    </a:cubicBezTo>
                    <a:cubicBezTo>
                      <a:pt x="0" y="303"/>
                      <a:pt x="75" y="661"/>
                      <a:pt x="294" y="661"/>
                    </a:cubicBezTo>
                    <a:cubicBezTo>
                      <a:pt x="308" y="661"/>
                      <a:pt x="322" y="659"/>
                      <a:pt x="337" y="656"/>
                    </a:cubicBezTo>
                    <a:cubicBezTo>
                      <a:pt x="713" y="581"/>
                      <a:pt x="1063" y="481"/>
                      <a:pt x="1414" y="406"/>
                    </a:cubicBezTo>
                    <a:cubicBezTo>
                      <a:pt x="1674" y="359"/>
                      <a:pt x="1578" y="1"/>
                      <a:pt x="135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0" name="Google Shape;3460;p40"/>
              <p:cNvSpPr/>
              <p:nvPr/>
            </p:nvSpPr>
            <p:spPr>
              <a:xfrm>
                <a:off x="2964975" y="5007175"/>
                <a:ext cx="41325" cy="19450"/>
              </a:xfrm>
              <a:custGeom>
                <a:avLst/>
                <a:gdLst/>
                <a:ahLst/>
                <a:cxnLst/>
                <a:rect l="l" t="t" r="r" b="b"/>
                <a:pathLst>
                  <a:path w="1653" h="778" extrusionOk="0">
                    <a:moveTo>
                      <a:pt x="1385" y="0"/>
                    </a:moveTo>
                    <a:cubicBezTo>
                      <a:pt x="1361" y="0"/>
                      <a:pt x="1335" y="5"/>
                      <a:pt x="1307" y="16"/>
                    </a:cubicBezTo>
                    <a:lnTo>
                      <a:pt x="229" y="367"/>
                    </a:lnTo>
                    <a:cubicBezTo>
                      <a:pt x="0" y="436"/>
                      <a:pt x="65" y="777"/>
                      <a:pt x="269" y="777"/>
                    </a:cubicBezTo>
                    <a:cubicBezTo>
                      <a:pt x="288" y="777"/>
                      <a:pt x="308" y="774"/>
                      <a:pt x="330" y="768"/>
                    </a:cubicBezTo>
                    <a:cubicBezTo>
                      <a:pt x="706" y="643"/>
                      <a:pt x="1056" y="517"/>
                      <a:pt x="1407" y="417"/>
                    </a:cubicBezTo>
                    <a:cubicBezTo>
                      <a:pt x="1653" y="328"/>
                      <a:pt x="1580" y="0"/>
                      <a:pt x="138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1" name="Google Shape;3461;p40"/>
              <p:cNvSpPr/>
              <p:nvPr/>
            </p:nvSpPr>
            <p:spPr>
              <a:xfrm>
                <a:off x="3057525" y="4987900"/>
                <a:ext cx="46125" cy="17925"/>
              </a:xfrm>
              <a:custGeom>
                <a:avLst/>
                <a:gdLst/>
                <a:ahLst/>
                <a:cxnLst/>
                <a:rect l="l" t="t" r="r" b="b"/>
                <a:pathLst>
                  <a:path w="1845" h="717" extrusionOk="0">
                    <a:moveTo>
                      <a:pt x="1556" y="1"/>
                    </a:moveTo>
                    <a:cubicBezTo>
                      <a:pt x="1535" y="1"/>
                      <a:pt x="1513" y="4"/>
                      <a:pt x="1490" y="10"/>
                    </a:cubicBezTo>
                    <a:cubicBezTo>
                      <a:pt x="1064" y="110"/>
                      <a:pt x="663" y="211"/>
                      <a:pt x="237" y="311"/>
                    </a:cubicBezTo>
                    <a:cubicBezTo>
                      <a:pt x="1" y="358"/>
                      <a:pt x="76" y="716"/>
                      <a:pt x="294" y="716"/>
                    </a:cubicBezTo>
                    <a:cubicBezTo>
                      <a:pt x="308" y="716"/>
                      <a:pt x="322" y="715"/>
                      <a:pt x="337" y="712"/>
                    </a:cubicBezTo>
                    <a:cubicBezTo>
                      <a:pt x="763" y="612"/>
                      <a:pt x="1189" y="511"/>
                      <a:pt x="1615" y="411"/>
                    </a:cubicBezTo>
                    <a:cubicBezTo>
                      <a:pt x="1844" y="342"/>
                      <a:pt x="1780" y="1"/>
                      <a:pt x="155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2" name="Google Shape;3462;p40"/>
              <p:cNvSpPr/>
              <p:nvPr/>
            </p:nvSpPr>
            <p:spPr>
              <a:xfrm>
                <a:off x="3163225" y="4953675"/>
                <a:ext cx="47225" cy="23225"/>
              </a:xfrm>
              <a:custGeom>
                <a:avLst/>
                <a:gdLst/>
                <a:ahLst/>
                <a:cxnLst/>
                <a:rect l="l" t="t" r="r" b="b"/>
                <a:pathLst>
                  <a:path w="1889" h="929" extrusionOk="0">
                    <a:moveTo>
                      <a:pt x="1566" y="0"/>
                    </a:moveTo>
                    <a:cubicBezTo>
                      <a:pt x="1536" y="0"/>
                      <a:pt x="1504" y="8"/>
                      <a:pt x="1472" y="26"/>
                    </a:cubicBezTo>
                    <a:cubicBezTo>
                      <a:pt x="1046" y="201"/>
                      <a:pt x="620" y="377"/>
                      <a:pt x="194" y="552"/>
                    </a:cubicBezTo>
                    <a:cubicBezTo>
                      <a:pt x="0" y="638"/>
                      <a:pt x="121" y="928"/>
                      <a:pt x="318" y="928"/>
                    </a:cubicBezTo>
                    <a:cubicBezTo>
                      <a:pt x="350" y="928"/>
                      <a:pt x="385" y="920"/>
                      <a:pt x="420" y="903"/>
                    </a:cubicBezTo>
                    <a:cubicBezTo>
                      <a:pt x="846" y="727"/>
                      <a:pt x="1247" y="552"/>
                      <a:pt x="1673" y="377"/>
                    </a:cubicBezTo>
                    <a:cubicBezTo>
                      <a:pt x="1888" y="290"/>
                      <a:pt x="1752" y="0"/>
                      <a:pt x="156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3" name="Google Shape;3463;p40"/>
              <p:cNvSpPr/>
              <p:nvPr/>
            </p:nvSpPr>
            <p:spPr>
              <a:xfrm>
                <a:off x="3256475" y="4935100"/>
                <a:ext cx="40700" cy="20875"/>
              </a:xfrm>
              <a:custGeom>
                <a:avLst/>
                <a:gdLst/>
                <a:ahLst/>
                <a:cxnLst/>
                <a:rect l="l" t="t" r="r" b="b"/>
                <a:pathLst>
                  <a:path w="1628" h="835" extrusionOk="0">
                    <a:moveTo>
                      <a:pt x="1378" y="1"/>
                    </a:moveTo>
                    <a:cubicBezTo>
                      <a:pt x="1354" y="1"/>
                      <a:pt x="1329" y="6"/>
                      <a:pt x="1301" y="17"/>
                    </a:cubicBezTo>
                    <a:cubicBezTo>
                      <a:pt x="950" y="142"/>
                      <a:pt x="574" y="292"/>
                      <a:pt x="224" y="418"/>
                    </a:cubicBezTo>
                    <a:cubicBezTo>
                      <a:pt x="0" y="507"/>
                      <a:pt x="55" y="835"/>
                      <a:pt x="265" y="835"/>
                    </a:cubicBezTo>
                    <a:cubicBezTo>
                      <a:pt x="291" y="835"/>
                      <a:pt x="319" y="830"/>
                      <a:pt x="349" y="819"/>
                    </a:cubicBezTo>
                    <a:cubicBezTo>
                      <a:pt x="700" y="693"/>
                      <a:pt x="1051" y="543"/>
                      <a:pt x="1427" y="418"/>
                    </a:cubicBezTo>
                    <a:cubicBezTo>
                      <a:pt x="1627" y="328"/>
                      <a:pt x="1570" y="1"/>
                      <a:pt x="137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4" name="Google Shape;3464;p40"/>
              <p:cNvSpPr/>
              <p:nvPr/>
            </p:nvSpPr>
            <p:spPr>
              <a:xfrm>
                <a:off x="3350350" y="4912725"/>
                <a:ext cx="44650" cy="19275"/>
              </a:xfrm>
              <a:custGeom>
                <a:avLst/>
                <a:gdLst/>
                <a:ahLst/>
                <a:cxnLst/>
                <a:rect l="l" t="t" r="r" b="b"/>
                <a:pathLst>
                  <a:path w="1786" h="771" extrusionOk="0">
                    <a:moveTo>
                      <a:pt x="1497" y="0"/>
                    </a:moveTo>
                    <a:cubicBezTo>
                      <a:pt x="1477" y="0"/>
                      <a:pt x="1454" y="3"/>
                      <a:pt x="1431" y="9"/>
                    </a:cubicBezTo>
                    <a:cubicBezTo>
                      <a:pt x="1030" y="135"/>
                      <a:pt x="629" y="235"/>
                      <a:pt x="253" y="360"/>
                    </a:cubicBezTo>
                    <a:cubicBezTo>
                      <a:pt x="1" y="429"/>
                      <a:pt x="84" y="771"/>
                      <a:pt x="292" y="771"/>
                    </a:cubicBezTo>
                    <a:cubicBezTo>
                      <a:pt x="312" y="771"/>
                      <a:pt x="332" y="768"/>
                      <a:pt x="353" y="761"/>
                    </a:cubicBezTo>
                    <a:cubicBezTo>
                      <a:pt x="754" y="661"/>
                      <a:pt x="1155" y="536"/>
                      <a:pt x="1556" y="411"/>
                    </a:cubicBezTo>
                    <a:cubicBezTo>
                      <a:pt x="1786" y="342"/>
                      <a:pt x="1721" y="0"/>
                      <a:pt x="149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5" name="Google Shape;3465;p40"/>
              <p:cNvSpPr/>
              <p:nvPr/>
            </p:nvSpPr>
            <p:spPr>
              <a:xfrm>
                <a:off x="3426900" y="4895000"/>
                <a:ext cx="44325" cy="20875"/>
              </a:xfrm>
              <a:custGeom>
                <a:avLst/>
                <a:gdLst/>
                <a:ahLst/>
                <a:cxnLst/>
                <a:rect l="l" t="t" r="r" b="b"/>
                <a:pathLst>
                  <a:path w="1773" h="835" extrusionOk="0">
                    <a:moveTo>
                      <a:pt x="1504" y="1"/>
                    </a:moveTo>
                    <a:cubicBezTo>
                      <a:pt x="1480" y="1"/>
                      <a:pt x="1454" y="6"/>
                      <a:pt x="1427" y="17"/>
                    </a:cubicBezTo>
                    <a:cubicBezTo>
                      <a:pt x="1026" y="142"/>
                      <a:pt x="625" y="292"/>
                      <a:pt x="224" y="418"/>
                    </a:cubicBezTo>
                    <a:cubicBezTo>
                      <a:pt x="1" y="507"/>
                      <a:pt x="75" y="835"/>
                      <a:pt x="271" y="835"/>
                    </a:cubicBezTo>
                    <a:cubicBezTo>
                      <a:pt x="296" y="835"/>
                      <a:pt x="322" y="830"/>
                      <a:pt x="349" y="819"/>
                    </a:cubicBezTo>
                    <a:cubicBezTo>
                      <a:pt x="750" y="693"/>
                      <a:pt x="1151" y="543"/>
                      <a:pt x="1527" y="418"/>
                    </a:cubicBezTo>
                    <a:cubicBezTo>
                      <a:pt x="1772" y="328"/>
                      <a:pt x="1700" y="1"/>
                      <a:pt x="150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6" name="Google Shape;3466;p40"/>
              <p:cNvSpPr/>
              <p:nvPr/>
            </p:nvSpPr>
            <p:spPr>
              <a:xfrm>
                <a:off x="3519475" y="4880125"/>
                <a:ext cx="45950" cy="19300"/>
              </a:xfrm>
              <a:custGeom>
                <a:avLst/>
                <a:gdLst/>
                <a:ahLst/>
                <a:cxnLst/>
                <a:rect l="l" t="t" r="r" b="b"/>
                <a:pathLst>
                  <a:path w="1838" h="772" extrusionOk="0">
                    <a:moveTo>
                      <a:pt x="1550" y="1"/>
                    </a:moveTo>
                    <a:cubicBezTo>
                      <a:pt x="1529" y="1"/>
                      <a:pt x="1507" y="4"/>
                      <a:pt x="1483" y="10"/>
                    </a:cubicBezTo>
                    <a:cubicBezTo>
                      <a:pt x="1082" y="136"/>
                      <a:pt x="656" y="236"/>
                      <a:pt x="230" y="361"/>
                    </a:cubicBezTo>
                    <a:cubicBezTo>
                      <a:pt x="1" y="430"/>
                      <a:pt x="65" y="771"/>
                      <a:pt x="289" y="771"/>
                    </a:cubicBezTo>
                    <a:cubicBezTo>
                      <a:pt x="310" y="771"/>
                      <a:pt x="332" y="769"/>
                      <a:pt x="355" y="762"/>
                    </a:cubicBezTo>
                    <a:cubicBezTo>
                      <a:pt x="756" y="637"/>
                      <a:pt x="1182" y="537"/>
                      <a:pt x="1608" y="411"/>
                    </a:cubicBezTo>
                    <a:cubicBezTo>
                      <a:pt x="1838" y="342"/>
                      <a:pt x="1773" y="1"/>
                      <a:pt x="15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7" name="Google Shape;3467;p40"/>
              <p:cNvSpPr/>
              <p:nvPr/>
            </p:nvSpPr>
            <p:spPr>
              <a:xfrm>
                <a:off x="3622875" y="4854450"/>
                <a:ext cx="48450" cy="21175"/>
              </a:xfrm>
              <a:custGeom>
                <a:avLst/>
                <a:gdLst/>
                <a:ahLst/>
                <a:cxnLst/>
                <a:rect l="l" t="t" r="r" b="b"/>
                <a:pathLst>
                  <a:path w="1938" h="847" extrusionOk="0">
                    <a:moveTo>
                      <a:pt x="1668" y="0"/>
                    </a:moveTo>
                    <a:cubicBezTo>
                      <a:pt x="1649" y="0"/>
                      <a:pt x="1629" y="3"/>
                      <a:pt x="1608" y="10"/>
                    </a:cubicBezTo>
                    <a:cubicBezTo>
                      <a:pt x="1132" y="160"/>
                      <a:pt x="680" y="285"/>
                      <a:pt x="229" y="436"/>
                    </a:cubicBezTo>
                    <a:cubicBezTo>
                      <a:pt x="0" y="505"/>
                      <a:pt x="64" y="846"/>
                      <a:pt x="269" y="846"/>
                    </a:cubicBezTo>
                    <a:cubicBezTo>
                      <a:pt x="288" y="846"/>
                      <a:pt x="308" y="843"/>
                      <a:pt x="330" y="837"/>
                    </a:cubicBezTo>
                    <a:cubicBezTo>
                      <a:pt x="806" y="686"/>
                      <a:pt x="1257" y="561"/>
                      <a:pt x="1708" y="411"/>
                    </a:cubicBezTo>
                    <a:cubicBezTo>
                      <a:pt x="1937" y="342"/>
                      <a:pt x="1873" y="0"/>
                      <a:pt x="166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8" name="Google Shape;3468;p40"/>
              <p:cNvSpPr/>
              <p:nvPr/>
            </p:nvSpPr>
            <p:spPr>
              <a:xfrm>
                <a:off x="3728875" y="4833150"/>
                <a:ext cx="38300" cy="18175"/>
              </a:xfrm>
              <a:custGeom>
                <a:avLst/>
                <a:gdLst/>
                <a:ahLst/>
                <a:cxnLst/>
                <a:rect l="l" t="t" r="r" b="b"/>
                <a:pathLst>
                  <a:path w="1532" h="727" extrusionOk="0">
                    <a:moveTo>
                      <a:pt x="1238" y="0"/>
                    </a:moveTo>
                    <a:cubicBezTo>
                      <a:pt x="1219" y="0"/>
                      <a:pt x="1199" y="3"/>
                      <a:pt x="1177" y="10"/>
                    </a:cubicBezTo>
                    <a:cubicBezTo>
                      <a:pt x="877" y="110"/>
                      <a:pt x="551" y="210"/>
                      <a:pt x="225" y="310"/>
                    </a:cubicBezTo>
                    <a:cubicBezTo>
                      <a:pt x="0" y="378"/>
                      <a:pt x="57" y="726"/>
                      <a:pt x="270" y="726"/>
                    </a:cubicBezTo>
                    <a:cubicBezTo>
                      <a:pt x="295" y="726"/>
                      <a:pt x="321" y="722"/>
                      <a:pt x="350" y="711"/>
                    </a:cubicBezTo>
                    <a:cubicBezTo>
                      <a:pt x="651" y="611"/>
                      <a:pt x="977" y="511"/>
                      <a:pt x="1303" y="411"/>
                    </a:cubicBezTo>
                    <a:cubicBezTo>
                      <a:pt x="1532" y="342"/>
                      <a:pt x="1447" y="0"/>
                      <a:pt x="123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9" name="Google Shape;3469;p40"/>
              <p:cNvSpPr/>
              <p:nvPr/>
            </p:nvSpPr>
            <p:spPr>
              <a:xfrm>
                <a:off x="3804100" y="4812475"/>
                <a:ext cx="42025" cy="21325"/>
              </a:xfrm>
              <a:custGeom>
                <a:avLst/>
                <a:gdLst/>
                <a:ahLst/>
                <a:cxnLst/>
                <a:rect l="l" t="t" r="r" b="b"/>
                <a:pathLst>
                  <a:path w="1681" h="853" extrusionOk="0">
                    <a:moveTo>
                      <a:pt x="1412" y="0"/>
                    </a:moveTo>
                    <a:cubicBezTo>
                      <a:pt x="1393" y="0"/>
                      <a:pt x="1373" y="3"/>
                      <a:pt x="1351" y="9"/>
                    </a:cubicBezTo>
                    <a:cubicBezTo>
                      <a:pt x="975" y="160"/>
                      <a:pt x="599" y="310"/>
                      <a:pt x="223" y="436"/>
                    </a:cubicBezTo>
                    <a:cubicBezTo>
                      <a:pt x="0" y="525"/>
                      <a:pt x="55" y="852"/>
                      <a:pt x="247" y="852"/>
                    </a:cubicBezTo>
                    <a:cubicBezTo>
                      <a:pt x="271" y="852"/>
                      <a:pt x="296" y="848"/>
                      <a:pt x="324" y="837"/>
                    </a:cubicBezTo>
                    <a:cubicBezTo>
                      <a:pt x="700" y="711"/>
                      <a:pt x="1076" y="561"/>
                      <a:pt x="1452" y="410"/>
                    </a:cubicBezTo>
                    <a:cubicBezTo>
                      <a:pt x="1681" y="342"/>
                      <a:pt x="1616" y="0"/>
                      <a:pt x="14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0" name="Google Shape;3470;p40"/>
              <p:cNvSpPr/>
              <p:nvPr/>
            </p:nvSpPr>
            <p:spPr>
              <a:xfrm>
                <a:off x="3887425" y="4782850"/>
                <a:ext cx="55675" cy="27150"/>
              </a:xfrm>
              <a:custGeom>
                <a:avLst/>
                <a:gdLst/>
                <a:ahLst/>
                <a:cxnLst/>
                <a:rect l="l" t="t" r="r" b="b"/>
                <a:pathLst>
                  <a:path w="2227" h="1086" extrusionOk="0">
                    <a:moveTo>
                      <a:pt x="1980" y="1"/>
                    </a:moveTo>
                    <a:cubicBezTo>
                      <a:pt x="1956" y="1"/>
                      <a:pt x="1931" y="6"/>
                      <a:pt x="1903" y="16"/>
                    </a:cubicBezTo>
                    <a:cubicBezTo>
                      <a:pt x="1352" y="217"/>
                      <a:pt x="775" y="443"/>
                      <a:pt x="224" y="668"/>
                    </a:cubicBezTo>
                    <a:cubicBezTo>
                      <a:pt x="1" y="757"/>
                      <a:pt x="76" y="1085"/>
                      <a:pt x="272" y="1085"/>
                    </a:cubicBezTo>
                    <a:cubicBezTo>
                      <a:pt x="296" y="1085"/>
                      <a:pt x="322" y="1080"/>
                      <a:pt x="349" y="1069"/>
                    </a:cubicBezTo>
                    <a:cubicBezTo>
                      <a:pt x="901" y="844"/>
                      <a:pt x="1452" y="643"/>
                      <a:pt x="2003" y="418"/>
                    </a:cubicBezTo>
                    <a:cubicBezTo>
                      <a:pt x="2226" y="328"/>
                      <a:pt x="2171" y="1"/>
                      <a:pt x="198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1" name="Google Shape;3471;p40"/>
              <p:cNvSpPr/>
              <p:nvPr/>
            </p:nvSpPr>
            <p:spPr>
              <a:xfrm>
                <a:off x="3986425" y="4764850"/>
                <a:ext cx="40775" cy="19450"/>
              </a:xfrm>
              <a:custGeom>
                <a:avLst/>
                <a:gdLst/>
                <a:ahLst/>
                <a:cxnLst/>
                <a:rect l="l" t="t" r="r" b="b"/>
                <a:pathLst>
                  <a:path w="1631" h="778" extrusionOk="0">
                    <a:moveTo>
                      <a:pt x="1362" y="0"/>
                    </a:moveTo>
                    <a:cubicBezTo>
                      <a:pt x="1343" y="0"/>
                      <a:pt x="1323" y="3"/>
                      <a:pt x="1301" y="10"/>
                    </a:cubicBezTo>
                    <a:cubicBezTo>
                      <a:pt x="926" y="135"/>
                      <a:pt x="575" y="260"/>
                      <a:pt x="224" y="361"/>
                    </a:cubicBezTo>
                    <a:cubicBezTo>
                      <a:pt x="1" y="450"/>
                      <a:pt x="56" y="778"/>
                      <a:pt x="247" y="778"/>
                    </a:cubicBezTo>
                    <a:cubicBezTo>
                      <a:pt x="271" y="778"/>
                      <a:pt x="297" y="773"/>
                      <a:pt x="324" y="762"/>
                    </a:cubicBezTo>
                    <a:cubicBezTo>
                      <a:pt x="675" y="661"/>
                      <a:pt x="1051" y="536"/>
                      <a:pt x="1402" y="411"/>
                    </a:cubicBezTo>
                    <a:cubicBezTo>
                      <a:pt x="1631" y="342"/>
                      <a:pt x="1567" y="0"/>
                      <a:pt x="136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2" name="Google Shape;3472;p40"/>
              <p:cNvSpPr/>
              <p:nvPr/>
            </p:nvSpPr>
            <p:spPr>
              <a:xfrm>
                <a:off x="4092175" y="4751050"/>
                <a:ext cx="39675" cy="18050"/>
              </a:xfrm>
              <a:custGeom>
                <a:avLst/>
                <a:gdLst/>
                <a:ahLst/>
                <a:cxnLst/>
                <a:rect l="l" t="t" r="r" b="b"/>
                <a:pathLst>
                  <a:path w="1587" h="722" extrusionOk="0">
                    <a:moveTo>
                      <a:pt x="1298" y="1"/>
                    </a:moveTo>
                    <a:cubicBezTo>
                      <a:pt x="1277" y="1"/>
                      <a:pt x="1255" y="4"/>
                      <a:pt x="1232" y="10"/>
                    </a:cubicBezTo>
                    <a:lnTo>
                      <a:pt x="229" y="311"/>
                    </a:lnTo>
                    <a:cubicBezTo>
                      <a:pt x="0" y="380"/>
                      <a:pt x="64" y="721"/>
                      <a:pt x="269" y="721"/>
                    </a:cubicBezTo>
                    <a:cubicBezTo>
                      <a:pt x="288" y="721"/>
                      <a:pt x="308" y="718"/>
                      <a:pt x="330" y="712"/>
                    </a:cubicBezTo>
                    <a:cubicBezTo>
                      <a:pt x="680" y="612"/>
                      <a:pt x="1006" y="512"/>
                      <a:pt x="1357" y="411"/>
                    </a:cubicBezTo>
                    <a:cubicBezTo>
                      <a:pt x="1587" y="343"/>
                      <a:pt x="1522" y="1"/>
                      <a:pt x="129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3" name="Google Shape;3473;p40"/>
              <p:cNvSpPr/>
              <p:nvPr/>
            </p:nvSpPr>
            <p:spPr>
              <a:xfrm>
                <a:off x="4189425" y="4734625"/>
                <a:ext cx="33775" cy="18350"/>
              </a:xfrm>
              <a:custGeom>
                <a:avLst/>
                <a:gdLst/>
                <a:ahLst/>
                <a:cxnLst/>
                <a:rect l="l" t="t" r="r" b="b"/>
                <a:pathLst>
                  <a:path w="1351" h="734" extrusionOk="0">
                    <a:moveTo>
                      <a:pt x="1075" y="0"/>
                    </a:moveTo>
                    <a:cubicBezTo>
                      <a:pt x="1052" y="0"/>
                      <a:pt x="1027" y="5"/>
                      <a:pt x="1001" y="16"/>
                    </a:cubicBezTo>
                    <a:cubicBezTo>
                      <a:pt x="750" y="116"/>
                      <a:pt x="500" y="216"/>
                      <a:pt x="224" y="316"/>
                    </a:cubicBezTo>
                    <a:cubicBezTo>
                      <a:pt x="1" y="406"/>
                      <a:pt x="76" y="733"/>
                      <a:pt x="272" y="733"/>
                    </a:cubicBezTo>
                    <a:cubicBezTo>
                      <a:pt x="296" y="733"/>
                      <a:pt x="322" y="728"/>
                      <a:pt x="349" y="717"/>
                    </a:cubicBezTo>
                    <a:cubicBezTo>
                      <a:pt x="600" y="617"/>
                      <a:pt x="851" y="517"/>
                      <a:pt x="1126" y="417"/>
                    </a:cubicBezTo>
                    <a:cubicBezTo>
                      <a:pt x="1351" y="349"/>
                      <a:pt x="1274" y="0"/>
                      <a:pt x="107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4" name="Google Shape;3474;p40"/>
              <p:cNvSpPr/>
              <p:nvPr/>
            </p:nvSpPr>
            <p:spPr>
              <a:xfrm>
                <a:off x="3089925" y="5056400"/>
                <a:ext cx="41000" cy="15125"/>
              </a:xfrm>
              <a:custGeom>
                <a:avLst/>
                <a:gdLst/>
                <a:ahLst/>
                <a:cxnLst/>
                <a:rect l="l" t="t" r="r" b="b"/>
                <a:pathLst>
                  <a:path w="1640" h="605" extrusionOk="0">
                    <a:moveTo>
                      <a:pt x="1296" y="1"/>
                    </a:moveTo>
                    <a:cubicBezTo>
                      <a:pt x="1288" y="1"/>
                      <a:pt x="1280" y="1"/>
                      <a:pt x="1272" y="2"/>
                    </a:cubicBezTo>
                    <a:lnTo>
                      <a:pt x="244" y="202"/>
                    </a:lnTo>
                    <a:cubicBezTo>
                      <a:pt x="1" y="227"/>
                      <a:pt x="88" y="605"/>
                      <a:pt x="345" y="605"/>
                    </a:cubicBezTo>
                    <a:cubicBezTo>
                      <a:pt x="353" y="605"/>
                      <a:pt x="361" y="604"/>
                      <a:pt x="369" y="603"/>
                    </a:cubicBezTo>
                    <a:cubicBezTo>
                      <a:pt x="695" y="528"/>
                      <a:pt x="1046" y="478"/>
                      <a:pt x="1372" y="403"/>
                    </a:cubicBezTo>
                    <a:cubicBezTo>
                      <a:pt x="1639" y="379"/>
                      <a:pt x="1553" y="1"/>
                      <a:pt x="129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5" name="Google Shape;3475;p40"/>
              <p:cNvSpPr/>
              <p:nvPr/>
            </p:nvSpPr>
            <p:spPr>
              <a:xfrm>
                <a:off x="3178625" y="5030500"/>
                <a:ext cx="41500" cy="18050"/>
              </a:xfrm>
              <a:custGeom>
                <a:avLst/>
                <a:gdLst/>
                <a:ahLst/>
                <a:cxnLst/>
                <a:rect l="l" t="t" r="r" b="b"/>
                <a:pathLst>
                  <a:path w="1660" h="722" extrusionOk="0">
                    <a:moveTo>
                      <a:pt x="1369" y="1"/>
                    </a:moveTo>
                    <a:cubicBezTo>
                      <a:pt x="1349" y="1"/>
                      <a:pt x="1329" y="4"/>
                      <a:pt x="1308" y="10"/>
                    </a:cubicBezTo>
                    <a:cubicBezTo>
                      <a:pt x="957" y="111"/>
                      <a:pt x="581" y="211"/>
                      <a:pt x="230" y="311"/>
                    </a:cubicBezTo>
                    <a:cubicBezTo>
                      <a:pt x="0" y="380"/>
                      <a:pt x="65" y="721"/>
                      <a:pt x="289" y="721"/>
                    </a:cubicBezTo>
                    <a:cubicBezTo>
                      <a:pt x="310" y="721"/>
                      <a:pt x="332" y="718"/>
                      <a:pt x="355" y="712"/>
                    </a:cubicBezTo>
                    <a:cubicBezTo>
                      <a:pt x="706" y="612"/>
                      <a:pt x="1057" y="512"/>
                      <a:pt x="1408" y="411"/>
                    </a:cubicBezTo>
                    <a:cubicBezTo>
                      <a:pt x="1660" y="343"/>
                      <a:pt x="1577" y="1"/>
                      <a:pt x="13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6" name="Google Shape;3476;p40"/>
              <p:cNvSpPr/>
              <p:nvPr/>
            </p:nvSpPr>
            <p:spPr>
              <a:xfrm>
                <a:off x="3299550" y="4999025"/>
                <a:ext cx="48375" cy="24450"/>
              </a:xfrm>
              <a:custGeom>
                <a:avLst/>
                <a:gdLst/>
                <a:ahLst/>
                <a:cxnLst/>
                <a:rect l="l" t="t" r="r" b="b"/>
                <a:pathLst>
                  <a:path w="1935" h="978" extrusionOk="0">
                    <a:moveTo>
                      <a:pt x="1685" y="0"/>
                    </a:moveTo>
                    <a:cubicBezTo>
                      <a:pt x="1662" y="0"/>
                      <a:pt x="1636" y="5"/>
                      <a:pt x="1608" y="16"/>
                    </a:cubicBezTo>
                    <a:cubicBezTo>
                      <a:pt x="1157" y="192"/>
                      <a:pt x="706" y="367"/>
                      <a:pt x="230" y="542"/>
                    </a:cubicBezTo>
                    <a:cubicBezTo>
                      <a:pt x="1" y="634"/>
                      <a:pt x="86" y="978"/>
                      <a:pt x="294" y="978"/>
                    </a:cubicBezTo>
                    <a:cubicBezTo>
                      <a:pt x="314" y="978"/>
                      <a:pt x="334" y="975"/>
                      <a:pt x="355" y="969"/>
                    </a:cubicBezTo>
                    <a:lnTo>
                      <a:pt x="1734" y="417"/>
                    </a:lnTo>
                    <a:cubicBezTo>
                      <a:pt x="1935" y="328"/>
                      <a:pt x="1877" y="0"/>
                      <a:pt x="168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7" name="Google Shape;3477;p40"/>
              <p:cNvSpPr/>
              <p:nvPr/>
            </p:nvSpPr>
            <p:spPr>
              <a:xfrm>
                <a:off x="3401850" y="4980225"/>
                <a:ext cx="43750" cy="20875"/>
              </a:xfrm>
              <a:custGeom>
                <a:avLst/>
                <a:gdLst/>
                <a:ahLst/>
                <a:cxnLst/>
                <a:rect l="l" t="t" r="r" b="b"/>
                <a:pathLst>
                  <a:path w="1750" h="835" extrusionOk="0">
                    <a:moveTo>
                      <a:pt x="1485" y="0"/>
                    </a:moveTo>
                    <a:cubicBezTo>
                      <a:pt x="1459" y="0"/>
                      <a:pt x="1431" y="5"/>
                      <a:pt x="1401" y="16"/>
                    </a:cubicBezTo>
                    <a:cubicBezTo>
                      <a:pt x="1025" y="142"/>
                      <a:pt x="624" y="292"/>
                      <a:pt x="223" y="417"/>
                    </a:cubicBezTo>
                    <a:cubicBezTo>
                      <a:pt x="0" y="507"/>
                      <a:pt x="55" y="834"/>
                      <a:pt x="247" y="834"/>
                    </a:cubicBezTo>
                    <a:cubicBezTo>
                      <a:pt x="270" y="834"/>
                      <a:pt x="296" y="829"/>
                      <a:pt x="323" y="818"/>
                    </a:cubicBezTo>
                    <a:cubicBezTo>
                      <a:pt x="724" y="693"/>
                      <a:pt x="1125" y="543"/>
                      <a:pt x="1526" y="417"/>
                    </a:cubicBezTo>
                    <a:cubicBezTo>
                      <a:pt x="1750" y="328"/>
                      <a:pt x="1695" y="0"/>
                      <a:pt x="148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8" name="Google Shape;3478;p40"/>
              <p:cNvSpPr/>
              <p:nvPr/>
            </p:nvSpPr>
            <p:spPr>
              <a:xfrm>
                <a:off x="3495825" y="4962225"/>
                <a:ext cx="42675" cy="19450"/>
              </a:xfrm>
              <a:custGeom>
                <a:avLst/>
                <a:gdLst/>
                <a:ahLst/>
                <a:cxnLst/>
                <a:rect l="l" t="t" r="r" b="b"/>
                <a:pathLst>
                  <a:path w="1707" h="778" extrusionOk="0">
                    <a:moveTo>
                      <a:pt x="1418" y="0"/>
                    </a:moveTo>
                    <a:cubicBezTo>
                      <a:pt x="1397" y="0"/>
                      <a:pt x="1375" y="3"/>
                      <a:pt x="1351" y="9"/>
                    </a:cubicBezTo>
                    <a:cubicBezTo>
                      <a:pt x="975" y="135"/>
                      <a:pt x="600" y="260"/>
                      <a:pt x="224" y="360"/>
                    </a:cubicBezTo>
                    <a:cubicBezTo>
                      <a:pt x="0" y="450"/>
                      <a:pt x="55" y="777"/>
                      <a:pt x="265" y="777"/>
                    </a:cubicBezTo>
                    <a:cubicBezTo>
                      <a:pt x="291" y="777"/>
                      <a:pt x="319" y="772"/>
                      <a:pt x="349" y="761"/>
                    </a:cubicBezTo>
                    <a:cubicBezTo>
                      <a:pt x="725" y="661"/>
                      <a:pt x="1101" y="536"/>
                      <a:pt x="1477" y="410"/>
                    </a:cubicBezTo>
                    <a:cubicBezTo>
                      <a:pt x="1706" y="342"/>
                      <a:pt x="1642" y="0"/>
                      <a:pt x="14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9" name="Google Shape;3479;p40"/>
              <p:cNvSpPr/>
              <p:nvPr/>
            </p:nvSpPr>
            <p:spPr>
              <a:xfrm>
                <a:off x="3597175" y="4942800"/>
                <a:ext cx="42825" cy="18025"/>
              </a:xfrm>
              <a:custGeom>
                <a:avLst/>
                <a:gdLst/>
                <a:ahLst/>
                <a:cxnLst/>
                <a:rect l="l" t="t" r="r" b="b"/>
                <a:pathLst>
                  <a:path w="1713" h="721" extrusionOk="0">
                    <a:moveTo>
                      <a:pt x="1443" y="0"/>
                    </a:moveTo>
                    <a:cubicBezTo>
                      <a:pt x="1424" y="0"/>
                      <a:pt x="1404" y="3"/>
                      <a:pt x="1383" y="10"/>
                    </a:cubicBezTo>
                    <a:cubicBezTo>
                      <a:pt x="1007" y="110"/>
                      <a:pt x="606" y="210"/>
                      <a:pt x="230" y="310"/>
                    </a:cubicBezTo>
                    <a:cubicBezTo>
                      <a:pt x="0" y="379"/>
                      <a:pt x="65" y="721"/>
                      <a:pt x="289" y="721"/>
                    </a:cubicBezTo>
                    <a:cubicBezTo>
                      <a:pt x="309" y="721"/>
                      <a:pt x="332" y="718"/>
                      <a:pt x="355" y="711"/>
                    </a:cubicBezTo>
                    <a:cubicBezTo>
                      <a:pt x="731" y="611"/>
                      <a:pt x="1107" y="511"/>
                      <a:pt x="1483" y="411"/>
                    </a:cubicBezTo>
                    <a:cubicBezTo>
                      <a:pt x="1712" y="342"/>
                      <a:pt x="1648" y="0"/>
                      <a:pt x="144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0" name="Google Shape;3480;p40"/>
              <p:cNvSpPr/>
              <p:nvPr/>
            </p:nvSpPr>
            <p:spPr>
              <a:xfrm>
                <a:off x="3699450" y="4918200"/>
                <a:ext cx="51300" cy="22750"/>
              </a:xfrm>
              <a:custGeom>
                <a:avLst/>
                <a:gdLst/>
                <a:ahLst/>
                <a:cxnLst/>
                <a:rect l="l" t="t" r="r" b="b"/>
                <a:pathLst>
                  <a:path w="2052" h="910" extrusionOk="0">
                    <a:moveTo>
                      <a:pt x="1804" y="0"/>
                    </a:moveTo>
                    <a:cubicBezTo>
                      <a:pt x="1781" y="0"/>
                      <a:pt x="1755" y="5"/>
                      <a:pt x="1728" y="16"/>
                    </a:cubicBezTo>
                    <a:lnTo>
                      <a:pt x="224" y="492"/>
                    </a:lnTo>
                    <a:cubicBezTo>
                      <a:pt x="1" y="582"/>
                      <a:pt x="56" y="909"/>
                      <a:pt x="265" y="909"/>
                    </a:cubicBezTo>
                    <a:cubicBezTo>
                      <a:pt x="291" y="909"/>
                      <a:pt x="319" y="904"/>
                      <a:pt x="349" y="893"/>
                    </a:cubicBezTo>
                    <a:cubicBezTo>
                      <a:pt x="825" y="743"/>
                      <a:pt x="1327" y="567"/>
                      <a:pt x="1828" y="417"/>
                    </a:cubicBezTo>
                    <a:cubicBezTo>
                      <a:pt x="2051" y="328"/>
                      <a:pt x="1996" y="0"/>
                      <a:pt x="180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1" name="Google Shape;3481;p40"/>
              <p:cNvSpPr/>
              <p:nvPr/>
            </p:nvSpPr>
            <p:spPr>
              <a:xfrm>
                <a:off x="3800225" y="4899550"/>
                <a:ext cx="40275" cy="16175"/>
              </a:xfrm>
              <a:custGeom>
                <a:avLst/>
                <a:gdLst/>
                <a:ahLst/>
                <a:cxnLst/>
                <a:rect l="l" t="t" r="r" b="b"/>
                <a:pathLst>
                  <a:path w="1611" h="647" extrusionOk="0">
                    <a:moveTo>
                      <a:pt x="1322" y="1"/>
                    </a:moveTo>
                    <a:cubicBezTo>
                      <a:pt x="1301" y="1"/>
                      <a:pt x="1279" y="4"/>
                      <a:pt x="1256" y="10"/>
                    </a:cubicBezTo>
                    <a:cubicBezTo>
                      <a:pt x="930" y="85"/>
                      <a:pt x="579" y="161"/>
                      <a:pt x="253" y="236"/>
                    </a:cubicBezTo>
                    <a:cubicBezTo>
                      <a:pt x="1" y="305"/>
                      <a:pt x="84" y="646"/>
                      <a:pt x="292" y="646"/>
                    </a:cubicBezTo>
                    <a:cubicBezTo>
                      <a:pt x="312" y="646"/>
                      <a:pt x="332" y="643"/>
                      <a:pt x="353" y="637"/>
                    </a:cubicBezTo>
                    <a:cubicBezTo>
                      <a:pt x="704" y="562"/>
                      <a:pt x="1030" y="486"/>
                      <a:pt x="1381" y="411"/>
                    </a:cubicBezTo>
                    <a:cubicBezTo>
                      <a:pt x="1610" y="342"/>
                      <a:pt x="1546" y="1"/>
                      <a:pt x="13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2" name="Google Shape;3482;p40"/>
              <p:cNvSpPr/>
              <p:nvPr/>
            </p:nvSpPr>
            <p:spPr>
              <a:xfrm>
                <a:off x="3903800" y="4869950"/>
                <a:ext cx="57475" cy="25250"/>
              </a:xfrm>
              <a:custGeom>
                <a:avLst/>
                <a:gdLst/>
                <a:ahLst/>
                <a:cxnLst/>
                <a:rect l="l" t="t" r="r" b="b"/>
                <a:pathLst>
                  <a:path w="2299" h="1010" extrusionOk="0">
                    <a:moveTo>
                      <a:pt x="2052" y="0"/>
                    </a:moveTo>
                    <a:cubicBezTo>
                      <a:pt x="2028" y="0"/>
                      <a:pt x="2002" y="5"/>
                      <a:pt x="1975" y="16"/>
                    </a:cubicBezTo>
                    <a:cubicBezTo>
                      <a:pt x="1398" y="217"/>
                      <a:pt x="822" y="392"/>
                      <a:pt x="246" y="593"/>
                    </a:cubicBezTo>
                    <a:cubicBezTo>
                      <a:pt x="0" y="682"/>
                      <a:pt x="72" y="1010"/>
                      <a:pt x="268" y="1010"/>
                    </a:cubicBezTo>
                    <a:cubicBezTo>
                      <a:pt x="292" y="1010"/>
                      <a:pt x="318" y="1005"/>
                      <a:pt x="346" y="994"/>
                    </a:cubicBezTo>
                    <a:cubicBezTo>
                      <a:pt x="922" y="793"/>
                      <a:pt x="1499" y="618"/>
                      <a:pt x="2075" y="417"/>
                    </a:cubicBezTo>
                    <a:cubicBezTo>
                      <a:pt x="2298" y="328"/>
                      <a:pt x="2243" y="0"/>
                      <a:pt x="20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3" name="Google Shape;3483;p40"/>
              <p:cNvSpPr/>
              <p:nvPr/>
            </p:nvSpPr>
            <p:spPr>
              <a:xfrm>
                <a:off x="3999575" y="4853025"/>
                <a:ext cx="30625" cy="16500"/>
              </a:xfrm>
              <a:custGeom>
                <a:avLst/>
                <a:gdLst/>
                <a:ahLst/>
                <a:cxnLst/>
                <a:rect l="l" t="t" r="r" b="b"/>
                <a:pathLst>
                  <a:path w="1225" h="660" extrusionOk="0">
                    <a:moveTo>
                      <a:pt x="960" y="1"/>
                    </a:moveTo>
                    <a:cubicBezTo>
                      <a:pt x="934" y="1"/>
                      <a:pt x="906" y="6"/>
                      <a:pt x="876" y="17"/>
                    </a:cubicBezTo>
                    <a:lnTo>
                      <a:pt x="224" y="242"/>
                    </a:lnTo>
                    <a:cubicBezTo>
                      <a:pt x="1" y="331"/>
                      <a:pt x="56" y="659"/>
                      <a:pt x="265" y="659"/>
                    </a:cubicBezTo>
                    <a:cubicBezTo>
                      <a:pt x="291" y="659"/>
                      <a:pt x="319" y="654"/>
                      <a:pt x="349" y="643"/>
                    </a:cubicBezTo>
                    <a:cubicBezTo>
                      <a:pt x="550" y="568"/>
                      <a:pt x="775" y="493"/>
                      <a:pt x="1001" y="418"/>
                    </a:cubicBezTo>
                    <a:cubicBezTo>
                      <a:pt x="1224" y="328"/>
                      <a:pt x="1169" y="1"/>
                      <a:pt x="9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4" name="Google Shape;3484;p40"/>
              <p:cNvSpPr/>
              <p:nvPr/>
            </p:nvSpPr>
            <p:spPr>
              <a:xfrm>
                <a:off x="4069725" y="4835025"/>
                <a:ext cx="44525" cy="21300"/>
              </a:xfrm>
              <a:custGeom>
                <a:avLst/>
                <a:gdLst/>
                <a:ahLst/>
                <a:cxnLst/>
                <a:rect l="l" t="t" r="r" b="b"/>
                <a:pathLst>
                  <a:path w="1781" h="852" extrusionOk="0">
                    <a:moveTo>
                      <a:pt x="1489" y="0"/>
                    </a:moveTo>
                    <a:cubicBezTo>
                      <a:pt x="1470" y="0"/>
                      <a:pt x="1449" y="3"/>
                      <a:pt x="1428" y="10"/>
                    </a:cubicBezTo>
                    <a:cubicBezTo>
                      <a:pt x="1027" y="160"/>
                      <a:pt x="626" y="285"/>
                      <a:pt x="225" y="436"/>
                    </a:cubicBezTo>
                    <a:cubicBezTo>
                      <a:pt x="1" y="503"/>
                      <a:pt x="78" y="852"/>
                      <a:pt x="276" y="852"/>
                    </a:cubicBezTo>
                    <a:cubicBezTo>
                      <a:pt x="299" y="852"/>
                      <a:pt x="324" y="847"/>
                      <a:pt x="350" y="837"/>
                    </a:cubicBezTo>
                    <a:cubicBezTo>
                      <a:pt x="751" y="686"/>
                      <a:pt x="1152" y="561"/>
                      <a:pt x="1528" y="411"/>
                    </a:cubicBezTo>
                    <a:cubicBezTo>
                      <a:pt x="1781" y="342"/>
                      <a:pt x="1697" y="0"/>
                      <a:pt x="14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5" name="Google Shape;3485;p40"/>
              <p:cNvSpPr/>
              <p:nvPr/>
            </p:nvSpPr>
            <p:spPr>
              <a:xfrm>
                <a:off x="4163200" y="4808500"/>
                <a:ext cx="41175" cy="22200"/>
              </a:xfrm>
              <a:custGeom>
                <a:avLst/>
                <a:gdLst/>
                <a:ahLst/>
                <a:cxnLst/>
                <a:rect l="l" t="t" r="r" b="b"/>
                <a:pathLst>
                  <a:path w="1647" h="888" extrusionOk="0">
                    <a:moveTo>
                      <a:pt x="1312" y="0"/>
                    </a:moveTo>
                    <a:cubicBezTo>
                      <a:pt x="1284" y="0"/>
                      <a:pt x="1254" y="6"/>
                      <a:pt x="1223" y="18"/>
                    </a:cubicBezTo>
                    <a:lnTo>
                      <a:pt x="220" y="494"/>
                    </a:lnTo>
                    <a:cubicBezTo>
                      <a:pt x="0" y="604"/>
                      <a:pt x="128" y="888"/>
                      <a:pt x="332" y="888"/>
                    </a:cubicBezTo>
                    <a:cubicBezTo>
                      <a:pt x="360" y="888"/>
                      <a:pt x="390" y="882"/>
                      <a:pt x="421" y="870"/>
                    </a:cubicBezTo>
                    <a:cubicBezTo>
                      <a:pt x="772" y="695"/>
                      <a:pt x="1098" y="544"/>
                      <a:pt x="1449" y="369"/>
                    </a:cubicBezTo>
                    <a:cubicBezTo>
                      <a:pt x="1646" y="281"/>
                      <a:pt x="1516" y="0"/>
                      <a:pt x="1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6" name="Google Shape;3486;p40"/>
              <p:cNvSpPr/>
              <p:nvPr/>
            </p:nvSpPr>
            <p:spPr>
              <a:xfrm>
                <a:off x="4232525" y="4790525"/>
                <a:ext cx="45950" cy="21175"/>
              </a:xfrm>
              <a:custGeom>
                <a:avLst/>
                <a:gdLst/>
                <a:ahLst/>
                <a:cxnLst/>
                <a:rect l="l" t="t" r="r" b="b"/>
                <a:pathLst>
                  <a:path w="1838" h="847" extrusionOk="0">
                    <a:moveTo>
                      <a:pt x="1568" y="1"/>
                    </a:moveTo>
                    <a:cubicBezTo>
                      <a:pt x="1549" y="1"/>
                      <a:pt x="1529" y="4"/>
                      <a:pt x="1508" y="10"/>
                    </a:cubicBezTo>
                    <a:cubicBezTo>
                      <a:pt x="1082" y="136"/>
                      <a:pt x="655" y="286"/>
                      <a:pt x="229" y="436"/>
                    </a:cubicBezTo>
                    <a:cubicBezTo>
                      <a:pt x="0" y="505"/>
                      <a:pt x="86" y="847"/>
                      <a:pt x="294" y="847"/>
                    </a:cubicBezTo>
                    <a:cubicBezTo>
                      <a:pt x="313" y="847"/>
                      <a:pt x="333" y="844"/>
                      <a:pt x="355" y="837"/>
                    </a:cubicBezTo>
                    <a:cubicBezTo>
                      <a:pt x="781" y="687"/>
                      <a:pt x="1182" y="562"/>
                      <a:pt x="1608" y="411"/>
                    </a:cubicBezTo>
                    <a:cubicBezTo>
                      <a:pt x="1837" y="342"/>
                      <a:pt x="1773" y="1"/>
                      <a:pt x="15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7" name="Google Shape;3487;p40"/>
              <p:cNvSpPr/>
              <p:nvPr/>
            </p:nvSpPr>
            <p:spPr>
              <a:xfrm>
                <a:off x="2715050" y="4742150"/>
                <a:ext cx="247450" cy="217775"/>
              </a:xfrm>
              <a:custGeom>
                <a:avLst/>
                <a:gdLst/>
                <a:ahLst/>
                <a:cxnLst/>
                <a:rect l="l" t="t" r="r" b="b"/>
                <a:pathLst>
                  <a:path w="9898" h="8711" extrusionOk="0">
                    <a:moveTo>
                      <a:pt x="1173" y="0"/>
                    </a:moveTo>
                    <a:cubicBezTo>
                      <a:pt x="1108" y="0"/>
                      <a:pt x="1044" y="34"/>
                      <a:pt x="1003" y="116"/>
                    </a:cubicBezTo>
                    <a:cubicBezTo>
                      <a:pt x="677" y="767"/>
                      <a:pt x="352" y="1444"/>
                      <a:pt x="51" y="2096"/>
                    </a:cubicBezTo>
                    <a:cubicBezTo>
                      <a:pt x="1" y="2196"/>
                      <a:pt x="26" y="2396"/>
                      <a:pt x="176" y="2396"/>
                    </a:cubicBezTo>
                    <a:cubicBezTo>
                      <a:pt x="533" y="2444"/>
                      <a:pt x="888" y="2469"/>
                      <a:pt x="1240" y="2469"/>
                    </a:cubicBezTo>
                    <a:cubicBezTo>
                      <a:pt x="2000" y="2469"/>
                      <a:pt x="2748" y="2353"/>
                      <a:pt x="3485" y="2096"/>
                    </a:cubicBezTo>
                    <a:lnTo>
                      <a:pt x="3485" y="2096"/>
                    </a:lnTo>
                    <a:cubicBezTo>
                      <a:pt x="3184" y="2998"/>
                      <a:pt x="2783" y="3825"/>
                      <a:pt x="2357" y="4652"/>
                    </a:cubicBezTo>
                    <a:cubicBezTo>
                      <a:pt x="2286" y="4816"/>
                      <a:pt x="2413" y="4980"/>
                      <a:pt x="2574" y="4980"/>
                    </a:cubicBezTo>
                    <a:cubicBezTo>
                      <a:pt x="2585" y="4980"/>
                      <a:pt x="2596" y="4979"/>
                      <a:pt x="2607" y="4978"/>
                    </a:cubicBezTo>
                    <a:cubicBezTo>
                      <a:pt x="3134" y="4878"/>
                      <a:pt x="3685" y="4777"/>
                      <a:pt x="4236" y="4677"/>
                    </a:cubicBezTo>
                    <a:cubicBezTo>
                      <a:pt x="4598" y="4609"/>
                      <a:pt x="5122" y="4419"/>
                      <a:pt x="5516" y="4419"/>
                    </a:cubicBezTo>
                    <a:cubicBezTo>
                      <a:pt x="5559" y="4419"/>
                      <a:pt x="5600" y="4422"/>
                      <a:pt x="5640" y="4426"/>
                    </a:cubicBezTo>
                    <a:cubicBezTo>
                      <a:pt x="6392" y="4527"/>
                      <a:pt x="6091" y="4928"/>
                      <a:pt x="5840" y="5454"/>
                    </a:cubicBezTo>
                    <a:cubicBezTo>
                      <a:pt x="5615" y="5930"/>
                      <a:pt x="5414" y="6406"/>
                      <a:pt x="5189" y="6883"/>
                    </a:cubicBezTo>
                    <a:cubicBezTo>
                      <a:pt x="5124" y="7012"/>
                      <a:pt x="5208" y="7198"/>
                      <a:pt x="5346" y="7198"/>
                    </a:cubicBezTo>
                    <a:cubicBezTo>
                      <a:pt x="5367" y="7198"/>
                      <a:pt x="5390" y="7194"/>
                      <a:pt x="5414" y="7183"/>
                    </a:cubicBezTo>
                    <a:cubicBezTo>
                      <a:pt x="6667" y="6757"/>
                      <a:pt x="7971" y="6431"/>
                      <a:pt x="9274" y="6231"/>
                    </a:cubicBezTo>
                    <a:lnTo>
                      <a:pt x="9274" y="6231"/>
                    </a:lnTo>
                    <a:cubicBezTo>
                      <a:pt x="8898" y="6958"/>
                      <a:pt x="8522" y="7685"/>
                      <a:pt x="8146" y="8386"/>
                    </a:cubicBezTo>
                    <a:cubicBezTo>
                      <a:pt x="8059" y="8560"/>
                      <a:pt x="8202" y="8710"/>
                      <a:pt x="8339" y="8710"/>
                    </a:cubicBezTo>
                    <a:cubicBezTo>
                      <a:pt x="8399" y="8710"/>
                      <a:pt x="8459" y="8681"/>
                      <a:pt x="8497" y="8612"/>
                    </a:cubicBezTo>
                    <a:cubicBezTo>
                      <a:pt x="8948" y="7760"/>
                      <a:pt x="9399" y="6908"/>
                      <a:pt x="9850" y="6081"/>
                    </a:cubicBezTo>
                    <a:cubicBezTo>
                      <a:pt x="9898" y="5962"/>
                      <a:pt x="9833" y="5753"/>
                      <a:pt x="9676" y="5753"/>
                    </a:cubicBezTo>
                    <a:cubicBezTo>
                      <a:pt x="9668" y="5753"/>
                      <a:pt x="9659" y="5753"/>
                      <a:pt x="9650" y="5755"/>
                    </a:cubicBezTo>
                    <a:cubicBezTo>
                      <a:pt x="8322" y="5930"/>
                      <a:pt x="7043" y="6231"/>
                      <a:pt x="5765" y="6632"/>
                    </a:cubicBezTo>
                    <a:cubicBezTo>
                      <a:pt x="6116" y="5980"/>
                      <a:pt x="6517" y="5254"/>
                      <a:pt x="6693" y="4577"/>
                    </a:cubicBezTo>
                    <a:cubicBezTo>
                      <a:pt x="6743" y="4376"/>
                      <a:pt x="6818" y="4226"/>
                      <a:pt x="6693" y="4051"/>
                    </a:cubicBezTo>
                    <a:cubicBezTo>
                      <a:pt x="6587" y="3935"/>
                      <a:pt x="6436" y="3897"/>
                      <a:pt x="6274" y="3897"/>
                    </a:cubicBezTo>
                    <a:cubicBezTo>
                      <a:pt x="6015" y="3897"/>
                      <a:pt x="5725" y="3995"/>
                      <a:pt x="5540" y="4025"/>
                    </a:cubicBezTo>
                    <a:cubicBezTo>
                      <a:pt x="4662" y="4176"/>
                      <a:pt x="3785" y="4326"/>
                      <a:pt x="2908" y="4502"/>
                    </a:cubicBezTo>
                    <a:cubicBezTo>
                      <a:pt x="3359" y="3624"/>
                      <a:pt x="3760" y="2772"/>
                      <a:pt x="4011" y="1820"/>
                    </a:cubicBezTo>
                    <a:cubicBezTo>
                      <a:pt x="4032" y="1714"/>
                      <a:pt x="3945" y="1553"/>
                      <a:pt x="3811" y="1553"/>
                    </a:cubicBezTo>
                    <a:cubicBezTo>
                      <a:pt x="3787" y="1553"/>
                      <a:pt x="3762" y="1558"/>
                      <a:pt x="3735" y="1569"/>
                    </a:cubicBezTo>
                    <a:cubicBezTo>
                      <a:pt x="2928" y="1884"/>
                      <a:pt x="2104" y="2060"/>
                      <a:pt x="1242" y="2060"/>
                    </a:cubicBezTo>
                    <a:cubicBezTo>
                      <a:pt x="1006" y="2060"/>
                      <a:pt x="769" y="2047"/>
                      <a:pt x="527" y="2020"/>
                    </a:cubicBezTo>
                    <a:cubicBezTo>
                      <a:pt x="803" y="1444"/>
                      <a:pt x="1078" y="893"/>
                      <a:pt x="1354" y="316"/>
                    </a:cubicBezTo>
                    <a:cubicBezTo>
                      <a:pt x="1439" y="147"/>
                      <a:pt x="1306" y="0"/>
                      <a:pt x="117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8" name="Google Shape;3488;p40"/>
              <p:cNvSpPr/>
              <p:nvPr/>
            </p:nvSpPr>
            <p:spPr>
              <a:xfrm>
                <a:off x="3030225" y="4654825"/>
                <a:ext cx="196125" cy="227825"/>
              </a:xfrm>
              <a:custGeom>
                <a:avLst/>
                <a:gdLst/>
                <a:ahLst/>
                <a:cxnLst/>
                <a:rect l="l" t="t" r="r" b="b"/>
                <a:pathLst>
                  <a:path w="7845" h="9113" extrusionOk="0">
                    <a:moveTo>
                      <a:pt x="2007" y="1"/>
                    </a:moveTo>
                    <a:cubicBezTo>
                      <a:pt x="1942" y="1"/>
                      <a:pt x="1877" y="30"/>
                      <a:pt x="1830" y="100"/>
                    </a:cubicBezTo>
                    <a:cubicBezTo>
                      <a:pt x="1253" y="1002"/>
                      <a:pt x="677" y="1904"/>
                      <a:pt x="101" y="2807"/>
                    </a:cubicBezTo>
                    <a:cubicBezTo>
                      <a:pt x="0" y="2932"/>
                      <a:pt x="126" y="3107"/>
                      <a:pt x="276" y="3107"/>
                    </a:cubicBezTo>
                    <a:cubicBezTo>
                      <a:pt x="363" y="3114"/>
                      <a:pt x="464" y="3116"/>
                      <a:pt x="575" y="3116"/>
                    </a:cubicBezTo>
                    <a:cubicBezTo>
                      <a:pt x="842" y="3116"/>
                      <a:pt x="1165" y="3103"/>
                      <a:pt x="1490" y="3103"/>
                    </a:cubicBezTo>
                    <a:cubicBezTo>
                      <a:pt x="2069" y="3103"/>
                      <a:pt x="2653" y="3145"/>
                      <a:pt x="2933" y="3383"/>
                    </a:cubicBezTo>
                    <a:cubicBezTo>
                      <a:pt x="3334" y="3433"/>
                      <a:pt x="3359" y="3609"/>
                      <a:pt x="3033" y="3859"/>
                    </a:cubicBezTo>
                    <a:cubicBezTo>
                      <a:pt x="2832" y="4110"/>
                      <a:pt x="2657" y="4335"/>
                      <a:pt x="2457" y="4586"/>
                    </a:cubicBezTo>
                    <a:cubicBezTo>
                      <a:pt x="2156" y="4937"/>
                      <a:pt x="1880" y="5288"/>
                      <a:pt x="1554" y="5639"/>
                    </a:cubicBezTo>
                    <a:cubicBezTo>
                      <a:pt x="1429" y="5764"/>
                      <a:pt x="1529" y="5990"/>
                      <a:pt x="1705" y="5990"/>
                    </a:cubicBezTo>
                    <a:cubicBezTo>
                      <a:pt x="2056" y="6015"/>
                      <a:pt x="5289" y="5940"/>
                      <a:pt x="5389" y="6165"/>
                    </a:cubicBezTo>
                    <a:cubicBezTo>
                      <a:pt x="5614" y="6641"/>
                      <a:pt x="3985" y="7894"/>
                      <a:pt x="3910" y="8496"/>
                    </a:cubicBezTo>
                    <a:cubicBezTo>
                      <a:pt x="3885" y="8847"/>
                      <a:pt x="4035" y="8997"/>
                      <a:pt x="4336" y="9072"/>
                    </a:cubicBezTo>
                    <a:cubicBezTo>
                      <a:pt x="4417" y="9101"/>
                      <a:pt x="4513" y="9113"/>
                      <a:pt x="4618" y="9113"/>
                    </a:cubicBezTo>
                    <a:cubicBezTo>
                      <a:pt x="4964" y="9113"/>
                      <a:pt x="5401" y="8986"/>
                      <a:pt x="5690" y="8947"/>
                    </a:cubicBezTo>
                    <a:cubicBezTo>
                      <a:pt x="6316" y="8872"/>
                      <a:pt x="6943" y="8797"/>
                      <a:pt x="7569" y="8721"/>
                    </a:cubicBezTo>
                    <a:cubicBezTo>
                      <a:pt x="7837" y="8697"/>
                      <a:pt x="7845" y="8294"/>
                      <a:pt x="7592" y="8294"/>
                    </a:cubicBezTo>
                    <a:cubicBezTo>
                      <a:pt x="7585" y="8294"/>
                      <a:pt x="7577" y="8295"/>
                      <a:pt x="7569" y="8295"/>
                    </a:cubicBezTo>
                    <a:cubicBezTo>
                      <a:pt x="7018" y="8371"/>
                      <a:pt x="6441" y="8446"/>
                      <a:pt x="5865" y="8496"/>
                    </a:cubicBezTo>
                    <a:lnTo>
                      <a:pt x="5113" y="8596"/>
                    </a:lnTo>
                    <a:cubicBezTo>
                      <a:pt x="4930" y="8619"/>
                      <a:pt x="4809" y="8663"/>
                      <a:pt x="4730" y="8663"/>
                    </a:cubicBezTo>
                    <a:cubicBezTo>
                      <a:pt x="4636" y="8663"/>
                      <a:pt x="4600" y="8602"/>
                      <a:pt x="4587" y="8371"/>
                    </a:cubicBezTo>
                    <a:cubicBezTo>
                      <a:pt x="4512" y="7468"/>
                      <a:pt x="6015" y="7042"/>
                      <a:pt x="5940" y="6190"/>
                    </a:cubicBezTo>
                    <a:cubicBezTo>
                      <a:pt x="5915" y="5839"/>
                      <a:pt x="5715" y="5814"/>
                      <a:pt x="5389" y="5739"/>
                    </a:cubicBezTo>
                    <a:cubicBezTo>
                      <a:pt x="4787" y="5604"/>
                      <a:pt x="4123" y="5577"/>
                      <a:pt x="3460" y="5577"/>
                    </a:cubicBezTo>
                    <a:cubicBezTo>
                      <a:pt x="3018" y="5577"/>
                      <a:pt x="2577" y="5589"/>
                      <a:pt x="2156" y="5589"/>
                    </a:cubicBezTo>
                    <a:cubicBezTo>
                      <a:pt x="2582" y="5087"/>
                      <a:pt x="3008" y="4586"/>
                      <a:pt x="3384" y="4060"/>
                    </a:cubicBezTo>
                    <a:cubicBezTo>
                      <a:pt x="3559" y="3834"/>
                      <a:pt x="3835" y="3559"/>
                      <a:pt x="3735" y="3233"/>
                    </a:cubicBezTo>
                    <a:cubicBezTo>
                      <a:pt x="3634" y="2907"/>
                      <a:pt x="3309" y="2882"/>
                      <a:pt x="3008" y="2832"/>
                    </a:cubicBezTo>
                    <a:cubicBezTo>
                      <a:pt x="2444" y="2719"/>
                      <a:pt x="1838" y="2705"/>
                      <a:pt x="1242" y="2705"/>
                    </a:cubicBezTo>
                    <a:cubicBezTo>
                      <a:pt x="1044" y="2705"/>
                      <a:pt x="846" y="2706"/>
                      <a:pt x="652" y="2706"/>
                    </a:cubicBezTo>
                    <a:cubicBezTo>
                      <a:pt x="1178" y="1904"/>
                      <a:pt x="1680" y="1102"/>
                      <a:pt x="2181" y="300"/>
                    </a:cubicBezTo>
                    <a:cubicBezTo>
                      <a:pt x="2285" y="145"/>
                      <a:pt x="2150" y="1"/>
                      <a:pt x="200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9" name="Google Shape;3489;p40"/>
              <p:cNvSpPr/>
              <p:nvPr/>
            </p:nvSpPr>
            <p:spPr>
              <a:xfrm>
                <a:off x="3314050" y="4606950"/>
                <a:ext cx="191550" cy="212750"/>
              </a:xfrm>
              <a:custGeom>
                <a:avLst/>
                <a:gdLst/>
                <a:ahLst/>
                <a:cxnLst/>
                <a:rect l="l" t="t" r="r" b="b"/>
                <a:pathLst>
                  <a:path w="7662" h="8510" extrusionOk="0">
                    <a:moveTo>
                      <a:pt x="1947" y="0"/>
                    </a:moveTo>
                    <a:cubicBezTo>
                      <a:pt x="1883" y="0"/>
                      <a:pt x="1819" y="32"/>
                      <a:pt x="1780" y="110"/>
                    </a:cubicBezTo>
                    <a:cubicBezTo>
                      <a:pt x="1329" y="862"/>
                      <a:pt x="803" y="1514"/>
                      <a:pt x="151" y="2115"/>
                    </a:cubicBezTo>
                    <a:cubicBezTo>
                      <a:pt x="1" y="2240"/>
                      <a:pt x="126" y="2441"/>
                      <a:pt x="302" y="2466"/>
                    </a:cubicBezTo>
                    <a:cubicBezTo>
                      <a:pt x="778" y="2516"/>
                      <a:pt x="3134" y="2516"/>
                      <a:pt x="3184" y="3017"/>
                    </a:cubicBezTo>
                    <a:cubicBezTo>
                      <a:pt x="3209" y="3193"/>
                      <a:pt x="2181" y="3995"/>
                      <a:pt x="2031" y="4120"/>
                    </a:cubicBezTo>
                    <a:cubicBezTo>
                      <a:pt x="1655" y="4496"/>
                      <a:pt x="1279" y="4872"/>
                      <a:pt x="878" y="5223"/>
                    </a:cubicBezTo>
                    <a:cubicBezTo>
                      <a:pt x="753" y="5373"/>
                      <a:pt x="853" y="5574"/>
                      <a:pt x="1028" y="5599"/>
                    </a:cubicBezTo>
                    <a:cubicBezTo>
                      <a:pt x="1912" y="5655"/>
                      <a:pt x="2795" y="5683"/>
                      <a:pt x="3679" y="5683"/>
                    </a:cubicBezTo>
                    <a:cubicBezTo>
                      <a:pt x="3973" y="5683"/>
                      <a:pt x="4268" y="5680"/>
                      <a:pt x="4562" y="5674"/>
                    </a:cubicBezTo>
                    <a:lnTo>
                      <a:pt x="4562" y="5674"/>
                    </a:lnTo>
                    <a:lnTo>
                      <a:pt x="2808" y="8205"/>
                    </a:lnTo>
                    <a:cubicBezTo>
                      <a:pt x="2708" y="8331"/>
                      <a:pt x="2833" y="8506"/>
                      <a:pt x="2983" y="8506"/>
                    </a:cubicBezTo>
                    <a:cubicBezTo>
                      <a:pt x="3108" y="8508"/>
                      <a:pt x="3233" y="8509"/>
                      <a:pt x="3358" y="8509"/>
                    </a:cubicBezTo>
                    <a:cubicBezTo>
                      <a:pt x="4712" y="8509"/>
                      <a:pt x="6064" y="8387"/>
                      <a:pt x="7394" y="8180"/>
                    </a:cubicBezTo>
                    <a:cubicBezTo>
                      <a:pt x="7662" y="8132"/>
                      <a:pt x="7552" y="7753"/>
                      <a:pt x="7316" y="7753"/>
                    </a:cubicBezTo>
                    <a:cubicBezTo>
                      <a:pt x="7309" y="7753"/>
                      <a:pt x="7302" y="7753"/>
                      <a:pt x="7294" y="7754"/>
                    </a:cubicBezTo>
                    <a:cubicBezTo>
                      <a:pt x="5991" y="7980"/>
                      <a:pt x="4688" y="8080"/>
                      <a:pt x="3384" y="8105"/>
                    </a:cubicBezTo>
                    <a:cubicBezTo>
                      <a:pt x="3986" y="7253"/>
                      <a:pt x="4562" y="6426"/>
                      <a:pt x="5164" y="5574"/>
                    </a:cubicBezTo>
                    <a:cubicBezTo>
                      <a:pt x="5239" y="5448"/>
                      <a:pt x="5139" y="5248"/>
                      <a:pt x="4988" y="5248"/>
                    </a:cubicBezTo>
                    <a:cubicBezTo>
                      <a:pt x="4580" y="5266"/>
                      <a:pt x="4171" y="5274"/>
                      <a:pt x="3763" y="5274"/>
                    </a:cubicBezTo>
                    <a:cubicBezTo>
                      <a:pt x="3019" y="5274"/>
                      <a:pt x="2274" y="5246"/>
                      <a:pt x="1530" y="5198"/>
                    </a:cubicBezTo>
                    <a:cubicBezTo>
                      <a:pt x="2357" y="4496"/>
                      <a:pt x="3334" y="3744"/>
                      <a:pt x="3886" y="2867"/>
                    </a:cubicBezTo>
                    <a:cubicBezTo>
                      <a:pt x="3936" y="2817"/>
                      <a:pt x="3936" y="2717"/>
                      <a:pt x="3886" y="2667"/>
                    </a:cubicBezTo>
                    <a:cubicBezTo>
                      <a:pt x="3685" y="2341"/>
                      <a:pt x="3434" y="2391"/>
                      <a:pt x="3058" y="2341"/>
                    </a:cubicBezTo>
                    <a:cubicBezTo>
                      <a:pt x="2282" y="2266"/>
                      <a:pt x="1530" y="2190"/>
                      <a:pt x="753" y="2090"/>
                    </a:cubicBezTo>
                    <a:cubicBezTo>
                      <a:pt x="1279" y="1564"/>
                      <a:pt x="1755" y="962"/>
                      <a:pt x="2131" y="311"/>
                    </a:cubicBezTo>
                    <a:cubicBezTo>
                      <a:pt x="2235" y="155"/>
                      <a:pt x="2089" y="0"/>
                      <a:pt x="194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0" name="Google Shape;3490;p40"/>
              <p:cNvSpPr/>
              <p:nvPr/>
            </p:nvSpPr>
            <p:spPr>
              <a:xfrm>
                <a:off x="3582850" y="4547575"/>
                <a:ext cx="191750" cy="218000"/>
              </a:xfrm>
              <a:custGeom>
                <a:avLst/>
                <a:gdLst/>
                <a:ahLst/>
                <a:cxnLst/>
                <a:rect l="l" t="t" r="r" b="b"/>
                <a:pathLst>
                  <a:path w="7670" h="8720" extrusionOk="0">
                    <a:moveTo>
                      <a:pt x="1991" y="1"/>
                    </a:moveTo>
                    <a:cubicBezTo>
                      <a:pt x="1945" y="1"/>
                      <a:pt x="1898" y="17"/>
                      <a:pt x="1855" y="54"/>
                    </a:cubicBezTo>
                    <a:cubicBezTo>
                      <a:pt x="1053" y="831"/>
                      <a:pt x="477" y="1708"/>
                      <a:pt x="51" y="2736"/>
                    </a:cubicBezTo>
                    <a:cubicBezTo>
                      <a:pt x="1" y="2861"/>
                      <a:pt x="126" y="2986"/>
                      <a:pt x="251" y="3011"/>
                    </a:cubicBezTo>
                    <a:cubicBezTo>
                      <a:pt x="294" y="3013"/>
                      <a:pt x="340" y="3014"/>
                      <a:pt x="388" y="3014"/>
                    </a:cubicBezTo>
                    <a:cubicBezTo>
                      <a:pt x="617" y="3014"/>
                      <a:pt x="906" y="2999"/>
                      <a:pt x="1202" y="2999"/>
                    </a:cubicBezTo>
                    <a:cubicBezTo>
                      <a:pt x="1802" y="2999"/>
                      <a:pt x="2428" y="3061"/>
                      <a:pt x="2632" y="3437"/>
                    </a:cubicBezTo>
                    <a:cubicBezTo>
                      <a:pt x="2908" y="3914"/>
                      <a:pt x="2532" y="4114"/>
                      <a:pt x="2231" y="4565"/>
                    </a:cubicBezTo>
                    <a:cubicBezTo>
                      <a:pt x="1956" y="4941"/>
                      <a:pt x="1705" y="5317"/>
                      <a:pt x="1429" y="5693"/>
                    </a:cubicBezTo>
                    <a:cubicBezTo>
                      <a:pt x="1329" y="5844"/>
                      <a:pt x="1454" y="5994"/>
                      <a:pt x="1605" y="6019"/>
                    </a:cubicBezTo>
                    <a:cubicBezTo>
                      <a:pt x="2004" y="6050"/>
                      <a:pt x="2398" y="6064"/>
                      <a:pt x="2792" y="6064"/>
                    </a:cubicBezTo>
                    <a:cubicBezTo>
                      <a:pt x="3338" y="6064"/>
                      <a:pt x="3883" y="6038"/>
                      <a:pt x="4437" y="5994"/>
                    </a:cubicBezTo>
                    <a:lnTo>
                      <a:pt x="4437" y="5994"/>
                    </a:lnTo>
                    <a:cubicBezTo>
                      <a:pt x="3911" y="6746"/>
                      <a:pt x="3359" y="7498"/>
                      <a:pt x="2833" y="8250"/>
                    </a:cubicBezTo>
                    <a:cubicBezTo>
                      <a:pt x="2758" y="8350"/>
                      <a:pt x="2808" y="8500"/>
                      <a:pt x="2908" y="8550"/>
                    </a:cubicBezTo>
                    <a:cubicBezTo>
                      <a:pt x="3121" y="8678"/>
                      <a:pt x="3348" y="8720"/>
                      <a:pt x="3581" y="8720"/>
                    </a:cubicBezTo>
                    <a:cubicBezTo>
                      <a:pt x="3895" y="8720"/>
                      <a:pt x="4220" y="8644"/>
                      <a:pt x="4537" y="8600"/>
                    </a:cubicBezTo>
                    <a:cubicBezTo>
                      <a:pt x="5489" y="8475"/>
                      <a:pt x="6467" y="8350"/>
                      <a:pt x="7419" y="8250"/>
                    </a:cubicBezTo>
                    <a:cubicBezTo>
                      <a:pt x="7662" y="8201"/>
                      <a:pt x="7670" y="7822"/>
                      <a:pt x="7441" y="7822"/>
                    </a:cubicBezTo>
                    <a:cubicBezTo>
                      <a:pt x="7434" y="7822"/>
                      <a:pt x="7427" y="7823"/>
                      <a:pt x="7419" y="7823"/>
                    </a:cubicBezTo>
                    <a:cubicBezTo>
                      <a:pt x="6667" y="7924"/>
                      <a:pt x="5916" y="8024"/>
                      <a:pt x="5164" y="8099"/>
                    </a:cubicBezTo>
                    <a:cubicBezTo>
                      <a:pt x="4774" y="8158"/>
                      <a:pt x="4204" y="8322"/>
                      <a:pt x="3722" y="8322"/>
                    </a:cubicBezTo>
                    <a:cubicBezTo>
                      <a:pt x="3583" y="8322"/>
                      <a:pt x="3452" y="8308"/>
                      <a:pt x="3334" y="8275"/>
                    </a:cubicBezTo>
                    <a:cubicBezTo>
                      <a:pt x="3911" y="7473"/>
                      <a:pt x="4462" y="6646"/>
                      <a:pt x="5038" y="5844"/>
                    </a:cubicBezTo>
                    <a:cubicBezTo>
                      <a:pt x="5133" y="5725"/>
                      <a:pt x="5027" y="5541"/>
                      <a:pt x="4889" y="5541"/>
                    </a:cubicBezTo>
                    <a:cubicBezTo>
                      <a:pt x="4880" y="5541"/>
                      <a:pt x="4872" y="5541"/>
                      <a:pt x="4863" y="5543"/>
                    </a:cubicBezTo>
                    <a:cubicBezTo>
                      <a:pt x="4228" y="5610"/>
                      <a:pt x="3593" y="5643"/>
                      <a:pt x="2958" y="5643"/>
                    </a:cubicBezTo>
                    <a:cubicBezTo>
                      <a:pt x="2641" y="5643"/>
                      <a:pt x="2323" y="5635"/>
                      <a:pt x="2006" y="5618"/>
                    </a:cubicBezTo>
                    <a:cubicBezTo>
                      <a:pt x="2432" y="5016"/>
                      <a:pt x="2908" y="4415"/>
                      <a:pt x="3284" y="3788"/>
                    </a:cubicBezTo>
                    <a:cubicBezTo>
                      <a:pt x="3459" y="3488"/>
                      <a:pt x="3660" y="3262"/>
                      <a:pt x="3434" y="2961"/>
                    </a:cubicBezTo>
                    <a:cubicBezTo>
                      <a:pt x="3284" y="2761"/>
                      <a:pt x="3008" y="2761"/>
                      <a:pt x="2808" y="2711"/>
                    </a:cubicBezTo>
                    <a:cubicBezTo>
                      <a:pt x="2106" y="2585"/>
                      <a:pt x="1304" y="2610"/>
                      <a:pt x="577" y="2585"/>
                    </a:cubicBezTo>
                    <a:cubicBezTo>
                      <a:pt x="953" y="1733"/>
                      <a:pt x="1479" y="1006"/>
                      <a:pt x="2156" y="355"/>
                    </a:cubicBezTo>
                    <a:cubicBezTo>
                      <a:pt x="2314" y="217"/>
                      <a:pt x="2161" y="1"/>
                      <a:pt x="19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1" name="Google Shape;3491;p40"/>
              <p:cNvSpPr/>
              <p:nvPr/>
            </p:nvSpPr>
            <p:spPr>
              <a:xfrm>
                <a:off x="3458800" y="5024075"/>
                <a:ext cx="265050" cy="197800"/>
              </a:xfrm>
              <a:custGeom>
                <a:avLst/>
                <a:gdLst/>
                <a:ahLst/>
                <a:cxnLst/>
                <a:rect l="l" t="t" r="r" b="b"/>
                <a:pathLst>
                  <a:path w="10602" h="7912" extrusionOk="0">
                    <a:moveTo>
                      <a:pt x="2553" y="0"/>
                    </a:moveTo>
                    <a:cubicBezTo>
                      <a:pt x="2504" y="0"/>
                      <a:pt x="2453" y="20"/>
                      <a:pt x="2406" y="67"/>
                    </a:cubicBezTo>
                    <a:cubicBezTo>
                      <a:pt x="1504" y="969"/>
                      <a:pt x="727" y="1947"/>
                      <a:pt x="50" y="3049"/>
                    </a:cubicBezTo>
                    <a:cubicBezTo>
                      <a:pt x="0" y="3150"/>
                      <a:pt x="50" y="3325"/>
                      <a:pt x="176" y="3350"/>
                    </a:cubicBezTo>
                    <a:cubicBezTo>
                      <a:pt x="341" y="3377"/>
                      <a:pt x="505" y="3389"/>
                      <a:pt x="667" y="3389"/>
                    </a:cubicBezTo>
                    <a:cubicBezTo>
                      <a:pt x="1831" y="3389"/>
                      <a:pt x="2908" y="2773"/>
                      <a:pt x="4075" y="2773"/>
                    </a:cubicBezTo>
                    <a:cubicBezTo>
                      <a:pt x="4095" y="2773"/>
                      <a:pt x="4115" y="2773"/>
                      <a:pt x="4136" y="2774"/>
                    </a:cubicBezTo>
                    <a:cubicBezTo>
                      <a:pt x="3584" y="3576"/>
                      <a:pt x="3033" y="4378"/>
                      <a:pt x="2431" y="5155"/>
                    </a:cubicBezTo>
                    <a:cubicBezTo>
                      <a:pt x="2317" y="5292"/>
                      <a:pt x="2390" y="5512"/>
                      <a:pt x="2575" y="5512"/>
                    </a:cubicBezTo>
                    <a:cubicBezTo>
                      <a:pt x="2593" y="5512"/>
                      <a:pt x="2612" y="5510"/>
                      <a:pt x="2632" y="5505"/>
                    </a:cubicBezTo>
                    <a:cubicBezTo>
                      <a:pt x="3835" y="5129"/>
                      <a:pt x="5063" y="4829"/>
                      <a:pt x="6316" y="4603"/>
                    </a:cubicBezTo>
                    <a:lnTo>
                      <a:pt x="6316" y="4603"/>
                    </a:lnTo>
                    <a:cubicBezTo>
                      <a:pt x="5915" y="5631"/>
                      <a:pt x="5364" y="6533"/>
                      <a:pt x="4612" y="7335"/>
                    </a:cubicBezTo>
                    <a:cubicBezTo>
                      <a:pt x="4512" y="7435"/>
                      <a:pt x="4537" y="7561"/>
                      <a:pt x="4612" y="7636"/>
                    </a:cubicBezTo>
                    <a:cubicBezTo>
                      <a:pt x="4837" y="7661"/>
                      <a:pt x="5063" y="7661"/>
                      <a:pt x="5263" y="7686"/>
                    </a:cubicBezTo>
                    <a:cubicBezTo>
                      <a:pt x="6391" y="7586"/>
                      <a:pt x="7519" y="7009"/>
                      <a:pt x="8572" y="6658"/>
                    </a:cubicBezTo>
                    <a:cubicBezTo>
                      <a:pt x="8754" y="6590"/>
                      <a:pt x="9393" y="6272"/>
                      <a:pt x="9620" y="6272"/>
                    </a:cubicBezTo>
                    <a:cubicBezTo>
                      <a:pt x="9643" y="6272"/>
                      <a:pt x="9661" y="6276"/>
                      <a:pt x="9675" y="6282"/>
                    </a:cubicBezTo>
                    <a:cubicBezTo>
                      <a:pt x="10151" y="6558"/>
                      <a:pt x="9649" y="7435"/>
                      <a:pt x="9524" y="7686"/>
                    </a:cubicBezTo>
                    <a:cubicBezTo>
                      <a:pt x="9499" y="7761"/>
                      <a:pt x="9449" y="7836"/>
                      <a:pt x="9424" y="7911"/>
                    </a:cubicBezTo>
                    <a:lnTo>
                      <a:pt x="9950" y="7911"/>
                    </a:lnTo>
                    <a:cubicBezTo>
                      <a:pt x="10351" y="7160"/>
                      <a:pt x="10602" y="6358"/>
                      <a:pt x="10201" y="5982"/>
                    </a:cubicBezTo>
                    <a:cubicBezTo>
                      <a:pt x="10085" y="5866"/>
                      <a:pt x="9933" y="5821"/>
                      <a:pt x="9763" y="5821"/>
                    </a:cubicBezTo>
                    <a:cubicBezTo>
                      <a:pt x="9271" y="5821"/>
                      <a:pt x="8631" y="6196"/>
                      <a:pt x="8296" y="6307"/>
                    </a:cubicBezTo>
                    <a:cubicBezTo>
                      <a:pt x="7319" y="6633"/>
                      <a:pt x="6266" y="7160"/>
                      <a:pt x="5213" y="7260"/>
                    </a:cubicBezTo>
                    <a:cubicBezTo>
                      <a:pt x="5940" y="6408"/>
                      <a:pt x="6492" y="5455"/>
                      <a:pt x="6868" y="4378"/>
                    </a:cubicBezTo>
                    <a:cubicBezTo>
                      <a:pt x="6913" y="4240"/>
                      <a:pt x="6771" y="4124"/>
                      <a:pt x="6631" y="4124"/>
                    </a:cubicBezTo>
                    <a:cubicBezTo>
                      <a:pt x="6618" y="4124"/>
                      <a:pt x="6605" y="4125"/>
                      <a:pt x="6592" y="4127"/>
                    </a:cubicBezTo>
                    <a:cubicBezTo>
                      <a:pt x="5414" y="4327"/>
                      <a:pt x="4261" y="4603"/>
                      <a:pt x="3108" y="4929"/>
                    </a:cubicBezTo>
                    <a:cubicBezTo>
                      <a:pt x="3659" y="4202"/>
                      <a:pt x="4186" y="3450"/>
                      <a:pt x="4687" y="2673"/>
                    </a:cubicBezTo>
                    <a:cubicBezTo>
                      <a:pt x="4787" y="2548"/>
                      <a:pt x="4662" y="2398"/>
                      <a:pt x="4512" y="2373"/>
                    </a:cubicBezTo>
                    <a:cubicBezTo>
                      <a:pt x="4385" y="2356"/>
                      <a:pt x="4259" y="2349"/>
                      <a:pt x="4134" y="2349"/>
                    </a:cubicBezTo>
                    <a:cubicBezTo>
                      <a:pt x="2984" y="2349"/>
                      <a:pt x="1911" y="2979"/>
                      <a:pt x="770" y="2979"/>
                    </a:cubicBezTo>
                    <a:cubicBezTo>
                      <a:pt x="714" y="2979"/>
                      <a:pt x="658" y="2977"/>
                      <a:pt x="602" y="2974"/>
                    </a:cubicBezTo>
                    <a:cubicBezTo>
                      <a:pt x="1203" y="2022"/>
                      <a:pt x="1905" y="1144"/>
                      <a:pt x="2707" y="342"/>
                    </a:cubicBezTo>
                    <a:cubicBezTo>
                      <a:pt x="2841" y="208"/>
                      <a:pt x="2711" y="0"/>
                      <a:pt x="255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2" name="Google Shape;3492;p40"/>
              <p:cNvSpPr/>
              <p:nvPr/>
            </p:nvSpPr>
            <p:spPr>
              <a:xfrm>
                <a:off x="3755175" y="4951000"/>
                <a:ext cx="279200" cy="259600"/>
              </a:xfrm>
              <a:custGeom>
                <a:avLst/>
                <a:gdLst/>
                <a:ahLst/>
                <a:cxnLst/>
                <a:rect l="l" t="t" r="r" b="b"/>
                <a:pathLst>
                  <a:path w="11168" h="10384" extrusionOk="0">
                    <a:moveTo>
                      <a:pt x="1797" y="0"/>
                    </a:moveTo>
                    <a:cubicBezTo>
                      <a:pt x="1735" y="0"/>
                      <a:pt x="1673" y="25"/>
                      <a:pt x="1629" y="83"/>
                    </a:cubicBezTo>
                    <a:lnTo>
                      <a:pt x="75" y="2263"/>
                    </a:lnTo>
                    <a:cubicBezTo>
                      <a:pt x="0" y="2413"/>
                      <a:pt x="125" y="2589"/>
                      <a:pt x="276" y="2589"/>
                    </a:cubicBezTo>
                    <a:cubicBezTo>
                      <a:pt x="475" y="2593"/>
                      <a:pt x="675" y="2595"/>
                      <a:pt x="875" y="2595"/>
                    </a:cubicBezTo>
                    <a:cubicBezTo>
                      <a:pt x="1910" y="2595"/>
                      <a:pt x="2956" y="2539"/>
                      <a:pt x="3985" y="2413"/>
                    </a:cubicBezTo>
                    <a:lnTo>
                      <a:pt x="3985" y="2413"/>
                    </a:lnTo>
                    <a:cubicBezTo>
                      <a:pt x="3409" y="3065"/>
                      <a:pt x="2832" y="3767"/>
                      <a:pt x="2281" y="4469"/>
                    </a:cubicBezTo>
                    <a:cubicBezTo>
                      <a:pt x="2206" y="4594"/>
                      <a:pt x="2331" y="4794"/>
                      <a:pt x="2481" y="4794"/>
                    </a:cubicBezTo>
                    <a:cubicBezTo>
                      <a:pt x="3509" y="4744"/>
                      <a:pt x="4511" y="4569"/>
                      <a:pt x="5489" y="4318"/>
                    </a:cubicBezTo>
                    <a:lnTo>
                      <a:pt x="5489" y="4318"/>
                    </a:lnTo>
                    <a:cubicBezTo>
                      <a:pt x="5088" y="5170"/>
                      <a:pt x="4637" y="5972"/>
                      <a:pt x="4135" y="6749"/>
                    </a:cubicBezTo>
                    <a:cubicBezTo>
                      <a:pt x="4042" y="6913"/>
                      <a:pt x="4189" y="7077"/>
                      <a:pt x="4332" y="7077"/>
                    </a:cubicBezTo>
                    <a:cubicBezTo>
                      <a:pt x="4341" y="7077"/>
                      <a:pt x="4351" y="7077"/>
                      <a:pt x="4361" y="7075"/>
                    </a:cubicBezTo>
                    <a:cubicBezTo>
                      <a:pt x="5714" y="6849"/>
                      <a:pt x="7043" y="6599"/>
                      <a:pt x="8346" y="6298"/>
                    </a:cubicBezTo>
                    <a:lnTo>
                      <a:pt x="8346" y="6298"/>
                    </a:lnTo>
                    <a:cubicBezTo>
                      <a:pt x="7945" y="7175"/>
                      <a:pt x="7519" y="8078"/>
                      <a:pt x="7068" y="8980"/>
                    </a:cubicBezTo>
                    <a:cubicBezTo>
                      <a:pt x="7001" y="9135"/>
                      <a:pt x="7091" y="9289"/>
                      <a:pt x="7251" y="9289"/>
                    </a:cubicBezTo>
                    <a:cubicBezTo>
                      <a:pt x="7272" y="9289"/>
                      <a:pt x="7295" y="9286"/>
                      <a:pt x="7318" y="9281"/>
                    </a:cubicBezTo>
                    <a:cubicBezTo>
                      <a:pt x="8396" y="9055"/>
                      <a:pt x="9449" y="8779"/>
                      <a:pt x="10526" y="8479"/>
                    </a:cubicBezTo>
                    <a:lnTo>
                      <a:pt x="10526" y="8479"/>
                    </a:lnTo>
                    <a:lnTo>
                      <a:pt x="9574" y="10383"/>
                    </a:lnTo>
                    <a:cubicBezTo>
                      <a:pt x="9724" y="10383"/>
                      <a:pt x="9900" y="10358"/>
                      <a:pt x="10050" y="10333"/>
                    </a:cubicBezTo>
                    <a:cubicBezTo>
                      <a:pt x="10401" y="9657"/>
                      <a:pt x="10752" y="8955"/>
                      <a:pt x="11078" y="8253"/>
                    </a:cubicBezTo>
                    <a:cubicBezTo>
                      <a:pt x="11167" y="8119"/>
                      <a:pt x="11057" y="7944"/>
                      <a:pt x="10907" y="7944"/>
                    </a:cubicBezTo>
                    <a:cubicBezTo>
                      <a:pt x="10889" y="7944"/>
                      <a:pt x="10871" y="7947"/>
                      <a:pt x="10852" y="7952"/>
                    </a:cubicBezTo>
                    <a:cubicBezTo>
                      <a:pt x="9775" y="8253"/>
                      <a:pt x="8722" y="8529"/>
                      <a:pt x="7619" y="8779"/>
                    </a:cubicBezTo>
                    <a:cubicBezTo>
                      <a:pt x="8070" y="7902"/>
                      <a:pt x="8496" y="7000"/>
                      <a:pt x="8897" y="6098"/>
                    </a:cubicBezTo>
                    <a:cubicBezTo>
                      <a:pt x="8964" y="5943"/>
                      <a:pt x="8874" y="5788"/>
                      <a:pt x="8732" y="5788"/>
                    </a:cubicBezTo>
                    <a:cubicBezTo>
                      <a:pt x="8712" y="5788"/>
                      <a:pt x="8692" y="5791"/>
                      <a:pt x="8672" y="5797"/>
                    </a:cubicBezTo>
                    <a:cubicBezTo>
                      <a:pt x="7368" y="6098"/>
                      <a:pt x="6065" y="6348"/>
                      <a:pt x="4737" y="6574"/>
                    </a:cubicBezTo>
                    <a:cubicBezTo>
                      <a:pt x="5238" y="5772"/>
                      <a:pt x="5664" y="4970"/>
                      <a:pt x="6065" y="4118"/>
                    </a:cubicBezTo>
                    <a:cubicBezTo>
                      <a:pt x="6130" y="3988"/>
                      <a:pt x="6046" y="3802"/>
                      <a:pt x="5908" y="3802"/>
                    </a:cubicBezTo>
                    <a:cubicBezTo>
                      <a:pt x="5887" y="3802"/>
                      <a:pt x="5864" y="3807"/>
                      <a:pt x="5840" y="3817"/>
                    </a:cubicBezTo>
                    <a:cubicBezTo>
                      <a:pt x="4862" y="4093"/>
                      <a:pt x="3910" y="4243"/>
                      <a:pt x="2932" y="4343"/>
                    </a:cubicBezTo>
                    <a:cubicBezTo>
                      <a:pt x="3484" y="3641"/>
                      <a:pt x="4035" y="2940"/>
                      <a:pt x="4637" y="2288"/>
                    </a:cubicBezTo>
                    <a:cubicBezTo>
                      <a:pt x="4778" y="2123"/>
                      <a:pt x="4653" y="1935"/>
                      <a:pt x="4470" y="1935"/>
                    </a:cubicBezTo>
                    <a:cubicBezTo>
                      <a:pt x="4459" y="1935"/>
                      <a:pt x="4448" y="1936"/>
                      <a:pt x="4436" y="1937"/>
                    </a:cubicBezTo>
                    <a:cubicBezTo>
                      <a:pt x="3340" y="2091"/>
                      <a:pt x="2243" y="2167"/>
                      <a:pt x="1147" y="2167"/>
                    </a:cubicBezTo>
                    <a:cubicBezTo>
                      <a:pt x="990" y="2167"/>
                      <a:pt x="833" y="2166"/>
                      <a:pt x="677" y="2163"/>
                    </a:cubicBezTo>
                    <a:lnTo>
                      <a:pt x="1980" y="308"/>
                    </a:lnTo>
                    <a:cubicBezTo>
                      <a:pt x="2105" y="148"/>
                      <a:pt x="1951" y="0"/>
                      <a:pt x="179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3" name="Google Shape;3493;p40"/>
              <p:cNvSpPr/>
              <p:nvPr/>
            </p:nvSpPr>
            <p:spPr>
              <a:xfrm>
                <a:off x="4054675" y="4870500"/>
                <a:ext cx="254025" cy="300625"/>
              </a:xfrm>
              <a:custGeom>
                <a:avLst/>
                <a:gdLst/>
                <a:ahLst/>
                <a:cxnLst/>
                <a:rect l="l" t="t" r="r" b="b"/>
                <a:pathLst>
                  <a:path w="10161" h="12025" extrusionOk="0">
                    <a:moveTo>
                      <a:pt x="2574" y="0"/>
                    </a:moveTo>
                    <a:cubicBezTo>
                      <a:pt x="2513" y="0"/>
                      <a:pt x="2451" y="28"/>
                      <a:pt x="2406" y="94"/>
                    </a:cubicBezTo>
                    <a:cubicBezTo>
                      <a:pt x="1629" y="1097"/>
                      <a:pt x="877" y="2100"/>
                      <a:pt x="100" y="3102"/>
                    </a:cubicBezTo>
                    <a:cubicBezTo>
                      <a:pt x="0" y="3252"/>
                      <a:pt x="150" y="3428"/>
                      <a:pt x="276" y="3428"/>
                    </a:cubicBezTo>
                    <a:cubicBezTo>
                      <a:pt x="1654" y="3453"/>
                      <a:pt x="3033" y="3478"/>
                      <a:pt x="4386" y="3503"/>
                    </a:cubicBezTo>
                    <a:cubicBezTo>
                      <a:pt x="4060" y="4455"/>
                      <a:pt x="3584" y="5358"/>
                      <a:pt x="2983" y="6185"/>
                    </a:cubicBezTo>
                    <a:cubicBezTo>
                      <a:pt x="2882" y="6310"/>
                      <a:pt x="3033" y="6485"/>
                      <a:pt x="3158" y="6485"/>
                    </a:cubicBezTo>
                    <a:cubicBezTo>
                      <a:pt x="3539" y="6521"/>
                      <a:pt x="3918" y="6539"/>
                      <a:pt x="4296" y="6539"/>
                    </a:cubicBezTo>
                    <a:cubicBezTo>
                      <a:pt x="5234" y="6539"/>
                      <a:pt x="6163" y="6431"/>
                      <a:pt x="7093" y="6235"/>
                    </a:cubicBezTo>
                    <a:lnTo>
                      <a:pt x="7093" y="6235"/>
                    </a:lnTo>
                    <a:cubicBezTo>
                      <a:pt x="6692" y="7137"/>
                      <a:pt x="6165" y="7939"/>
                      <a:pt x="5489" y="8691"/>
                    </a:cubicBezTo>
                    <a:cubicBezTo>
                      <a:pt x="5393" y="8810"/>
                      <a:pt x="5434" y="9044"/>
                      <a:pt x="5612" y="9044"/>
                    </a:cubicBezTo>
                    <a:cubicBezTo>
                      <a:pt x="5621" y="9044"/>
                      <a:pt x="5630" y="9043"/>
                      <a:pt x="5639" y="9042"/>
                    </a:cubicBezTo>
                    <a:cubicBezTo>
                      <a:pt x="6993" y="8942"/>
                      <a:pt x="8296" y="8641"/>
                      <a:pt x="9524" y="8115"/>
                    </a:cubicBezTo>
                    <a:lnTo>
                      <a:pt x="9524" y="8115"/>
                    </a:lnTo>
                    <a:cubicBezTo>
                      <a:pt x="9023" y="9468"/>
                      <a:pt x="8421" y="10771"/>
                      <a:pt x="7719" y="12024"/>
                    </a:cubicBezTo>
                    <a:cubicBezTo>
                      <a:pt x="7920" y="11999"/>
                      <a:pt x="8095" y="11949"/>
                      <a:pt x="8271" y="11924"/>
                    </a:cubicBezTo>
                    <a:cubicBezTo>
                      <a:pt x="8998" y="10596"/>
                      <a:pt x="9599" y="9192"/>
                      <a:pt x="10100" y="7764"/>
                    </a:cubicBezTo>
                    <a:cubicBezTo>
                      <a:pt x="10160" y="7624"/>
                      <a:pt x="10029" y="7516"/>
                      <a:pt x="9897" y="7516"/>
                    </a:cubicBezTo>
                    <a:cubicBezTo>
                      <a:pt x="9864" y="7516"/>
                      <a:pt x="9830" y="7523"/>
                      <a:pt x="9800" y="7538"/>
                    </a:cubicBezTo>
                    <a:cubicBezTo>
                      <a:pt x="8622" y="8090"/>
                      <a:pt x="7419" y="8440"/>
                      <a:pt x="6115" y="8591"/>
                    </a:cubicBezTo>
                    <a:cubicBezTo>
                      <a:pt x="6767" y="7814"/>
                      <a:pt x="7268" y="6962"/>
                      <a:pt x="7644" y="6009"/>
                    </a:cubicBezTo>
                    <a:cubicBezTo>
                      <a:pt x="7690" y="5872"/>
                      <a:pt x="7548" y="5755"/>
                      <a:pt x="7427" y="5755"/>
                    </a:cubicBezTo>
                    <a:cubicBezTo>
                      <a:pt x="7416" y="5755"/>
                      <a:pt x="7404" y="5757"/>
                      <a:pt x="7394" y="5759"/>
                    </a:cubicBezTo>
                    <a:cubicBezTo>
                      <a:pt x="6385" y="5996"/>
                      <a:pt x="5377" y="6108"/>
                      <a:pt x="4356" y="6108"/>
                    </a:cubicBezTo>
                    <a:cubicBezTo>
                      <a:pt x="4083" y="6108"/>
                      <a:pt x="3809" y="6100"/>
                      <a:pt x="3534" y="6084"/>
                    </a:cubicBezTo>
                    <a:cubicBezTo>
                      <a:pt x="4135" y="5232"/>
                      <a:pt x="4561" y="4330"/>
                      <a:pt x="4887" y="3353"/>
                    </a:cubicBezTo>
                    <a:cubicBezTo>
                      <a:pt x="4937" y="3227"/>
                      <a:pt x="4837" y="3077"/>
                      <a:pt x="4687" y="3077"/>
                    </a:cubicBezTo>
                    <a:cubicBezTo>
                      <a:pt x="3358" y="3052"/>
                      <a:pt x="2030" y="3027"/>
                      <a:pt x="702" y="3002"/>
                    </a:cubicBezTo>
                    <a:cubicBezTo>
                      <a:pt x="1378" y="2100"/>
                      <a:pt x="2080" y="1197"/>
                      <a:pt x="2757" y="295"/>
                    </a:cubicBezTo>
                    <a:cubicBezTo>
                      <a:pt x="2863" y="154"/>
                      <a:pt x="2720" y="0"/>
                      <a:pt x="257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4" name="Google Shape;3494;p40"/>
              <p:cNvSpPr/>
              <p:nvPr/>
            </p:nvSpPr>
            <p:spPr>
              <a:xfrm>
                <a:off x="4371075" y="4780300"/>
                <a:ext cx="282525" cy="279925"/>
              </a:xfrm>
              <a:custGeom>
                <a:avLst/>
                <a:gdLst/>
                <a:ahLst/>
                <a:cxnLst/>
                <a:rect l="l" t="t" r="r" b="b"/>
                <a:pathLst>
                  <a:path w="11301" h="11197" extrusionOk="0">
                    <a:moveTo>
                      <a:pt x="1309" y="0"/>
                    </a:moveTo>
                    <a:cubicBezTo>
                      <a:pt x="1249" y="0"/>
                      <a:pt x="1190" y="27"/>
                      <a:pt x="1154" y="93"/>
                    </a:cubicBezTo>
                    <a:cubicBezTo>
                      <a:pt x="677" y="921"/>
                      <a:pt x="301" y="1773"/>
                      <a:pt x="26" y="2675"/>
                    </a:cubicBezTo>
                    <a:cubicBezTo>
                      <a:pt x="1" y="2800"/>
                      <a:pt x="101" y="2926"/>
                      <a:pt x="226" y="2926"/>
                    </a:cubicBezTo>
                    <a:cubicBezTo>
                      <a:pt x="1279" y="2926"/>
                      <a:pt x="2307" y="2926"/>
                      <a:pt x="3334" y="2900"/>
                    </a:cubicBezTo>
                    <a:lnTo>
                      <a:pt x="3334" y="2900"/>
                    </a:lnTo>
                    <a:cubicBezTo>
                      <a:pt x="2983" y="3627"/>
                      <a:pt x="2632" y="4329"/>
                      <a:pt x="2281" y="5056"/>
                    </a:cubicBezTo>
                    <a:cubicBezTo>
                      <a:pt x="2206" y="5181"/>
                      <a:pt x="2281" y="5357"/>
                      <a:pt x="2457" y="5357"/>
                    </a:cubicBezTo>
                    <a:cubicBezTo>
                      <a:pt x="3484" y="5332"/>
                      <a:pt x="4462" y="5181"/>
                      <a:pt x="5439" y="4931"/>
                    </a:cubicBezTo>
                    <a:lnTo>
                      <a:pt x="5439" y="4931"/>
                    </a:lnTo>
                    <a:cubicBezTo>
                      <a:pt x="5088" y="5933"/>
                      <a:pt x="4662" y="6885"/>
                      <a:pt x="4086" y="7763"/>
                    </a:cubicBezTo>
                    <a:cubicBezTo>
                      <a:pt x="3991" y="7881"/>
                      <a:pt x="4076" y="8090"/>
                      <a:pt x="4235" y="8090"/>
                    </a:cubicBezTo>
                    <a:cubicBezTo>
                      <a:pt x="4243" y="8090"/>
                      <a:pt x="4252" y="8090"/>
                      <a:pt x="4261" y="8088"/>
                    </a:cubicBezTo>
                    <a:cubicBezTo>
                      <a:pt x="5565" y="7913"/>
                      <a:pt x="6793" y="7587"/>
                      <a:pt x="7971" y="7086"/>
                    </a:cubicBezTo>
                    <a:lnTo>
                      <a:pt x="7971" y="7086"/>
                    </a:lnTo>
                    <a:cubicBezTo>
                      <a:pt x="7870" y="7813"/>
                      <a:pt x="7745" y="8565"/>
                      <a:pt x="7670" y="9317"/>
                    </a:cubicBezTo>
                    <a:cubicBezTo>
                      <a:pt x="7645" y="9592"/>
                      <a:pt x="7545" y="9843"/>
                      <a:pt x="7820" y="10043"/>
                    </a:cubicBezTo>
                    <a:cubicBezTo>
                      <a:pt x="7895" y="10097"/>
                      <a:pt x="7974" y="10114"/>
                      <a:pt x="8056" y="10114"/>
                    </a:cubicBezTo>
                    <a:cubicBezTo>
                      <a:pt x="8167" y="10114"/>
                      <a:pt x="8282" y="10083"/>
                      <a:pt x="8397" y="10068"/>
                    </a:cubicBezTo>
                    <a:cubicBezTo>
                      <a:pt x="9174" y="9968"/>
                      <a:pt x="10001" y="9617"/>
                      <a:pt x="10803" y="9367"/>
                    </a:cubicBezTo>
                    <a:lnTo>
                      <a:pt x="10803" y="9367"/>
                    </a:lnTo>
                    <a:cubicBezTo>
                      <a:pt x="10652" y="10018"/>
                      <a:pt x="10427" y="10620"/>
                      <a:pt x="10151" y="11196"/>
                    </a:cubicBezTo>
                    <a:cubicBezTo>
                      <a:pt x="10352" y="11121"/>
                      <a:pt x="10527" y="11071"/>
                      <a:pt x="10728" y="10996"/>
                    </a:cubicBezTo>
                    <a:cubicBezTo>
                      <a:pt x="10953" y="10394"/>
                      <a:pt x="11154" y="9768"/>
                      <a:pt x="11279" y="9116"/>
                    </a:cubicBezTo>
                    <a:cubicBezTo>
                      <a:pt x="11301" y="8986"/>
                      <a:pt x="11210" y="8856"/>
                      <a:pt x="11071" y="8856"/>
                    </a:cubicBezTo>
                    <a:cubicBezTo>
                      <a:pt x="11049" y="8856"/>
                      <a:pt x="11027" y="8859"/>
                      <a:pt x="11003" y="8865"/>
                    </a:cubicBezTo>
                    <a:cubicBezTo>
                      <a:pt x="10502" y="9016"/>
                      <a:pt x="9976" y="9166"/>
                      <a:pt x="9449" y="9317"/>
                    </a:cubicBezTo>
                    <a:cubicBezTo>
                      <a:pt x="9250" y="9383"/>
                      <a:pt x="8581" y="9684"/>
                      <a:pt x="8342" y="9684"/>
                    </a:cubicBezTo>
                    <a:cubicBezTo>
                      <a:pt x="8310" y="9684"/>
                      <a:pt x="8286" y="9679"/>
                      <a:pt x="8271" y="9667"/>
                    </a:cubicBezTo>
                    <a:cubicBezTo>
                      <a:pt x="7770" y="9317"/>
                      <a:pt x="8372" y="7286"/>
                      <a:pt x="8447" y="6810"/>
                    </a:cubicBezTo>
                    <a:cubicBezTo>
                      <a:pt x="8467" y="6650"/>
                      <a:pt x="8375" y="6538"/>
                      <a:pt x="8247" y="6538"/>
                    </a:cubicBezTo>
                    <a:cubicBezTo>
                      <a:pt x="8215" y="6538"/>
                      <a:pt x="8181" y="6545"/>
                      <a:pt x="8146" y="6560"/>
                    </a:cubicBezTo>
                    <a:cubicBezTo>
                      <a:pt x="7018" y="7061"/>
                      <a:pt x="5865" y="7412"/>
                      <a:pt x="4662" y="7587"/>
                    </a:cubicBezTo>
                    <a:cubicBezTo>
                      <a:pt x="5214" y="6685"/>
                      <a:pt x="5640" y="5733"/>
                      <a:pt x="5966" y="4680"/>
                    </a:cubicBezTo>
                    <a:cubicBezTo>
                      <a:pt x="5987" y="4550"/>
                      <a:pt x="5878" y="4419"/>
                      <a:pt x="5750" y="4419"/>
                    </a:cubicBezTo>
                    <a:cubicBezTo>
                      <a:pt x="5730" y="4419"/>
                      <a:pt x="5710" y="4423"/>
                      <a:pt x="5690" y="4429"/>
                    </a:cubicBezTo>
                    <a:cubicBezTo>
                      <a:pt x="4738" y="4705"/>
                      <a:pt x="3785" y="4855"/>
                      <a:pt x="2808" y="4931"/>
                    </a:cubicBezTo>
                    <a:cubicBezTo>
                      <a:pt x="3159" y="4229"/>
                      <a:pt x="3510" y="3502"/>
                      <a:pt x="3860" y="2800"/>
                    </a:cubicBezTo>
                    <a:cubicBezTo>
                      <a:pt x="3936" y="2675"/>
                      <a:pt x="3835" y="2499"/>
                      <a:pt x="3685" y="2499"/>
                    </a:cubicBezTo>
                    <a:lnTo>
                      <a:pt x="527" y="2499"/>
                    </a:lnTo>
                    <a:cubicBezTo>
                      <a:pt x="778" y="1748"/>
                      <a:pt x="1104" y="1021"/>
                      <a:pt x="1505" y="319"/>
                    </a:cubicBezTo>
                    <a:cubicBezTo>
                      <a:pt x="1611" y="160"/>
                      <a:pt x="1454" y="0"/>
                      <a:pt x="130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5" name="Google Shape;3495;p40"/>
              <p:cNvSpPr/>
              <p:nvPr/>
            </p:nvSpPr>
            <p:spPr>
              <a:xfrm>
                <a:off x="4630475" y="4641150"/>
                <a:ext cx="275875" cy="316875"/>
              </a:xfrm>
              <a:custGeom>
                <a:avLst/>
                <a:gdLst/>
                <a:ahLst/>
                <a:cxnLst/>
                <a:rect l="l" t="t" r="r" b="b"/>
                <a:pathLst>
                  <a:path w="11035" h="12675" extrusionOk="0">
                    <a:moveTo>
                      <a:pt x="1044" y="0"/>
                    </a:moveTo>
                    <a:cubicBezTo>
                      <a:pt x="958" y="0"/>
                      <a:pt x="868" y="44"/>
                      <a:pt x="828" y="146"/>
                    </a:cubicBezTo>
                    <a:cubicBezTo>
                      <a:pt x="577" y="772"/>
                      <a:pt x="301" y="1424"/>
                      <a:pt x="51" y="2075"/>
                    </a:cubicBezTo>
                    <a:cubicBezTo>
                      <a:pt x="1" y="2176"/>
                      <a:pt x="101" y="2301"/>
                      <a:pt x="201" y="2326"/>
                    </a:cubicBezTo>
                    <a:cubicBezTo>
                      <a:pt x="817" y="2438"/>
                      <a:pt x="1425" y="2488"/>
                      <a:pt x="2034" y="2488"/>
                    </a:cubicBezTo>
                    <a:cubicBezTo>
                      <a:pt x="2516" y="2488"/>
                      <a:pt x="2998" y="2457"/>
                      <a:pt x="3484" y="2401"/>
                    </a:cubicBezTo>
                    <a:lnTo>
                      <a:pt x="3484" y="2401"/>
                    </a:lnTo>
                    <a:cubicBezTo>
                      <a:pt x="3234" y="3253"/>
                      <a:pt x="2908" y="4080"/>
                      <a:pt x="2557" y="4882"/>
                    </a:cubicBezTo>
                    <a:cubicBezTo>
                      <a:pt x="2486" y="5024"/>
                      <a:pt x="2549" y="5210"/>
                      <a:pt x="2703" y="5210"/>
                    </a:cubicBezTo>
                    <a:cubicBezTo>
                      <a:pt x="2713" y="5210"/>
                      <a:pt x="2722" y="5210"/>
                      <a:pt x="2733" y="5208"/>
                    </a:cubicBezTo>
                    <a:cubicBezTo>
                      <a:pt x="3785" y="5133"/>
                      <a:pt x="4763" y="4882"/>
                      <a:pt x="5715" y="4406"/>
                    </a:cubicBezTo>
                    <a:lnTo>
                      <a:pt x="5715" y="4406"/>
                    </a:lnTo>
                    <a:cubicBezTo>
                      <a:pt x="5464" y="5108"/>
                      <a:pt x="5239" y="5810"/>
                      <a:pt x="4988" y="6537"/>
                    </a:cubicBezTo>
                    <a:cubicBezTo>
                      <a:pt x="4888" y="6888"/>
                      <a:pt x="4687" y="7263"/>
                      <a:pt x="5038" y="7539"/>
                    </a:cubicBezTo>
                    <a:cubicBezTo>
                      <a:pt x="5128" y="7594"/>
                      <a:pt x="5234" y="7615"/>
                      <a:pt x="5348" y="7615"/>
                    </a:cubicBezTo>
                    <a:cubicBezTo>
                      <a:pt x="5648" y="7615"/>
                      <a:pt x="5998" y="7468"/>
                      <a:pt x="6216" y="7414"/>
                    </a:cubicBezTo>
                    <a:cubicBezTo>
                      <a:pt x="6993" y="7188"/>
                      <a:pt x="7795" y="6963"/>
                      <a:pt x="8597" y="6762"/>
                    </a:cubicBezTo>
                    <a:lnTo>
                      <a:pt x="8597" y="6762"/>
                    </a:lnTo>
                    <a:cubicBezTo>
                      <a:pt x="8196" y="7765"/>
                      <a:pt x="7795" y="8792"/>
                      <a:pt x="7394" y="9820"/>
                    </a:cubicBezTo>
                    <a:cubicBezTo>
                      <a:pt x="7326" y="9957"/>
                      <a:pt x="7487" y="10074"/>
                      <a:pt x="7611" y="10074"/>
                    </a:cubicBezTo>
                    <a:cubicBezTo>
                      <a:pt x="7623" y="10074"/>
                      <a:pt x="7634" y="10073"/>
                      <a:pt x="7645" y="10070"/>
                    </a:cubicBezTo>
                    <a:cubicBezTo>
                      <a:pt x="8597" y="9920"/>
                      <a:pt x="9500" y="9644"/>
                      <a:pt x="10377" y="9268"/>
                    </a:cubicBezTo>
                    <a:lnTo>
                      <a:pt x="10377" y="9268"/>
                    </a:lnTo>
                    <a:cubicBezTo>
                      <a:pt x="9901" y="10321"/>
                      <a:pt x="9424" y="11349"/>
                      <a:pt x="8873" y="12351"/>
                    </a:cubicBezTo>
                    <a:cubicBezTo>
                      <a:pt x="8786" y="12525"/>
                      <a:pt x="8928" y="12675"/>
                      <a:pt x="9066" y="12675"/>
                    </a:cubicBezTo>
                    <a:cubicBezTo>
                      <a:pt x="9126" y="12675"/>
                      <a:pt x="9185" y="12646"/>
                      <a:pt x="9224" y="12577"/>
                    </a:cubicBezTo>
                    <a:cubicBezTo>
                      <a:pt x="9875" y="11399"/>
                      <a:pt x="10452" y="10196"/>
                      <a:pt x="10953" y="8968"/>
                    </a:cubicBezTo>
                    <a:cubicBezTo>
                      <a:pt x="11035" y="8825"/>
                      <a:pt x="10934" y="8665"/>
                      <a:pt x="10785" y="8665"/>
                    </a:cubicBezTo>
                    <a:cubicBezTo>
                      <a:pt x="10751" y="8665"/>
                      <a:pt x="10715" y="8673"/>
                      <a:pt x="10677" y="8692"/>
                    </a:cubicBezTo>
                    <a:cubicBezTo>
                      <a:pt x="9800" y="9118"/>
                      <a:pt x="8873" y="9394"/>
                      <a:pt x="7921" y="9594"/>
                    </a:cubicBezTo>
                    <a:lnTo>
                      <a:pt x="9124" y="6512"/>
                    </a:lnTo>
                    <a:cubicBezTo>
                      <a:pt x="9192" y="6351"/>
                      <a:pt x="9052" y="6233"/>
                      <a:pt x="8912" y="6233"/>
                    </a:cubicBezTo>
                    <a:cubicBezTo>
                      <a:pt x="8899" y="6233"/>
                      <a:pt x="8886" y="6234"/>
                      <a:pt x="8873" y="6236"/>
                    </a:cubicBezTo>
                    <a:cubicBezTo>
                      <a:pt x="8372" y="6386"/>
                      <a:pt x="7896" y="6512"/>
                      <a:pt x="7394" y="6637"/>
                    </a:cubicBezTo>
                    <a:cubicBezTo>
                      <a:pt x="7025" y="6752"/>
                      <a:pt x="6254" y="7122"/>
                      <a:pt x="5820" y="7122"/>
                    </a:cubicBezTo>
                    <a:cubicBezTo>
                      <a:pt x="5782" y="7122"/>
                      <a:pt x="5747" y="7119"/>
                      <a:pt x="5715" y="7113"/>
                    </a:cubicBezTo>
                    <a:cubicBezTo>
                      <a:pt x="5661" y="7144"/>
                      <a:pt x="5614" y="7161"/>
                      <a:pt x="5575" y="7161"/>
                    </a:cubicBezTo>
                    <a:cubicBezTo>
                      <a:pt x="5490" y="7161"/>
                      <a:pt x="5447" y="7078"/>
                      <a:pt x="5464" y="6888"/>
                    </a:cubicBezTo>
                    <a:cubicBezTo>
                      <a:pt x="5389" y="6737"/>
                      <a:pt x="5364" y="6587"/>
                      <a:pt x="5464" y="6461"/>
                    </a:cubicBezTo>
                    <a:cubicBezTo>
                      <a:pt x="5489" y="6211"/>
                      <a:pt x="5640" y="5935"/>
                      <a:pt x="5715" y="5710"/>
                    </a:cubicBezTo>
                    <a:cubicBezTo>
                      <a:pt x="5916" y="5158"/>
                      <a:pt x="6091" y="4607"/>
                      <a:pt x="6291" y="4030"/>
                    </a:cubicBezTo>
                    <a:cubicBezTo>
                      <a:pt x="6331" y="3891"/>
                      <a:pt x="6196" y="3783"/>
                      <a:pt x="6064" y="3783"/>
                    </a:cubicBezTo>
                    <a:cubicBezTo>
                      <a:pt x="6030" y="3783"/>
                      <a:pt x="5996" y="3790"/>
                      <a:pt x="5966" y="3805"/>
                    </a:cubicBezTo>
                    <a:cubicBezTo>
                      <a:pt x="5038" y="4331"/>
                      <a:pt x="4111" y="4632"/>
                      <a:pt x="3058" y="4757"/>
                    </a:cubicBezTo>
                    <a:cubicBezTo>
                      <a:pt x="3409" y="3930"/>
                      <a:pt x="3735" y="3078"/>
                      <a:pt x="3986" y="2201"/>
                    </a:cubicBezTo>
                    <a:cubicBezTo>
                      <a:pt x="4032" y="2063"/>
                      <a:pt x="3910" y="1947"/>
                      <a:pt x="3774" y="1947"/>
                    </a:cubicBezTo>
                    <a:cubicBezTo>
                      <a:pt x="3761" y="1947"/>
                      <a:pt x="3748" y="1948"/>
                      <a:pt x="3735" y="1950"/>
                    </a:cubicBezTo>
                    <a:cubicBezTo>
                      <a:pt x="3196" y="2038"/>
                      <a:pt x="2664" y="2082"/>
                      <a:pt x="2134" y="2082"/>
                    </a:cubicBezTo>
                    <a:cubicBezTo>
                      <a:pt x="1605" y="2082"/>
                      <a:pt x="1078" y="2038"/>
                      <a:pt x="552" y="1950"/>
                    </a:cubicBezTo>
                    <a:cubicBezTo>
                      <a:pt x="778" y="1374"/>
                      <a:pt x="1003" y="822"/>
                      <a:pt x="1229" y="246"/>
                    </a:cubicBezTo>
                    <a:cubicBezTo>
                      <a:pt x="1289" y="96"/>
                      <a:pt x="1170" y="0"/>
                      <a:pt x="10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6" name="Google Shape;3496;p40"/>
              <p:cNvSpPr/>
              <p:nvPr/>
            </p:nvSpPr>
            <p:spPr>
              <a:xfrm>
                <a:off x="3872950" y="4515300"/>
                <a:ext cx="144750" cy="212700"/>
              </a:xfrm>
              <a:custGeom>
                <a:avLst/>
                <a:gdLst/>
                <a:ahLst/>
                <a:cxnLst/>
                <a:rect l="l" t="t" r="r" b="b"/>
                <a:pathLst>
                  <a:path w="5790" h="8508" extrusionOk="0">
                    <a:moveTo>
                      <a:pt x="1476" y="1"/>
                    </a:moveTo>
                    <a:cubicBezTo>
                      <a:pt x="1432" y="1"/>
                      <a:pt x="1389" y="20"/>
                      <a:pt x="1354" y="67"/>
                    </a:cubicBezTo>
                    <a:cubicBezTo>
                      <a:pt x="928" y="593"/>
                      <a:pt x="527" y="1094"/>
                      <a:pt x="101" y="1596"/>
                    </a:cubicBezTo>
                    <a:cubicBezTo>
                      <a:pt x="1" y="1721"/>
                      <a:pt x="51" y="1947"/>
                      <a:pt x="251" y="1947"/>
                    </a:cubicBezTo>
                    <a:cubicBezTo>
                      <a:pt x="1179" y="1972"/>
                      <a:pt x="2106" y="1997"/>
                      <a:pt x="3033" y="1997"/>
                    </a:cubicBezTo>
                    <a:cubicBezTo>
                      <a:pt x="2457" y="2899"/>
                      <a:pt x="1881" y="3801"/>
                      <a:pt x="1304" y="4703"/>
                    </a:cubicBezTo>
                    <a:cubicBezTo>
                      <a:pt x="1229" y="4854"/>
                      <a:pt x="1329" y="5029"/>
                      <a:pt x="1480" y="5029"/>
                    </a:cubicBezTo>
                    <a:lnTo>
                      <a:pt x="4938" y="4979"/>
                    </a:lnTo>
                    <a:lnTo>
                      <a:pt x="4938" y="4979"/>
                    </a:lnTo>
                    <a:cubicBezTo>
                      <a:pt x="4061" y="6032"/>
                      <a:pt x="3159" y="7084"/>
                      <a:pt x="2206" y="8062"/>
                    </a:cubicBezTo>
                    <a:cubicBezTo>
                      <a:pt x="2056" y="8212"/>
                      <a:pt x="2181" y="8413"/>
                      <a:pt x="2357" y="8438"/>
                    </a:cubicBezTo>
                    <a:cubicBezTo>
                      <a:pt x="2830" y="8483"/>
                      <a:pt x="3303" y="8508"/>
                      <a:pt x="3776" y="8508"/>
                    </a:cubicBezTo>
                    <a:cubicBezTo>
                      <a:pt x="4356" y="8508"/>
                      <a:pt x="4935" y="8470"/>
                      <a:pt x="5515" y="8388"/>
                    </a:cubicBezTo>
                    <a:cubicBezTo>
                      <a:pt x="5775" y="8364"/>
                      <a:pt x="5789" y="7983"/>
                      <a:pt x="5558" y="7983"/>
                    </a:cubicBezTo>
                    <a:cubicBezTo>
                      <a:pt x="5544" y="7983"/>
                      <a:pt x="5530" y="7984"/>
                      <a:pt x="5515" y="7987"/>
                    </a:cubicBezTo>
                    <a:cubicBezTo>
                      <a:pt x="4968" y="8047"/>
                      <a:pt x="4422" y="8080"/>
                      <a:pt x="3870" y="8080"/>
                    </a:cubicBezTo>
                    <a:cubicBezTo>
                      <a:pt x="3510" y="8080"/>
                      <a:pt x="3149" y="8066"/>
                      <a:pt x="2783" y="8037"/>
                    </a:cubicBezTo>
                    <a:cubicBezTo>
                      <a:pt x="3735" y="7034"/>
                      <a:pt x="4662" y="5982"/>
                      <a:pt x="5540" y="4904"/>
                    </a:cubicBezTo>
                    <a:cubicBezTo>
                      <a:pt x="5640" y="4779"/>
                      <a:pt x="5590" y="4553"/>
                      <a:pt x="5389" y="4553"/>
                    </a:cubicBezTo>
                    <a:cubicBezTo>
                      <a:pt x="4211" y="4553"/>
                      <a:pt x="3058" y="4578"/>
                      <a:pt x="1881" y="4603"/>
                    </a:cubicBezTo>
                    <a:cubicBezTo>
                      <a:pt x="2457" y="3701"/>
                      <a:pt x="3033" y="2799"/>
                      <a:pt x="3610" y="1896"/>
                    </a:cubicBezTo>
                    <a:cubicBezTo>
                      <a:pt x="3685" y="1771"/>
                      <a:pt x="3560" y="1596"/>
                      <a:pt x="3409" y="1596"/>
                    </a:cubicBezTo>
                    <a:cubicBezTo>
                      <a:pt x="2507" y="1571"/>
                      <a:pt x="1605" y="1571"/>
                      <a:pt x="678" y="1546"/>
                    </a:cubicBezTo>
                    <a:cubicBezTo>
                      <a:pt x="1003" y="1145"/>
                      <a:pt x="1329" y="769"/>
                      <a:pt x="1630" y="368"/>
                    </a:cubicBezTo>
                    <a:cubicBezTo>
                      <a:pt x="1765" y="214"/>
                      <a:pt x="1619" y="1"/>
                      <a:pt x="14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7" name="Google Shape;3497;p40"/>
              <p:cNvSpPr/>
              <p:nvPr/>
            </p:nvSpPr>
            <p:spPr>
              <a:xfrm>
                <a:off x="4335675" y="4936575"/>
                <a:ext cx="23700" cy="37725"/>
              </a:xfrm>
              <a:custGeom>
                <a:avLst/>
                <a:gdLst/>
                <a:ahLst/>
                <a:cxnLst/>
                <a:rect l="l" t="t" r="r" b="b"/>
                <a:pathLst>
                  <a:path w="948" h="1509" extrusionOk="0">
                    <a:moveTo>
                      <a:pt x="633" y="1"/>
                    </a:moveTo>
                    <a:cubicBezTo>
                      <a:pt x="570" y="1"/>
                      <a:pt x="508" y="25"/>
                      <a:pt x="464" y="83"/>
                    </a:cubicBezTo>
                    <a:cubicBezTo>
                      <a:pt x="214" y="459"/>
                      <a:pt x="63" y="860"/>
                      <a:pt x="13" y="1311"/>
                    </a:cubicBezTo>
                    <a:cubicBezTo>
                      <a:pt x="1" y="1446"/>
                      <a:pt x="96" y="1509"/>
                      <a:pt x="200" y="1509"/>
                    </a:cubicBezTo>
                    <a:cubicBezTo>
                      <a:pt x="309" y="1509"/>
                      <a:pt x="426" y="1439"/>
                      <a:pt x="439" y="1311"/>
                    </a:cubicBezTo>
                    <a:cubicBezTo>
                      <a:pt x="489" y="935"/>
                      <a:pt x="615" y="609"/>
                      <a:pt x="840" y="309"/>
                    </a:cubicBezTo>
                    <a:cubicBezTo>
                      <a:pt x="947" y="148"/>
                      <a:pt x="788" y="1"/>
                      <a:pt x="63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8" name="Google Shape;3498;p40"/>
              <p:cNvSpPr/>
              <p:nvPr/>
            </p:nvSpPr>
            <p:spPr>
              <a:xfrm>
                <a:off x="4344525" y="4946925"/>
                <a:ext cx="34225" cy="48525"/>
              </a:xfrm>
              <a:custGeom>
                <a:avLst/>
                <a:gdLst/>
                <a:ahLst/>
                <a:cxnLst/>
                <a:rect l="l" t="t" r="r" b="b"/>
                <a:pathLst>
                  <a:path w="1369" h="1941" extrusionOk="0">
                    <a:moveTo>
                      <a:pt x="1117" y="0"/>
                    </a:moveTo>
                    <a:cubicBezTo>
                      <a:pt x="1035" y="0"/>
                      <a:pt x="958" y="44"/>
                      <a:pt x="937" y="145"/>
                    </a:cubicBezTo>
                    <a:cubicBezTo>
                      <a:pt x="787" y="697"/>
                      <a:pt x="536" y="1173"/>
                      <a:pt x="135" y="1574"/>
                    </a:cubicBezTo>
                    <a:cubicBezTo>
                      <a:pt x="1" y="1728"/>
                      <a:pt x="147" y="1941"/>
                      <a:pt x="301" y="1941"/>
                    </a:cubicBezTo>
                    <a:cubicBezTo>
                      <a:pt x="348" y="1941"/>
                      <a:pt x="395" y="1921"/>
                      <a:pt x="436" y="1875"/>
                    </a:cubicBezTo>
                    <a:cubicBezTo>
                      <a:pt x="862" y="1423"/>
                      <a:pt x="1163" y="872"/>
                      <a:pt x="1338" y="246"/>
                    </a:cubicBezTo>
                    <a:cubicBezTo>
                      <a:pt x="1368" y="96"/>
                      <a:pt x="1238" y="0"/>
                      <a:pt x="111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9" name="Google Shape;3499;p40"/>
              <p:cNvSpPr/>
              <p:nvPr/>
            </p:nvSpPr>
            <p:spPr>
              <a:xfrm>
                <a:off x="3210425" y="4658725"/>
                <a:ext cx="29975" cy="58625"/>
              </a:xfrm>
              <a:custGeom>
                <a:avLst/>
                <a:gdLst/>
                <a:ahLst/>
                <a:cxnLst/>
                <a:rect l="l" t="t" r="r" b="b"/>
                <a:pathLst>
                  <a:path w="1199" h="2345" extrusionOk="0">
                    <a:moveTo>
                      <a:pt x="948" y="1"/>
                    </a:moveTo>
                    <a:cubicBezTo>
                      <a:pt x="864" y="1"/>
                      <a:pt x="777" y="45"/>
                      <a:pt x="737" y="144"/>
                    </a:cubicBezTo>
                    <a:lnTo>
                      <a:pt x="61" y="2099"/>
                    </a:lnTo>
                    <a:cubicBezTo>
                      <a:pt x="1" y="2249"/>
                      <a:pt x="128" y="2345"/>
                      <a:pt x="257" y="2345"/>
                    </a:cubicBezTo>
                    <a:cubicBezTo>
                      <a:pt x="344" y="2345"/>
                      <a:pt x="431" y="2301"/>
                      <a:pt x="462" y="2200"/>
                    </a:cubicBezTo>
                    <a:cubicBezTo>
                      <a:pt x="687" y="1548"/>
                      <a:pt x="913" y="921"/>
                      <a:pt x="1138" y="270"/>
                    </a:cubicBezTo>
                    <a:cubicBezTo>
                      <a:pt x="1199" y="103"/>
                      <a:pt x="1077" y="1"/>
                      <a:pt x="94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0" name="Google Shape;3500;p40"/>
              <p:cNvSpPr/>
              <p:nvPr/>
            </p:nvSpPr>
            <p:spPr>
              <a:xfrm>
                <a:off x="3237100" y="4683025"/>
                <a:ext cx="31525" cy="48075"/>
              </a:xfrm>
              <a:custGeom>
                <a:avLst/>
                <a:gdLst/>
                <a:ahLst/>
                <a:cxnLst/>
                <a:rect l="l" t="t" r="r" b="b"/>
                <a:pathLst>
                  <a:path w="1261" h="1923" extrusionOk="0">
                    <a:moveTo>
                      <a:pt x="976" y="1"/>
                    </a:moveTo>
                    <a:cubicBezTo>
                      <a:pt x="911" y="1"/>
                      <a:pt x="845" y="30"/>
                      <a:pt x="798" y="100"/>
                    </a:cubicBezTo>
                    <a:cubicBezTo>
                      <a:pt x="472" y="576"/>
                      <a:pt x="247" y="1102"/>
                      <a:pt x="46" y="1654"/>
                    </a:cubicBezTo>
                    <a:cubicBezTo>
                      <a:pt x="1" y="1820"/>
                      <a:pt x="129" y="1922"/>
                      <a:pt x="260" y="1922"/>
                    </a:cubicBezTo>
                    <a:cubicBezTo>
                      <a:pt x="346" y="1922"/>
                      <a:pt x="433" y="1878"/>
                      <a:pt x="472" y="1779"/>
                    </a:cubicBezTo>
                    <a:cubicBezTo>
                      <a:pt x="623" y="1253"/>
                      <a:pt x="873" y="776"/>
                      <a:pt x="1174" y="300"/>
                    </a:cubicBezTo>
                    <a:cubicBezTo>
                      <a:pt x="1261" y="145"/>
                      <a:pt x="1120" y="1"/>
                      <a:pt x="9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1" name="Google Shape;3501;p40"/>
              <p:cNvSpPr/>
              <p:nvPr/>
            </p:nvSpPr>
            <p:spPr>
              <a:xfrm>
                <a:off x="4941750" y="4755850"/>
                <a:ext cx="30375" cy="41350"/>
              </a:xfrm>
              <a:custGeom>
                <a:avLst/>
                <a:gdLst/>
                <a:ahLst/>
                <a:cxnLst/>
                <a:rect l="l" t="t" r="r" b="b"/>
                <a:pathLst>
                  <a:path w="1215" h="1654" extrusionOk="0">
                    <a:moveTo>
                      <a:pt x="958" y="1"/>
                    </a:moveTo>
                    <a:cubicBezTo>
                      <a:pt x="878" y="1"/>
                      <a:pt x="803" y="45"/>
                      <a:pt x="783" y="144"/>
                    </a:cubicBezTo>
                    <a:cubicBezTo>
                      <a:pt x="708" y="595"/>
                      <a:pt x="482" y="996"/>
                      <a:pt x="156" y="1297"/>
                    </a:cubicBezTo>
                    <a:cubicBezTo>
                      <a:pt x="1" y="1453"/>
                      <a:pt x="147" y="1654"/>
                      <a:pt x="303" y="1654"/>
                    </a:cubicBezTo>
                    <a:cubicBezTo>
                      <a:pt x="347" y="1654"/>
                      <a:pt x="393" y="1637"/>
                      <a:pt x="432" y="1598"/>
                    </a:cubicBezTo>
                    <a:cubicBezTo>
                      <a:pt x="833" y="1247"/>
                      <a:pt x="1084" y="771"/>
                      <a:pt x="1184" y="269"/>
                    </a:cubicBezTo>
                    <a:cubicBezTo>
                      <a:pt x="1214" y="103"/>
                      <a:pt x="1080" y="1"/>
                      <a:pt x="95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2" name="Google Shape;3502;p40"/>
              <p:cNvSpPr/>
              <p:nvPr/>
            </p:nvSpPr>
            <p:spPr>
              <a:xfrm>
                <a:off x="4962800" y="4772200"/>
                <a:ext cx="41375" cy="45925"/>
              </a:xfrm>
              <a:custGeom>
                <a:avLst/>
                <a:gdLst/>
                <a:ahLst/>
                <a:cxnLst/>
                <a:rect l="l" t="t" r="r" b="b"/>
                <a:pathLst>
                  <a:path w="1655" h="1837" extrusionOk="0">
                    <a:moveTo>
                      <a:pt x="1354" y="0"/>
                    </a:moveTo>
                    <a:cubicBezTo>
                      <a:pt x="1307" y="0"/>
                      <a:pt x="1260" y="20"/>
                      <a:pt x="1219" y="67"/>
                    </a:cubicBezTo>
                    <a:cubicBezTo>
                      <a:pt x="868" y="543"/>
                      <a:pt x="492" y="994"/>
                      <a:pt x="116" y="1470"/>
                    </a:cubicBezTo>
                    <a:cubicBezTo>
                      <a:pt x="1" y="1624"/>
                      <a:pt x="137" y="1837"/>
                      <a:pt x="285" y="1837"/>
                    </a:cubicBezTo>
                    <a:cubicBezTo>
                      <a:pt x="330" y="1837"/>
                      <a:pt x="376" y="1817"/>
                      <a:pt x="417" y="1771"/>
                    </a:cubicBezTo>
                    <a:cubicBezTo>
                      <a:pt x="793" y="1295"/>
                      <a:pt x="1144" y="844"/>
                      <a:pt x="1520" y="367"/>
                    </a:cubicBezTo>
                    <a:cubicBezTo>
                      <a:pt x="1655" y="213"/>
                      <a:pt x="1509" y="0"/>
                      <a:pt x="135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3" name="Google Shape;3503;p40"/>
              <p:cNvSpPr/>
              <p:nvPr/>
            </p:nvSpPr>
            <p:spPr>
              <a:xfrm>
                <a:off x="3914950" y="3136000"/>
                <a:ext cx="761925" cy="1288550"/>
              </a:xfrm>
              <a:custGeom>
                <a:avLst/>
                <a:gdLst/>
                <a:ahLst/>
                <a:cxnLst/>
                <a:rect l="l" t="t" r="r" b="b"/>
                <a:pathLst>
                  <a:path w="30477" h="51542" extrusionOk="0">
                    <a:moveTo>
                      <a:pt x="28045" y="0"/>
                    </a:moveTo>
                    <a:lnTo>
                      <a:pt x="28045" y="0"/>
                    </a:lnTo>
                    <a:cubicBezTo>
                      <a:pt x="25815" y="452"/>
                      <a:pt x="23760" y="1780"/>
                      <a:pt x="22105" y="3384"/>
                    </a:cubicBezTo>
                    <a:cubicBezTo>
                      <a:pt x="20476" y="4963"/>
                      <a:pt x="19173" y="6868"/>
                      <a:pt x="17970" y="8797"/>
                    </a:cubicBezTo>
                    <a:cubicBezTo>
                      <a:pt x="15664" y="12507"/>
                      <a:pt x="13634" y="16391"/>
                      <a:pt x="11905" y="20376"/>
                    </a:cubicBezTo>
                    <a:cubicBezTo>
                      <a:pt x="11905" y="20376"/>
                      <a:pt x="4261" y="36191"/>
                      <a:pt x="2607" y="38697"/>
                    </a:cubicBezTo>
                    <a:cubicBezTo>
                      <a:pt x="927" y="41204"/>
                      <a:pt x="0" y="48246"/>
                      <a:pt x="4436" y="51103"/>
                    </a:cubicBezTo>
                    <a:cubicBezTo>
                      <a:pt x="4894" y="51399"/>
                      <a:pt x="5411" y="51542"/>
                      <a:pt x="5976" y="51542"/>
                    </a:cubicBezTo>
                    <a:cubicBezTo>
                      <a:pt x="10920" y="51542"/>
                      <a:pt x="19564" y="40653"/>
                      <a:pt x="24737" y="26191"/>
                    </a:cubicBezTo>
                    <a:cubicBezTo>
                      <a:pt x="30476" y="10076"/>
                      <a:pt x="28045" y="1"/>
                      <a:pt x="28045" y="0"/>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4" name="Google Shape;3504;p40"/>
              <p:cNvSpPr/>
              <p:nvPr/>
            </p:nvSpPr>
            <p:spPr>
              <a:xfrm>
                <a:off x="3926850" y="3130775"/>
                <a:ext cx="709300" cy="1297175"/>
              </a:xfrm>
              <a:custGeom>
                <a:avLst/>
                <a:gdLst/>
                <a:ahLst/>
                <a:cxnLst/>
                <a:rect l="l" t="t" r="r" b="b"/>
                <a:pathLst>
                  <a:path w="28372" h="51887" extrusionOk="0">
                    <a:moveTo>
                      <a:pt x="27413" y="457"/>
                    </a:moveTo>
                    <a:cubicBezTo>
                      <a:pt x="27726" y="1905"/>
                      <a:pt x="27797" y="3459"/>
                      <a:pt x="27845" y="4921"/>
                    </a:cubicBezTo>
                    <a:cubicBezTo>
                      <a:pt x="27970" y="9307"/>
                      <a:pt x="27444" y="13693"/>
                      <a:pt x="26492" y="17979"/>
                    </a:cubicBezTo>
                    <a:cubicBezTo>
                      <a:pt x="25138" y="23944"/>
                      <a:pt x="23008" y="29758"/>
                      <a:pt x="20251" y="35222"/>
                    </a:cubicBezTo>
                    <a:cubicBezTo>
                      <a:pt x="18045" y="39583"/>
                      <a:pt x="15439" y="43869"/>
                      <a:pt x="12080" y="47428"/>
                    </a:cubicBezTo>
                    <a:cubicBezTo>
                      <a:pt x="10630" y="48968"/>
                      <a:pt x="8105" y="51562"/>
                      <a:pt x="5658" y="51562"/>
                    </a:cubicBezTo>
                    <a:cubicBezTo>
                      <a:pt x="5357" y="51562"/>
                      <a:pt x="5058" y="51523"/>
                      <a:pt x="4762" y="51438"/>
                    </a:cubicBezTo>
                    <a:cubicBezTo>
                      <a:pt x="2832" y="50886"/>
                      <a:pt x="1654" y="48631"/>
                      <a:pt x="1228" y="46851"/>
                    </a:cubicBezTo>
                    <a:cubicBezTo>
                      <a:pt x="752" y="44921"/>
                      <a:pt x="877" y="42816"/>
                      <a:pt x="1454" y="40936"/>
                    </a:cubicBezTo>
                    <a:cubicBezTo>
                      <a:pt x="1780" y="39784"/>
                      <a:pt x="2431" y="38831"/>
                      <a:pt x="3008" y="37804"/>
                    </a:cubicBezTo>
                    <a:cubicBezTo>
                      <a:pt x="3710" y="36550"/>
                      <a:pt x="4386" y="35247"/>
                      <a:pt x="5038" y="33969"/>
                    </a:cubicBezTo>
                    <a:cubicBezTo>
                      <a:pt x="6642" y="30836"/>
                      <a:pt x="8196" y="27678"/>
                      <a:pt x="9750" y="24495"/>
                    </a:cubicBezTo>
                    <a:cubicBezTo>
                      <a:pt x="11228" y="21513"/>
                      <a:pt x="12557" y="18430"/>
                      <a:pt x="14060" y="15473"/>
                    </a:cubicBezTo>
                    <a:cubicBezTo>
                      <a:pt x="15614" y="12465"/>
                      <a:pt x="17294" y="9458"/>
                      <a:pt x="19274" y="6701"/>
                    </a:cubicBezTo>
                    <a:cubicBezTo>
                      <a:pt x="21289" y="3874"/>
                      <a:pt x="23955" y="1289"/>
                      <a:pt x="27413" y="457"/>
                    </a:cubicBezTo>
                    <a:close/>
                    <a:moveTo>
                      <a:pt x="27577" y="0"/>
                    </a:moveTo>
                    <a:cubicBezTo>
                      <a:pt x="27559" y="0"/>
                      <a:pt x="27539" y="3"/>
                      <a:pt x="27519" y="9"/>
                    </a:cubicBezTo>
                    <a:cubicBezTo>
                      <a:pt x="21479" y="1312"/>
                      <a:pt x="18045" y="7428"/>
                      <a:pt x="15263" y="12390"/>
                    </a:cubicBezTo>
                    <a:cubicBezTo>
                      <a:pt x="13384" y="15698"/>
                      <a:pt x="11880" y="19182"/>
                      <a:pt x="10201" y="22616"/>
                    </a:cubicBezTo>
                    <a:cubicBezTo>
                      <a:pt x="8622" y="25874"/>
                      <a:pt x="7043" y="29107"/>
                      <a:pt x="5414" y="32340"/>
                    </a:cubicBezTo>
                    <a:cubicBezTo>
                      <a:pt x="4637" y="33819"/>
                      <a:pt x="3885" y="35322"/>
                      <a:pt x="3083" y="36826"/>
                    </a:cubicBezTo>
                    <a:cubicBezTo>
                      <a:pt x="2532" y="37829"/>
                      <a:pt x="1830" y="38806"/>
                      <a:pt x="1404" y="39859"/>
                    </a:cubicBezTo>
                    <a:cubicBezTo>
                      <a:pt x="0" y="43167"/>
                      <a:pt x="75" y="47879"/>
                      <a:pt x="2732" y="50586"/>
                    </a:cubicBezTo>
                    <a:cubicBezTo>
                      <a:pt x="3645" y="51509"/>
                      <a:pt x="4619" y="51887"/>
                      <a:pt x="5610" y="51887"/>
                    </a:cubicBezTo>
                    <a:cubicBezTo>
                      <a:pt x="6903" y="51887"/>
                      <a:pt x="8225" y="51243"/>
                      <a:pt x="9474" y="50335"/>
                    </a:cubicBezTo>
                    <a:cubicBezTo>
                      <a:pt x="12933" y="47804"/>
                      <a:pt x="15564" y="44069"/>
                      <a:pt x="17795" y="40460"/>
                    </a:cubicBezTo>
                    <a:cubicBezTo>
                      <a:pt x="21003" y="35272"/>
                      <a:pt x="23534" y="29608"/>
                      <a:pt x="25364" y="23768"/>
                    </a:cubicBezTo>
                    <a:cubicBezTo>
                      <a:pt x="26968" y="18656"/>
                      <a:pt x="28045" y="13317"/>
                      <a:pt x="28246" y="7954"/>
                    </a:cubicBezTo>
                    <a:cubicBezTo>
                      <a:pt x="28346" y="5498"/>
                      <a:pt x="28371" y="2891"/>
                      <a:pt x="27845" y="485"/>
                    </a:cubicBezTo>
                    <a:cubicBezTo>
                      <a:pt x="27820" y="360"/>
                      <a:pt x="27795" y="260"/>
                      <a:pt x="27770" y="159"/>
                    </a:cubicBezTo>
                    <a:cubicBezTo>
                      <a:pt x="27749" y="83"/>
                      <a:pt x="27703" y="37"/>
                      <a:pt x="27649" y="17"/>
                    </a:cubicBezTo>
                    <a:lnTo>
                      <a:pt x="27649" y="17"/>
                    </a:lnTo>
                    <a:cubicBezTo>
                      <a:pt x="27627" y="6"/>
                      <a:pt x="27603" y="0"/>
                      <a:pt x="275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5" name="Google Shape;3505;p40"/>
              <p:cNvSpPr/>
              <p:nvPr/>
            </p:nvSpPr>
            <p:spPr>
              <a:xfrm>
                <a:off x="4139725" y="3709450"/>
                <a:ext cx="85000" cy="144450"/>
              </a:xfrm>
              <a:custGeom>
                <a:avLst/>
                <a:gdLst/>
                <a:ahLst/>
                <a:cxnLst/>
                <a:rect l="l" t="t" r="r" b="b"/>
                <a:pathLst>
                  <a:path w="3400" h="5778" extrusionOk="0">
                    <a:moveTo>
                      <a:pt x="3155" y="0"/>
                    </a:moveTo>
                    <a:cubicBezTo>
                      <a:pt x="3069" y="0"/>
                      <a:pt x="2979" y="44"/>
                      <a:pt x="2939" y="145"/>
                    </a:cubicBezTo>
                    <a:cubicBezTo>
                      <a:pt x="2187" y="2025"/>
                      <a:pt x="1235" y="3779"/>
                      <a:pt x="107" y="5459"/>
                    </a:cubicBezTo>
                    <a:cubicBezTo>
                      <a:pt x="0" y="5618"/>
                      <a:pt x="157" y="5778"/>
                      <a:pt x="311" y="5778"/>
                    </a:cubicBezTo>
                    <a:cubicBezTo>
                      <a:pt x="375" y="5778"/>
                      <a:pt x="439" y="5750"/>
                      <a:pt x="483" y="5684"/>
                    </a:cubicBezTo>
                    <a:cubicBezTo>
                      <a:pt x="1611" y="3980"/>
                      <a:pt x="2563" y="2150"/>
                      <a:pt x="3340" y="246"/>
                    </a:cubicBezTo>
                    <a:cubicBezTo>
                      <a:pt x="3400" y="96"/>
                      <a:pt x="3281" y="0"/>
                      <a:pt x="31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6" name="Google Shape;3506;p40"/>
              <p:cNvSpPr/>
              <p:nvPr/>
            </p:nvSpPr>
            <p:spPr>
              <a:xfrm>
                <a:off x="4253600" y="3834475"/>
                <a:ext cx="24650" cy="36000"/>
              </a:xfrm>
              <a:custGeom>
                <a:avLst/>
                <a:gdLst/>
                <a:ahLst/>
                <a:cxnLst/>
                <a:rect l="l" t="t" r="r" b="b"/>
                <a:pathLst>
                  <a:path w="986" h="1440" extrusionOk="0">
                    <a:moveTo>
                      <a:pt x="723" y="1"/>
                    </a:moveTo>
                    <a:cubicBezTo>
                      <a:pt x="639" y="1"/>
                      <a:pt x="559" y="47"/>
                      <a:pt x="539" y="157"/>
                    </a:cubicBezTo>
                    <a:cubicBezTo>
                      <a:pt x="464" y="483"/>
                      <a:pt x="339" y="808"/>
                      <a:pt x="113" y="1059"/>
                    </a:cubicBezTo>
                    <a:cubicBezTo>
                      <a:pt x="0" y="1228"/>
                      <a:pt x="127" y="1440"/>
                      <a:pt x="272" y="1440"/>
                    </a:cubicBezTo>
                    <a:cubicBezTo>
                      <a:pt x="320" y="1440"/>
                      <a:pt x="370" y="1416"/>
                      <a:pt x="414" y="1360"/>
                    </a:cubicBezTo>
                    <a:cubicBezTo>
                      <a:pt x="690" y="1034"/>
                      <a:pt x="865" y="683"/>
                      <a:pt x="940" y="257"/>
                    </a:cubicBezTo>
                    <a:cubicBezTo>
                      <a:pt x="986" y="106"/>
                      <a:pt x="849" y="1"/>
                      <a:pt x="7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7" name="Google Shape;3507;p40"/>
              <p:cNvSpPr/>
              <p:nvPr/>
            </p:nvSpPr>
            <p:spPr>
              <a:xfrm>
                <a:off x="4280225" y="3841550"/>
                <a:ext cx="19550" cy="30850"/>
              </a:xfrm>
              <a:custGeom>
                <a:avLst/>
                <a:gdLst/>
                <a:ahLst/>
                <a:cxnLst/>
                <a:rect l="l" t="t" r="r" b="b"/>
                <a:pathLst>
                  <a:path w="782" h="1234" extrusionOk="0">
                    <a:moveTo>
                      <a:pt x="492" y="0"/>
                    </a:moveTo>
                    <a:cubicBezTo>
                      <a:pt x="428" y="0"/>
                      <a:pt x="365" y="29"/>
                      <a:pt x="326" y="99"/>
                    </a:cubicBezTo>
                    <a:cubicBezTo>
                      <a:pt x="151" y="375"/>
                      <a:pt x="51" y="701"/>
                      <a:pt x="26" y="1027"/>
                    </a:cubicBezTo>
                    <a:cubicBezTo>
                      <a:pt x="1" y="1165"/>
                      <a:pt x="95" y="1233"/>
                      <a:pt x="198" y="1233"/>
                    </a:cubicBezTo>
                    <a:cubicBezTo>
                      <a:pt x="301" y="1233"/>
                      <a:pt x="414" y="1165"/>
                      <a:pt x="427" y="1027"/>
                    </a:cubicBezTo>
                    <a:cubicBezTo>
                      <a:pt x="452" y="776"/>
                      <a:pt x="552" y="525"/>
                      <a:pt x="677" y="300"/>
                    </a:cubicBezTo>
                    <a:cubicBezTo>
                      <a:pt x="781" y="144"/>
                      <a:pt x="634" y="0"/>
                      <a:pt x="49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8" name="Google Shape;3508;p40"/>
              <p:cNvSpPr/>
              <p:nvPr/>
            </p:nvSpPr>
            <p:spPr>
              <a:xfrm>
                <a:off x="4406175" y="3943025"/>
                <a:ext cx="13800" cy="10675"/>
              </a:xfrm>
              <a:custGeom>
                <a:avLst/>
                <a:gdLst/>
                <a:ahLst/>
                <a:cxnLst/>
                <a:rect l="l" t="t" r="r" b="b"/>
                <a:pathLst>
                  <a:path w="552" h="427" extrusionOk="0">
                    <a:moveTo>
                      <a:pt x="276" y="0"/>
                    </a:moveTo>
                    <a:cubicBezTo>
                      <a:pt x="25"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9" name="Google Shape;3509;p40"/>
              <p:cNvSpPr/>
              <p:nvPr/>
            </p:nvSpPr>
            <p:spPr>
              <a:xfrm>
                <a:off x="4171200" y="3134125"/>
                <a:ext cx="522600" cy="620325"/>
              </a:xfrm>
              <a:custGeom>
                <a:avLst/>
                <a:gdLst/>
                <a:ahLst/>
                <a:cxnLst/>
                <a:rect l="l" t="t" r="r" b="b"/>
                <a:pathLst>
                  <a:path w="20904" h="24813" extrusionOk="0">
                    <a:moveTo>
                      <a:pt x="18398" y="0"/>
                    </a:moveTo>
                    <a:cubicBezTo>
                      <a:pt x="18397" y="0"/>
                      <a:pt x="18397" y="0"/>
                      <a:pt x="18397" y="0"/>
                    </a:cubicBezTo>
                    <a:cubicBezTo>
                      <a:pt x="15490" y="151"/>
                      <a:pt x="12181" y="1529"/>
                      <a:pt x="10001" y="3409"/>
                    </a:cubicBezTo>
                    <a:cubicBezTo>
                      <a:pt x="7820" y="5314"/>
                      <a:pt x="6141" y="7745"/>
                      <a:pt x="4713" y="10276"/>
                    </a:cubicBezTo>
                    <a:cubicBezTo>
                      <a:pt x="3384" y="12657"/>
                      <a:pt x="2181" y="15263"/>
                      <a:pt x="1" y="16943"/>
                    </a:cubicBezTo>
                    <a:cubicBezTo>
                      <a:pt x="1" y="16943"/>
                      <a:pt x="5991" y="21930"/>
                      <a:pt x="16016" y="24812"/>
                    </a:cubicBezTo>
                    <a:cubicBezTo>
                      <a:pt x="16016" y="24812"/>
                      <a:pt x="20903" y="10802"/>
                      <a:pt x="20076" y="5389"/>
                    </a:cubicBezTo>
                    <a:cubicBezTo>
                      <a:pt x="19289" y="49"/>
                      <a:pt x="18429" y="0"/>
                      <a:pt x="18398" y="0"/>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0" name="Google Shape;3510;p40"/>
              <p:cNvSpPr/>
              <p:nvPr/>
            </p:nvSpPr>
            <p:spPr>
              <a:xfrm>
                <a:off x="4164950" y="3129075"/>
                <a:ext cx="518825" cy="630500"/>
              </a:xfrm>
              <a:custGeom>
                <a:avLst/>
                <a:gdLst/>
                <a:ahLst/>
                <a:cxnLst/>
                <a:rect l="l" t="t" r="r" b="b"/>
                <a:pathLst>
                  <a:path w="20753" h="25220" extrusionOk="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1" name="Google Shape;3511;p40"/>
              <p:cNvSpPr/>
              <p:nvPr/>
            </p:nvSpPr>
            <p:spPr>
              <a:xfrm>
                <a:off x="4259550" y="3365950"/>
                <a:ext cx="372825" cy="293250"/>
              </a:xfrm>
              <a:custGeom>
                <a:avLst/>
                <a:gdLst/>
                <a:ahLst/>
                <a:cxnLst/>
                <a:rect l="l" t="t" r="r" b="b"/>
                <a:pathLst>
                  <a:path w="14913" h="11730" extrusionOk="0">
                    <a:moveTo>
                      <a:pt x="1755" y="0"/>
                    </a:moveTo>
                    <a:cubicBezTo>
                      <a:pt x="1580" y="326"/>
                      <a:pt x="1379" y="652"/>
                      <a:pt x="1179" y="1003"/>
                    </a:cubicBezTo>
                    <a:cubicBezTo>
                      <a:pt x="778" y="1705"/>
                      <a:pt x="402" y="2432"/>
                      <a:pt x="1" y="3158"/>
                    </a:cubicBezTo>
                    <a:cubicBezTo>
                      <a:pt x="26" y="4487"/>
                      <a:pt x="126" y="5840"/>
                      <a:pt x="351" y="7193"/>
                    </a:cubicBezTo>
                    <a:cubicBezTo>
                      <a:pt x="2056" y="6191"/>
                      <a:pt x="3635" y="5063"/>
                      <a:pt x="5088" y="3735"/>
                    </a:cubicBezTo>
                    <a:cubicBezTo>
                      <a:pt x="5135" y="3696"/>
                      <a:pt x="5186" y="3679"/>
                      <a:pt x="5236" y="3679"/>
                    </a:cubicBezTo>
                    <a:cubicBezTo>
                      <a:pt x="5346" y="3679"/>
                      <a:pt x="5447" y="3764"/>
                      <a:pt x="5464" y="3885"/>
                    </a:cubicBezTo>
                    <a:cubicBezTo>
                      <a:pt x="5690" y="5715"/>
                      <a:pt x="5765" y="7544"/>
                      <a:pt x="5690" y="9399"/>
                    </a:cubicBezTo>
                    <a:cubicBezTo>
                      <a:pt x="7269" y="8422"/>
                      <a:pt x="8773" y="7319"/>
                      <a:pt x="10151" y="6066"/>
                    </a:cubicBezTo>
                    <a:cubicBezTo>
                      <a:pt x="10190" y="6027"/>
                      <a:pt x="10243" y="6007"/>
                      <a:pt x="10297" y="6007"/>
                    </a:cubicBezTo>
                    <a:cubicBezTo>
                      <a:pt x="10383" y="6007"/>
                      <a:pt x="10471" y="6058"/>
                      <a:pt x="10502" y="6166"/>
                    </a:cubicBezTo>
                    <a:cubicBezTo>
                      <a:pt x="11003" y="7995"/>
                      <a:pt x="11254" y="9850"/>
                      <a:pt x="11254" y="11730"/>
                    </a:cubicBezTo>
                    <a:cubicBezTo>
                      <a:pt x="12306" y="11078"/>
                      <a:pt x="13334" y="10376"/>
                      <a:pt x="14311" y="9650"/>
                    </a:cubicBezTo>
                    <a:cubicBezTo>
                      <a:pt x="14512" y="8948"/>
                      <a:pt x="14712" y="8246"/>
                      <a:pt x="14913" y="7494"/>
                    </a:cubicBezTo>
                    <a:lnTo>
                      <a:pt x="14913" y="7494"/>
                    </a:lnTo>
                    <a:cubicBezTo>
                      <a:pt x="14387" y="7845"/>
                      <a:pt x="13860" y="8196"/>
                      <a:pt x="13309" y="8547"/>
                    </a:cubicBezTo>
                    <a:cubicBezTo>
                      <a:pt x="13280" y="8564"/>
                      <a:pt x="13249" y="8572"/>
                      <a:pt x="13218" y="8572"/>
                    </a:cubicBezTo>
                    <a:cubicBezTo>
                      <a:pt x="13112" y="8572"/>
                      <a:pt x="13008" y="8482"/>
                      <a:pt x="13008" y="8346"/>
                    </a:cubicBezTo>
                    <a:cubicBezTo>
                      <a:pt x="13033" y="6492"/>
                      <a:pt x="12808" y="4637"/>
                      <a:pt x="12331" y="2833"/>
                    </a:cubicBezTo>
                    <a:cubicBezTo>
                      <a:pt x="10903" y="4086"/>
                      <a:pt x="9374" y="5214"/>
                      <a:pt x="7745" y="6216"/>
                    </a:cubicBezTo>
                    <a:cubicBezTo>
                      <a:pt x="7716" y="6233"/>
                      <a:pt x="7684" y="6241"/>
                      <a:pt x="7650" y="6241"/>
                    </a:cubicBezTo>
                    <a:cubicBezTo>
                      <a:pt x="7538" y="6241"/>
                      <a:pt x="7419" y="6151"/>
                      <a:pt x="7419" y="6016"/>
                    </a:cubicBezTo>
                    <a:cubicBezTo>
                      <a:pt x="7519" y="4186"/>
                      <a:pt x="7444" y="2356"/>
                      <a:pt x="7244" y="527"/>
                    </a:cubicBezTo>
                    <a:cubicBezTo>
                      <a:pt x="5765" y="1830"/>
                      <a:pt x="4186" y="2958"/>
                      <a:pt x="2457" y="3935"/>
                    </a:cubicBezTo>
                    <a:cubicBezTo>
                      <a:pt x="2426" y="3959"/>
                      <a:pt x="2387" y="3970"/>
                      <a:pt x="2349" y="3970"/>
                    </a:cubicBezTo>
                    <a:cubicBezTo>
                      <a:pt x="2262" y="3970"/>
                      <a:pt x="2173" y="3914"/>
                      <a:pt x="2156" y="3810"/>
                    </a:cubicBezTo>
                    <a:cubicBezTo>
                      <a:pt x="1930" y="2557"/>
                      <a:pt x="1805" y="1279"/>
                      <a:pt x="1755"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2" name="Google Shape;3512;p40"/>
              <p:cNvSpPr/>
              <p:nvPr/>
            </p:nvSpPr>
            <p:spPr>
              <a:xfrm>
                <a:off x="4205050" y="3461825"/>
                <a:ext cx="407900" cy="274450"/>
              </a:xfrm>
              <a:custGeom>
                <a:avLst/>
                <a:gdLst/>
                <a:ahLst/>
                <a:cxnLst/>
                <a:rect l="l" t="t" r="r" b="b"/>
                <a:pathLst>
                  <a:path w="16316" h="10978" extrusionOk="0">
                    <a:moveTo>
                      <a:pt x="1780" y="0"/>
                    </a:moveTo>
                    <a:cubicBezTo>
                      <a:pt x="1253" y="902"/>
                      <a:pt x="677" y="1754"/>
                      <a:pt x="0" y="2531"/>
                    </a:cubicBezTo>
                    <a:cubicBezTo>
                      <a:pt x="0" y="3333"/>
                      <a:pt x="25" y="4110"/>
                      <a:pt x="100" y="4912"/>
                    </a:cubicBezTo>
                    <a:cubicBezTo>
                      <a:pt x="602" y="5263"/>
                      <a:pt x="1203" y="5664"/>
                      <a:pt x="1955" y="6115"/>
                    </a:cubicBezTo>
                    <a:cubicBezTo>
                      <a:pt x="3058" y="5389"/>
                      <a:pt x="4110" y="4561"/>
                      <a:pt x="5113" y="3659"/>
                    </a:cubicBezTo>
                    <a:cubicBezTo>
                      <a:pt x="5159" y="3620"/>
                      <a:pt x="5208" y="3603"/>
                      <a:pt x="5255" y="3603"/>
                    </a:cubicBezTo>
                    <a:cubicBezTo>
                      <a:pt x="5358" y="3603"/>
                      <a:pt x="5446" y="3689"/>
                      <a:pt x="5464" y="3810"/>
                    </a:cubicBezTo>
                    <a:cubicBezTo>
                      <a:pt x="5664" y="5288"/>
                      <a:pt x="5739" y="6742"/>
                      <a:pt x="5739" y="8221"/>
                    </a:cubicBezTo>
                    <a:cubicBezTo>
                      <a:pt x="6040" y="8371"/>
                      <a:pt x="6366" y="8546"/>
                      <a:pt x="6717" y="8697"/>
                    </a:cubicBezTo>
                    <a:cubicBezTo>
                      <a:pt x="7920" y="7870"/>
                      <a:pt x="9073" y="6993"/>
                      <a:pt x="10151" y="5990"/>
                    </a:cubicBezTo>
                    <a:cubicBezTo>
                      <a:pt x="10195" y="5955"/>
                      <a:pt x="10249" y="5938"/>
                      <a:pt x="10301" y="5938"/>
                    </a:cubicBezTo>
                    <a:cubicBezTo>
                      <a:pt x="10396" y="5938"/>
                      <a:pt x="10485" y="5993"/>
                      <a:pt x="10501" y="6090"/>
                    </a:cubicBezTo>
                    <a:cubicBezTo>
                      <a:pt x="10902" y="7569"/>
                      <a:pt x="11153" y="9073"/>
                      <a:pt x="11228" y="10602"/>
                    </a:cubicBezTo>
                    <a:cubicBezTo>
                      <a:pt x="11604" y="10727"/>
                      <a:pt x="11955" y="10852"/>
                      <a:pt x="12331" y="10978"/>
                    </a:cubicBezTo>
                    <a:cubicBezTo>
                      <a:pt x="13484" y="10226"/>
                      <a:pt x="14562" y="9424"/>
                      <a:pt x="15639" y="8572"/>
                    </a:cubicBezTo>
                    <a:lnTo>
                      <a:pt x="15689" y="8572"/>
                    </a:lnTo>
                    <a:cubicBezTo>
                      <a:pt x="15890" y="7920"/>
                      <a:pt x="16090" y="7218"/>
                      <a:pt x="16316" y="6466"/>
                    </a:cubicBezTo>
                    <a:lnTo>
                      <a:pt x="16316" y="6466"/>
                    </a:lnTo>
                    <a:cubicBezTo>
                      <a:pt x="15339" y="7168"/>
                      <a:pt x="14361" y="7845"/>
                      <a:pt x="13334" y="8471"/>
                    </a:cubicBezTo>
                    <a:cubicBezTo>
                      <a:pt x="13304" y="8489"/>
                      <a:pt x="13271" y="8497"/>
                      <a:pt x="13237" y="8497"/>
                    </a:cubicBezTo>
                    <a:cubicBezTo>
                      <a:pt x="13125" y="8497"/>
                      <a:pt x="13008" y="8411"/>
                      <a:pt x="13008" y="8296"/>
                    </a:cubicBezTo>
                    <a:cubicBezTo>
                      <a:pt x="13033" y="6416"/>
                      <a:pt x="12807" y="4561"/>
                      <a:pt x="12356" y="2757"/>
                    </a:cubicBezTo>
                    <a:cubicBezTo>
                      <a:pt x="10927" y="4010"/>
                      <a:pt x="9399" y="5138"/>
                      <a:pt x="7770" y="6140"/>
                    </a:cubicBezTo>
                    <a:cubicBezTo>
                      <a:pt x="7734" y="6158"/>
                      <a:pt x="7698" y="6166"/>
                      <a:pt x="7663" y="6166"/>
                    </a:cubicBezTo>
                    <a:cubicBezTo>
                      <a:pt x="7547" y="6166"/>
                      <a:pt x="7444" y="6080"/>
                      <a:pt x="7444" y="5965"/>
                    </a:cubicBezTo>
                    <a:cubicBezTo>
                      <a:pt x="7544" y="4110"/>
                      <a:pt x="7469" y="2281"/>
                      <a:pt x="7268" y="451"/>
                    </a:cubicBezTo>
                    <a:cubicBezTo>
                      <a:pt x="5790" y="1754"/>
                      <a:pt x="4186" y="2907"/>
                      <a:pt x="2481" y="3860"/>
                    </a:cubicBezTo>
                    <a:cubicBezTo>
                      <a:pt x="2443" y="3883"/>
                      <a:pt x="2399" y="3894"/>
                      <a:pt x="2356" y="3894"/>
                    </a:cubicBezTo>
                    <a:cubicBezTo>
                      <a:pt x="2262" y="3894"/>
                      <a:pt x="2173" y="3838"/>
                      <a:pt x="2155" y="3734"/>
                    </a:cubicBezTo>
                    <a:cubicBezTo>
                      <a:pt x="1955" y="2506"/>
                      <a:pt x="1830" y="1253"/>
                      <a:pt x="1780"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3" name="Google Shape;3513;p40"/>
              <p:cNvSpPr/>
              <p:nvPr/>
            </p:nvSpPr>
            <p:spPr>
              <a:xfrm>
                <a:off x="4383600" y="3624725"/>
                <a:ext cx="91525" cy="97775"/>
              </a:xfrm>
              <a:custGeom>
                <a:avLst/>
                <a:gdLst/>
                <a:ahLst/>
                <a:cxnLst/>
                <a:rect l="l" t="t" r="r" b="b"/>
                <a:pathLst>
                  <a:path w="3661" h="3911" extrusionOk="0">
                    <a:moveTo>
                      <a:pt x="3059" y="0"/>
                    </a:moveTo>
                    <a:cubicBezTo>
                      <a:pt x="2081" y="853"/>
                      <a:pt x="1054" y="1655"/>
                      <a:pt x="1" y="2381"/>
                    </a:cubicBezTo>
                    <a:cubicBezTo>
                      <a:pt x="1129" y="2908"/>
                      <a:pt x="2357" y="3434"/>
                      <a:pt x="3660" y="3910"/>
                    </a:cubicBezTo>
                    <a:cubicBezTo>
                      <a:pt x="3585" y="2607"/>
                      <a:pt x="3384" y="1304"/>
                      <a:pt x="3059"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4" name="Google Shape;3514;p40"/>
              <p:cNvSpPr/>
              <p:nvPr/>
            </p:nvSpPr>
            <p:spPr>
              <a:xfrm>
                <a:off x="4525850" y="3692400"/>
                <a:ext cx="65800" cy="62050"/>
              </a:xfrm>
              <a:custGeom>
                <a:avLst/>
                <a:gdLst/>
                <a:ahLst/>
                <a:cxnLst/>
                <a:rect l="l" t="t" r="r" b="b"/>
                <a:pathLst>
                  <a:path w="2632" h="2482" extrusionOk="0">
                    <a:moveTo>
                      <a:pt x="2632" y="0"/>
                    </a:moveTo>
                    <a:cubicBezTo>
                      <a:pt x="1780" y="677"/>
                      <a:pt x="903" y="1303"/>
                      <a:pt x="0" y="1930"/>
                    </a:cubicBezTo>
                    <a:cubicBezTo>
                      <a:pt x="602" y="2105"/>
                      <a:pt x="1203" y="2306"/>
                      <a:pt x="1830" y="2481"/>
                    </a:cubicBezTo>
                    <a:cubicBezTo>
                      <a:pt x="1830" y="2481"/>
                      <a:pt x="2156" y="1529"/>
                      <a:pt x="2632"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5" name="Google Shape;3515;p40"/>
              <p:cNvSpPr/>
              <p:nvPr/>
            </p:nvSpPr>
            <p:spPr>
              <a:xfrm>
                <a:off x="4263300" y="3567700"/>
                <a:ext cx="74600" cy="94650"/>
              </a:xfrm>
              <a:custGeom>
                <a:avLst/>
                <a:gdLst/>
                <a:ahLst/>
                <a:cxnLst/>
                <a:rect l="l" t="t" r="r" b="b"/>
                <a:pathLst>
                  <a:path w="2984" h="3786" extrusionOk="0">
                    <a:moveTo>
                      <a:pt x="2758" y="1"/>
                    </a:moveTo>
                    <a:cubicBezTo>
                      <a:pt x="1881" y="753"/>
                      <a:pt x="978" y="1479"/>
                      <a:pt x="1" y="2131"/>
                    </a:cubicBezTo>
                    <a:cubicBezTo>
                      <a:pt x="878" y="2632"/>
                      <a:pt x="1856" y="3209"/>
                      <a:pt x="2983" y="3785"/>
                    </a:cubicBezTo>
                    <a:cubicBezTo>
                      <a:pt x="2983" y="2507"/>
                      <a:pt x="2908" y="1254"/>
                      <a:pt x="2758"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6" name="Google Shape;3516;p40"/>
              <p:cNvSpPr/>
              <p:nvPr/>
            </p:nvSpPr>
            <p:spPr>
              <a:xfrm>
                <a:off x="4171200" y="3535750"/>
                <a:ext cx="25725" cy="41375"/>
              </a:xfrm>
              <a:custGeom>
                <a:avLst/>
                <a:gdLst/>
                <a:ahLst/>
                <a:cxnLst/>
                <a:rect l="l" t="t" r="r" b="b"/>
                <a:pathLst>
                  <a:path w="1029" h="1655" extrusionOk="0">
                    <a:moveTo>
                      <a:pt x="953" y="0"/>
                    </a:moveTo>
                    <a:cubicBezTo>
                      <a:pt x="652" y="326"/>
                      <a:pt x="327" y="602"/>
                      <a:pt x="1" y="878"/>
                    </a:cubicBezTo>
                    <a:cubicBezTo>
                      <a:pt x="1" y="878"/>
                      <a:pt x="352" y="1153"/>
                      <a:pt x="1028" y="1655"/>
                    </a:cubicBezTo>
                    <a:cubicBezTo>
                      <a:pt x="978" y="1103"/>
                      <a:pt x="953" y="552"/>
                      <a:pt x="953"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7" name="Google Shape;3517;p40"/>
              <p:cNvSpPr/>
              <p:nvPr/>
            </p:nvSpPr>
            <p:spPr>
              <a:xfrm>
                <a:off x="4303400" y="3349025"/>
                <a:ext cx="332750" cy="231250"/>
              </a:xfrm>
              <a:custGeom>
                <a:avLst/>
                <a:gdLst/>
                <a:ahLst/>
                <a:cxnLst/>
                <a:rect l="l" t="t" r="r" b="b"/>
                <a:pathLst>
                  <a:path w="13310" h="9250" extrusionOk="0">
                    <a:moveTo>
                      <a:pt x="427" y="1"/>
                    </a:moveTo>
                    <a:cubicBezTo>
                      <a:pt x="277" y="226"/>
                      <a:pt x="151" y="452"/>
                      <a:pt x="1" y="677"/>
                    </a:cubicBezTo>
                    <a:cubicBezTo>
                      <a:pt x="51" y="1956"/>
                      <a:pt x="176" y="3234"/>
                      <a:pt x="402" y="4487"/>
                    </a:cubicBezTo>
                    <a:cubicBezTo>
                      <a:pt x="419" y="4591"/>
                      <a:pt x="508" y="4647"/>
                      <a:pt x="595" y="4647"/>
                    </a:cubicBezTo>
                    <a:cubicBezTo>
                      <a:pt x="633" y="4647"/>
                      <a:pt x="672" y="4636"/>
                      <a:pt x="703" y="4612"/>
                    </a:cubicBezTo>
                    <a:cubicBezTo>
                      <a:pt x="2432" y="3660"/>
                      <a:pt x="4011" y="2507"/>
                      <a:pt x="5490" y="1204"/>
                    </a:cubicBezTo>
                    <a:cubicBezTo>
                      <a:pt x="5690" y="3033"/>
                      <a:pt x="5765" y="4863"/>
                      <a:pt x="5665" y="6693"/>
                    </a:cubicBezTo>
                    <a:cubicBezTo>
                      <a:pt x="5665" y="6828"/>
                      <a:pt x="5784" y="6918"/>
                      <a:pt x="5896" y="6918"/>
                    </a:cubicBezTo>
                    <a:cubicBezTo>
                      <a:pt x="5930" y="6918"/>
                      <a:pt x="5962" y="6910"/>
                      <a:pt x="5991" y="6893"/>
                    </a:cubicBezTo>
                    <a:cubicBezTo>
                      <a:pt x="7620" y="5891"/>
                      <a:pt x="9149" y="4763"/>
                      <a:pt x="10577" y="3510"/>
                    </a:cubicBezTo>
                    <a:cubicBezTo>
                      <a:pt x="11054" y="5314"/>
                      <a:pt x="11279" y="7169"/>
                      <a:pt x="11254" y="9023"/>
                    </a:cubicBezTo>
                    <a:cubicBezTo>
                      <a:pt x="11254" y="9159"/>
                      <a:pt x="11358" y="9249"/>
                      <a:pt x="11464" y="9249"/>
                    </a:cubicBezTo>
                    <a:cubicBezTo>
                      <a:pt x="11495" y="9249"/>
                      <a:pt x="11526" y="9241"/>
                      <a:pt x="11555" y="9224"/>
                    </a:cubicBezTo>
                    <a:cubicBezTo>
                      <a:pt x="12106" y="8873"/>
                      <a:pt x="12633" y="8522"/>
                      <a:pt x="13159" y="8171"/>
                    </a:cubicBezTo>
                    <a:cubicBezTo>
                      <a:pt x="13209" y="7971"/>
                      <a:pt x="13259" y="7770"/>
                      <a:pt x="13309" y="7545"/>
                    </a:cubicBezTo>
                    <a:lnTo>
                      <a:pt x="13309" y="7545"/>
                    </a:lnTo>
                    <a:cubicBezTo>
                      <a:pt x="12783" y="7921"/>
                      <a:pt x="12232" y="8297"/>
                      <a:pt x="11680" y="8647"/>
                    </a:cubicBezTo>
                    <a:cubicBezTo>
                      <a:pt x="11655" y="6743"/>
                      <a:pt x="11405" y="4888"/>
                      <a:pt x="10903" y="3058"/>
                    </a:cubicBezTo>
                    <a:cubicBezTo>
                      <a:pt x="10888" y="2967"/>
                      <a:pt x="10807" y="2912"/>
                      <a:pt x="10718" y="2912"/>
                    </a:cubicBezTo>
                    <a:cubicBezTo>
                      <a:pt x="10661" y="2912"/>
                      <a:pt x="10601" y="2934"/>
                      <a:pt x="10552" y="2983"/>
                    </a:cubicBezTo>
                    <a:cubicBezTo>
                      <a:pt x="9174" y="4211"/>
                      <a:pt x="7695" y="5314"/>
                      <a:pt x="6116" y="6317"/>
                    </a:cubicBezTo>
                    <a:cubicBezTo>
                      <a:pt x="6191" y="4462"/>
                      <a:pt x="6116" y="2632"/>
                      <a:pt x="5866" y="778"/>
                    </a:cubicBezTo>
                    <a:cubicBezTo>
                      <a:pt x="5848" y="657"/>
                      <a:pt x="5759" y="571"/>
                      <a:pt x="5657" y="571"/>
                    </a:cubicBezTo>
                    <a:cubicBezTo>
                      <a:pt x="5610" y="571"/>
                      <a:pt x="5561" y="589"/>
                      <a:pt x="5515" y="627"/>
                    </a:cubicBezTo>
                    <a:cubicBezTo>
                      <a:pt x="4036" y="1956"/>
                      <a:pt x="2457" y="3109"/>
                      <a:pt x="753" y="4086"/>
                    </a:cubicBezTo>
                    <a:cubicBezTo>
                      <a:pt x="552" y="2733"/>
                      <a:pt x="427" y="1379"/>
                      <a:pt x="42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8" name="Google Shape;3518;p40"/>
              <p:cNvSpPr/>
              <p:nvPr/>
            </p:nvSpPr>
            <p:spPr>
              <a:xfrm>
                <a:off x="4249525" y="3444900"/>
                <a:ext cx="367825" cy="229350"/>
              </a:xfrm>
              <a:custGeom>
                <a:avLst/>
                <a:gdLst/>
                <a:ahLst/>
                <a:cxnLst/>
                <a:rect l="l" t="t" r="r" b="b"/>
                <a:pathLst>
                  <a:path w="14713" h="9174" extrusionOk="0">
                    <a:moveTo>
                      <a:pt x="402" y="0"/>
                    </a:moveTo>
                    <a:cubicBezTo>
                      <a:pt x="276" y="226"/>
                      <a:pt x="151" y="452"/>
                      <a:pt x="1" y="677"/>
                    </a:cubicBezTo>
                    <a:cubicBezTo>
                      <a:pt x="51" y="1930"/>
                      <a:pt x="176" y="3183"/>
                      <a:pt x="376" y="4411"/>
                    </a:cubicBezTo>
                    <a:cubicBezTo>
                      <a:pt x="394" y="4515"/>
                      <a:pt x="483" y="4571"/>
                      <a:pt x="577" y="4571"/>
                    </a:cubicBezTo>
                    <a:cubicBezTo>
                      <a:pt x="620" y="4571"/>
                      <a:pt x="664" y="4560"/>
                      <a:pt x="702" y="4537"/>
                    </a:cubicBezTo>
                    <a:cubicBezTo>
                      <a:pt x="2407" y="3584"/>
                      <a:pt x="4011" y="2431"/>
                      <a:pt x="5489" y="1128"/>
                    </a:cubicBezTo>
                    <a:cubicBezTo>
                      <a:pt x="5690" y="2958"/>
                      <a:pt x="5765" y="4787"/>
                      <a:pt x="5665" y="6642"/>
                    </a:cubicBezTo>
                    <a:cubicBezTo>
                      <a:pt x="5665" y="6757"/>
                      <a:pt x="5768" y="6843"/>
                      <a:pt x="5884" y="6843"/>
                    </a:cubicBezTo>
                    <a:cubicBezTo>
                      <a:pt x="5919" y="6843"/>
                      <a:pt x="5955" y="6835"/>
                      <a:pt x="5991" y="6817"/>
                    </a:cubicBezTo>
                    <a:cubicBezTo>
                      <a:pt x="7620" y="5815"/>
                      <a:pt x="9148" y="4687"/>
                      <a:pt x="10577" y="3434"/>
                    </a:cubicBezTo>
                    <a:cubicBezTo>
                      <a:pt x="11028" y="5238"/>
                      <a:pt x="11254" y="7093"/>
                      <a:pt x="11229" y="8973"/>
                    </a:cubicBezTo>
                    <a:cubicBezTo>
                      <a:pt x="11229" y="9088"/>
                      <a:pt x="11346" y="9174"/>
                      <a:pt x="11458" y="9174"/>
                    </a:cubicBezTo>
                    <a:cubicBezTo>
                      <a:pt x="11492" y="9174"/>
                      <a:pt x="11525" y="9166"/>
                      <a:pt x="11555" y="9148"/>
                    </a:cubicBezTo>
                    <a:cubicBezTo>
                      <a:pt x="12582" y="8522"/>
                      <a:pt x="13560" y="7845"/>
                      <a:pt x="14537" y="7143"/>
                    </a:cubicBezTo>
                    <a:cubicBezTo>
                      <a:pt x="14587" y="6918"/>
                      <a:pt x="14662" y="6692"/>
                      <a:pt x="14712" y="6492"/>
                    </a:cubicBezTo>
                    <a:lnTo>
                      <a:pt x="14712" y="6492"/>
                    </a:lnTo>
                    <a:cubicBezTo>
                      <a:pt x="13735" y="7218"/>
                      <a:pt x="12707" y="7920"/>
                      <a:pt x="11655" y="8597"/>
                    </a:cubicBezTo>
                    <a:cubicBezTo>
                      <a:pt x="11655" y="6692"/>
                      <a:pt x="11404" y="4837"/>
                      <a:pt x="10903" y="3008"/>
                    </a:cubicBezTo>
                    <a:cubicBezTo>
                      <a:pt x="10872" y="2900"/>
                      <a:pt x="10784" y="2849"/>
                      <a:pt x="10698" y="2849"/>
                    </a:cubicBezTo>
                    <a:cubicBezTo>
                      <a:pt x="10644" y="2849"/>
                      <a:pt x="10591" y="2869"/>
                      <a:pt x="10552" y="2908"/>
                    </a:cubicBezTo>
                    <a:cubicBezTo>
                      <a:pt x="9174" y="4161"/>
                      <a:pt x="7670" y="5264"/>
                      <a:pt x="6091" y="6241"/>
                    </a:cubicBezTo>
                    <a:cubicBezTo>
                      <a:pt x="6166" y="4386"/>
                      <a:pt x="6091" y="2557"/>
                      <a:pt x="5865" y="727"/>
                    </a:cubicBezTo>
                    <a:cubicBezTo>
                      <a:pt x="5848" y="606"/>
                      <a:pt x="5747" y="521"/>
                      <a:pt x="5637" y="521"/>
                    </a:cubicBezTo>
                    <a:cubicBezTo>
                      <a:pt x="5587" y="521"/>
                      <a:pt x="5536" y="538"/>
                      <a:pt x="5489" y="577"/>
                    </a:cubicBezTo>
                    <a:cubicBezTo>
                      <a:pt x="4036" y="1905"/>
                      <a:pt x="2457" y="3033"/>
                      <a:pt x="752" y="4035"/>
                    </a:cubicBezTo>
                    <a:cubicBezTo>
                      <a:pt x="527" y="2682"/>
                      <a:pt x="427" y="1329"/>
                      <a:pt x="40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9" name="Google Shape;3519;p40"/>
              <p:cNvSpPr/>
              <p:nvPr/>
            </p:nvSpPr>
            <p:spPr>
              <a:xfrm>
                <a:off x="4513300" y="3676100"/>
                <a:ext cx="84000" cy="64550"/>
              </a:xfrm>
              <a:custGeom>
                <a:avLst/>
                <a:gdLst/>
                <a:ahLst/>
                <a:cxnLst/>
                <a:rect l="l" t="t" r="r" b="b"/>
                <a:pathLst>
                  <a:path w="3360" h="2582" extrusionOk="0">
                    <a:moveTo>
                      <a:pt x="3309" y="1"/>
                    </a:moveTo>
                    <a:cubicBezTo>
                      <a:pt x="2232" y="853"/>
                      <a:pt x="1154" y="1655"/>
                      <a:pt x="1" y="2407"/>
                    </a:cubicBezTo>
                    <a:cubicBezTo>
                      <a:pt x="176" y="2457"/>
                      <a:pt x="352" y="2507"/>
                      <a:pt x="502" y="2582"/>
                    </a:cubicBezTo>
                    <a:cubicBezTo>
                      <a:pt x="1405" y="1955"/>
                      <a:pt x="2282" y="1329"/>
                      <a:pt x="3134" y="652"/>
                    </a:cubicBezTo>
                    <a:cubicBezTo>
                      <a:pt x="3209" y="452"/>
                      <a:pt x="3284" y="226"/>
                      <a:pt x="33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0" name="Google Shape;3520;p40"/>
              <p:cNvSpPr/>
              <p:nvPr/>
            </p:nvSpPr>
            <p:spPr>
              <a:xfrm>
                <a:off x="4372950" y="3610250"/>
                <a:ext cx="112825" cy="116625"/>
              </a:xfrm>
              <a:custGeom>
                <a:avLst/>
                <a:gdLst/>
                <a:ahLst/>
                <a:cxnLst/>
                <a:rect l="l" t="t" r="r" b="b"/>
                <a:pathLst>
                  <a:path w="4513" h="4665" extrusionOk="0">
                    <a:moveTo>
                      <a:pt x="3585" y="1"/>
                    </a:moveTo>
                    <a:cubicBezTo>
                      <a:pt x="3533" y="1"/>
                      <a:pt x="3479" y="18"/>
                      <a:pt x="3435" y="53"/>
                    </a:cubicBezTo>
                    <a:cubicBezTo>
                      <a:pt x="2357" y="1056"/>
                      <a:pt x="1204" y="1933"/>
                      <a:pt x="1" y="2760"/>
                    </a:cubicBezTo>
                    <a:cubicBezTo>
                      <a:pt x="126" y="2835"/>
                      <a:pt x="277" y="2885"/>
                      <a:pt x="427" y="2960"/>
                    </a:cubicBezTo>
                    <a:cubicBezTo>
                      <a:pt x="1480" y="2234"/>
                      <a:pt x="2507" y="1432"/>
                      <a:pt x="3485" y="579"/>
                    </a:cubicBezTo>
                    <a:cubicBezTo>
                      <a:pt x="3810" y="1883"/>
                      <a:pt x="4011" y="3186"/>
                      <a:pt x="4086" y="4489"/>
                    </a:cubicBezTo>
                    <a:cubicBezTo>
                      <a:pt x="4237" y="4539"/>
                      <a:pt x="4387" y="4589"/>
                      <a:pt x="4512" y="4665"/>
                    </a:cubicBezTo>
                    <a:cubicBezTo>
                      <a:pt x="4437" y="3136"/>
                      <a:pt x="4186" y="1632"/>
                      <a:pt x="3785" y="153"/>
                    </a:cubicBezTo>
                    <a:cubicBezTo>
                      <a:pt x="3769" y="56"/>
                      <a:pt x="3680" y="1"/>
                      <a:pt x="358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1" name="Google Shape;3521;p40"/>
              <p:cNvSpPr/>
              <p:nvPr/>
            </p:nvSpPr>
            <p:spPr>
              <a:xfrm>
                <a:off x="4195025" y="3525100"/>
                <a:ext cx="12550" cy="59550"/>
              </a:xfrm>
              <a:custGeom>
                <a:avLst/>
                <a:gdLst/>
                <a:ahLst/>
                <a:cxnLst/>
                <a:rect l="l" t="t" r="r" b="b"/>
                <a:pathLst>
                  <a:path w="502" h="2382" extrusionOk="0">
                    <a:moveTo>
                      <a:pt x="401" y="0"/>
                    </a:moveTo>
                    <a:cubicBezTo>
                      <a:pt x="276" y="151"/>
                      <a:pt x="150" y="301"/>
                      <a:pt x="0" y="426"/>
                    </a:cubicBezTo>
                    <a:cubicBezTo>
                      <a:pt x="0" y="978"/>
                      <a:pt x="25" y="1529"/>
                      <a:pt x="75" y="2081"/>
                    </a:cubicBezTo>
                    <a:cubicBezTo>
                      <a:pt x="201" y="2181"/>
                      <a:pt x="351" y="2281"/>
                      <a:pt x="501" y="2381"/>
                    </a:cubicBezTo>
                    <a:cubicBezTo>
                      <a:pt x="426" y="1579"/>
                      <a:pt x="401" y="802"/>
                      <a:pt x="4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2" name="Google Shape;3522;p40"/>
              <p:cNvSpPr/>
              <p:nvPr/>
            </p:nvSpPr>
            <p:spPr>
              <a:xfrm>
                <a:off x="4253900" y="3551900"/>
                <a:ext cx="94650" cy="115450"/>
              </a:xfrm>
              <a:custGeom>
                <a:avLst/>
                <a:gdLst/>
                <a:ahLst/>
                <a:cxnLst/>
                <a:rect l="l" t="t" r="r" b="b"/>
                <a:pathLst>
                  <a:path w="3786" h="4618" extrusionOk="0">
                    <a:moveTo>
                      <a:pt x="3301" y="0"/>
                    </a:moveTo>
                    <a:cubicBezTo>
                      <a:pt x="3254" y="0"/>
                      <a:pt x="3205" y="17"/>
                      <a:pt x="3159" y="56"/>
                    </a:cubicBezTo>
                    <a:cubicBezTo>
                      <a:pt x="2156" y="958"/>
                      <a:pt x="1104" y="1786"/>
                      <a:pt x="1" y="2512"/>
                    </a:cubicBezTo>
                    <a:cubicBezTo>
                      <a:pt x="126" y="2588"/>
                      <a:pt x="252" y="2688"/>
                      <a:pt x="377" y="2763"/>
                    </a:cubicBezTo>
                    <a:cubicBezTo>
                      <a:pt x="1354" y="2111"/>
                      <a:pt x="2257" y="1385"/>
                      <a:pt x="3134" y="633"/>
                    </a:cubicBezTo>
                    <a:cubicBezTo>
                      <a:pt x="3284" y="1886"/>
                      <a:pt x="3359" y="3139"/>
                      <a:pt x="3359" y="4417"/>
                    </a:cubicBezTo>
                    <a:cubicBezTo>
                      <a:pt x="3510" y="4467"/>
                      <a:pt x="3635" y="4542"/>
                      <a:pt x="3785" y="4618"/>
                    </a:cubicBezTo>
                    <a:cubicBezTo>
                      <a:pt x="3785" y="3139"/>
                      <a:pt x="3710" y="1685"/>
                      <a:pt x="3510" y="207"/>
                    </a:cubicBezTo>
                    <a:cubicBezTo>
                      <a:pt x="3492" y="86"/>
                      <a:pt x="3404" y="0"/>
                      <a:pt x="33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3" name="Google Shape;3523;p40"/>
              <p:cNvSpPr/>
              <p:nvPr/>
            </p:nvSpPr>
            <p:spPr>
              <a:xfrm>
                <a:off x="4394650" y="3193400"/>
                <a:ext cx="159500" cy="117825"/>
              </a:xfrm>
              <a:custGeom>
                <a:avLst/>
                <a:gdLst/>
                <a:ahLst/>
                <a:cxnLst/>
                <a:rect l="l" t="t" r="r" b="b"/>
                <a:pathLst>
                  <a:path w="6380" h="4713" extrusionOk="0">
                    <a:moveTo>
                      <a:pt x="6111" y="1"/>
                    </a:moveTo>
                    <a:cubicBezTo>
                      <a:pt x="6092" y="1"/>
                      <a:pt x="6072" y="4"/>
                      <a:pt x="6050" y="10"/>
                    </a:cubicBezTo>
                    <a:cubicBezTo>
                      <a:pt x="3719" y="938"/>
                      <a:pt x="1689" y="2391"/>
                      <a:pt x="135" y="4346"/>
                    </a:cubicBezTo>
                    <a:cubicBezTo>
                      <a:pt x="1" y="4500"/>
                      <a:pt x="147" y="4713"/>
                      <a:pt x="290" y="4713"/>
                    </a:cubicBezTo>
                    <a:cubicBezTo>
                      <a:pt x="333" y="4713"/>
                      <a:pt x="376" y="4693"/>
                      <a:pt x="411" y="4647"/>
                    </a:cubicBezTo>
                    <a:cubicBezTo>
                      <a:pt x="1940" y="2742"/>
                      <a:pt x="3895" y="1313"/>
                      <a:pt x="6151" y="436"/>
                    </a:cubicBezTo>
                    <a:cubicBezTo>
                      <a:pt x="6380" y="345"/>
                      <a:pt x="6315" y="1"/>
                      <a:pt x="611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4" name="Google Shape;3524;p40"/>
              <p:cNvSpPr/>
              <p:nvPr/>
            </p:nvSpPr>
            <p:spPr>
              <a:xfrm>
                <a:off x="4495775" y="3267575"/>
                <a:ext cx="13800" cy="10050"/>
              </a:xfrm>
              <a:custGeom>
                <a:avLst/>
                <a:gdLst/>
                <a:ahLst/>
                <a:cxnLst/>
                <a:rect l="l" t="t" r="r" b="b"/>
                <a:pathLst>
                  <a:path w="552" h="402" extrusionOk="0">
                    <a:moveTo>
                      <a:pt x="276" y="1"/>
                    </a:moveTo>
                    <a:cubicBezTo>
                      <a:pt x="0" y="1"/>
                      <a:pt x="0" y="402"/>
                      <a:pt x="276" y="402"/>
                    </a:cubicBezTo>
                    <a:cubicBezTo>
                      <a:pt x="527"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5" name="Google Shape;3525;p40"/>
              <p:cNvSpPr/>
              <p:nvPr/>
            </p:nvSpPr>
            <p:spPr>
              <a:xfrm>
                <a:off x="4525700" y="3357200"/>
                <a:ext cx="25950" cy="28650"/>
              </a:xfrm>
              <a:custGeom>
                <a:avLst/>
                <a:gdLst/>
                <a:ahLst/>
                <a:cxnLst/>
                <a:rect l="l" t="t" r="r" b="b"/>
                <a:pathLst>
                  <a:path w="1038" h="1146" extrusionOk="0">
                    <a:moveTo>
                      <a:pt x="759" y="1"/>
                    </a:moveTo>
                    <a:cubicBezTo>
                      <a:pt x="695" y="1"/>
                      <a:pt x="629" y="30"/>
                      <a:pt x="583" y="100"/>
                    </a:cubicBezTo>
                    <a:cubicBezTo>
                      <a:pt x="432" y="325"/>
                      <a:pt x="257" y="576"/>
                      <a:pt x="106" y="827"/>
                    </a:cubicBezTo>
                    <a:cubicBezTo>
                      <a:pt x="0" y="986"/>
                      <a:pt x="157" y="1146"/>
                      <a:pt x="302" y="1146"/>
                    </a:cubicBezTo>
                    <a:cubicBezTo>
                      <a:pt x="362" y="1146"/>
                      <a:pt x="421" y="1118"/>
                      <a:pt x="457" y="1052"/>
                    </a:cubicBezTo>
                    <a:cubicBezTo>
                      <a:pt x="633" y="802"/>
                      <a:pt x="783" y="551"/>
                      <a:pt x="934" y="300"/>
                    </a:cubicBezTo>
                    <a:cubicBezTo>
                      <a:pt x="1037" y="145"/>
                      <a:pt x="902" y="1"/>
                      <a:pt x="7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6" name="Google Shape;3526;p40"/>
              <p:cNvSpPr/>
              <p:nvPr/>
            </p:nvSpPr>
            <p:spPr>
              <a:xfrm>
                <a:off x="4542525" y="3361500"/>
                <a:ext cx="28650" cy="31275"/>
              </a:xfrm>
              <a:custGeom>
                <a:avLst/>
                <a:gdLst/>
                <a:ahLst/>
                <a:cxnLst/>
                <a:rect l="l" t="t" r="r" b="b"/>
                <a:pathLst>
                  <a:path w="1146" h="1251" extrusionOk="0">
                    <a:moveTo>
                      <a:pt x="845" y="0"/>
                    </a:moveTo>
                    <a:cubicBezTo>
                      <a:pt x="800" y="0"/>
                      <a:pt x="754" y="16"/>
                      <a:pt x="712" y="53"/>
                    </a:cubicBezTo>
                    <a:cubicBezTo>
                      <a:pt x="411" y="304"/>
                      <a:pt x="185" y="630"/>
                      <a:pt x="60" y="1006"/>
                    </a:cubicBezTo>
                    <a:cubicBezTo>
                      <a:pt x="0" y="1155"/>
                      <a:pt x="128" y="1251"/>
                      <a:pt x="256" y="1251"/>
                    </a:cubicBezTo>
                    <a:cubicBezTo>
                      <a:pt x="343" y="1251"/>
                      <a:pt x="431" y="1207"/>
                      <a:pt x="461" y="1106"/>
                    </a:cubicBezTo>
                    <a:cubicBezTo>
                      <a:pt x="561" y="805"/>
                      <a:pt x="762" y="554"/>
                      <a:pt x="987" y="354"/>
                    </a:cubicBezTo>
                    <a:cubicBezTo>
                      <a:pt x="1145" y="216"/>
                      <a:pt x="1008" y="0"/>
                      <a:pt x="84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7" name="Google Shape;3527;p40"/>
              <p:cNvSpPr/>
              <p:nvPr/>
            </p:nvSpPr>
            <p:spPr>
              <a:xfrm>
                <a:off x="4162425" y="3129100"/>
                <a:ext cx="536375" cy="631625"/>
              </a:xfrm>
              <a:custGeom>
                <a:avLst/>
                <a:gdLst/>
                <a:ahLst/>
                <a:cxnLst/>
                <a:rect l="l" t="t" r="r" b="b"/>
                <a:pathLst>
                  <a:path w="21455" h="25265" extrusionOk="0">
                    <a:moveTo>
                      <a:pt x="18723" y="427"/>
                    </a:moveTo>
                    <a:cubicBezTo>
                      <a:pt x="18823" y="477"/>
                      <a:pt x="19525" y="1003"/>
                      <a:pt x="20227" y="5615"/>
                    </a:cubicBezTo>
                    <a:cubicBezTo>
                      <a:pt x="20978" y="10577"/>
                      <a:pt x="16793" y="23084"/>
                      <a:pt x="16242" y="24763"/>
                    </a:cubicBezTo>
                    <a:cubicBezTo>
                      <a:pt x="7470" y="22206"/>
                      <a:pt x="1805" y="18021"/>
                      <a:pt x="678" y="17144"/>
                    </a:cubicBezTo>
                    <a:cubicBezTo>
                      <a:pt x="2457" y="15690"/>
                      <a:pt x="3585" y="13635"/>
                      <a:pt x="4688" y="11630"/>
                    </a:cubicBezTo>
                    <a:cubicBezTo>
                      <a:pt x="4863" y="11279"/>
                      <a:pt x="5064" y="10928"/>
                      <a:pt x="5239" y="10577"/>
                    </a:cubicBezTo>
                    <a:cubicBezTo>
                      <a:pt x="6918" y="7595"/>
                      <a:pt x="8597" y="5414"/>
                      <a:pt x="10477" y="3785"/>
                    </a:cubicBezTo>
                    <a:cubicBezTo>
                      <a:pt x="12683" y="1880"/>
                      <a:pt x="15916" y="577"/>
                      <a:pt x="18723" y="427"/>
                    </a:cubicBezTo>
                    <a:close/>
                    <a:moveTo>
                      <a:pt x="18723" y="1"/>
                    </a:moveTo>
                    <a:cubicBezTo>
                      <a:pt x="15815" y="151"/>
                      <a:pt x="12482" y="1504"/>
                      <a:pt x="10226" y="3459"/>
                    </a:cubicBezTo>
                    <a:cubicBezTo>
                      <a:pt x="8272" y="5139"/>
                      <a:pt x="6592" y="7344"/>
                      <a:pt x="4888" y="10377"/>
                    </a:cubicBezTo>
                    <a:cubicBezTo>
                      <a:pt x="4688" y="10728"/>
                      <a:pt x="4512" y="11078"/>
                      <a:pt x="4312" y="11429"/>
                    </a:cubicBezTo>
                    <a:cubicBezTo>
                      <a:pt x="3209" y="13459"/>
                      <a:pt x="2056" y="15565"/>
                      <a:pt x="226" y="16968"/>
                    </a:cubicBezTo>
                    <a:lnTo>
                      <a:pt x="1" y="17144"/>
                    </a:lnTo>
                    <a:lnTo>
                      <a:pt x="201" y="17294"/>
                    </a:lnTo>
                    <a:cubicBezTo>
                      <a:pt x="277" y="17344"/>
                      <a:pt x="6342" y="22357"/>
                      <a:pt x="16317" y="25214"/>
                    </a:cubicBezTo>
                    <a:lnTo>
                      <a:pt x="16492" y="25264"/>
                    </a:lnTo>
                    <a:lnTo>
                      <a:pt x="16567" y="25089"/>
                    </a:lnTo>
                    <a:cubicBezTo>
                      <a:pt x="16768" y="24512"/>
                      <a:pt x="21455" y="10953"/>
                      <a:pt x="20628" y="5540"/>
                    </a:cubicBezTo>
                    <a:cubicBezTo>
                      <a:pt x="19901" y="577"/>
                      <a:pt x="19074" y="1"/>
                      <a:pt x="1874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8" name="Google Shape;3528;p40"/>
              <p:cNvSpPr/>
              <p:nvPr/>
            </p:nvSpPr>
            <p:spPr>
              <a:xfrm>
                <a:off x="4164950" y="3129075"/>
                <a:ext cx="518825" cy="630500"/>
              </a:xfrm>
              <a:custGeom>
                <a:avLst/>
                <a:gdLst/>
                <a:ahLst/>
                <a:cxnLst/>
                <a:rect l="l" t="t" r="r" b="b"/>
                <a:pathLst>
                  <a:path w="20753" h="25220" extrusionOk="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9" name="Google Shape;3529;p40"/>
              <p:cNvSpPr/>
              <p:nvPr/>
            </p:nvSpPr>
            <p:spPr>
              <a:xfrm>
                <a:off x="4876100" y="4556850"/>
                <a:ext cx="122825" cy="126175"/>
              </a:xfrm>
              <a:custGeom>
                <a:avLst/>
                <a:gdLst/>
                <a:ahLst/>
                <a:cxnLst/>
                <a:rect l="l" t="t" r="r" b="b"/>
                <a:pathLst>
                  <a:path w="4913" h="5047" extrusionOk="0">
                    <a:moveTo>
                      <a:pt x="3605" y="0"/>
                    </a:moveTo>
                    <a:cubicBezTo>
                      <a:pt x="3551" y="0"/>
                      <a:pt x="3498" y="20"/>
                      <a:pt x="3459" y="59"/>
                    </a:cubicBezTo>
                    <a:cubicBezTo>
                      <a:pt x="2306" y="1087"/>
                      <a:pt x="1153" y="2114"/>
                      <a:pt x="0" y="3142"/>
                    </a:cubicBezTo>
                    <a:cubicBezTo>
                      <a:pt x="1654" y="3793"/>
                      <a:pt x="3309" y="4420"/>
                      <a:pt x="4913" y="5046"/>
                    </a:cubicBezTo>
                    <a:cubicBezTo>
                      <a:pt x="4537" y="3417"/>
                      <a:pt x="4161" y="1788"/>
                      <a:pt x="3810" y="159"/>
                    </a:cubicBezTo>
                    <a:cubicBezTo>
                      <a:pt x="3779" y="51"/>
                      <a:pt x="3691" y="0"/>
                      <a:pt x="3605" y="0"/>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0" name="Google Shape;3530;p40"/>
              <p:cNvSpPr/>
              <p:nvPr/>
            </p:nvSpPr>
            <p:spPr>
              <a:xfrm>
                <a:off x="4685000" y="4507500"/>
                <a:ext cx="75825" cy="80900"/>
              </a:xfrm>
              <a:custGeom>
                <a:avLst/>
                <a:gdLst/>
                <a:ahLst/>
                <a:cxnLst/>
                <a:rect l="l" t="t" r="r" b="b"/>
                <a:pathLst>
                  <a:path w="3033" h="3236" extrusionOk="0">
                    <a:moveTo>
                      <a:pt x="1988" y="1"/>
                    </a:moveTo>
                    <a:cubicBezTo>
                      <a:pt x="1938" y="1"/>
                      <a:pt x="1890" y="17"/>
                      <a:pt x="1855" y="53"/>
                    </a:cubicBezTo>
                    <a:cubicBezTo>
                      <a:pt x="1253" y="730"/>
                      <a:pt x="652" y="1331"/>
                      <a:pt x="0" y="1933"/>
                    </a:cubicBezTo>
                    <a:cubicBezTo>
                      <a:pt x="1003" y="2384"/>
                      <a:pt x="2005" y="2810"/>
                      <a:pt x="3033" y="3236"/>
                    </a:cubicBezTo>
                    <a:cubicBezTo>
                      <a:pt x="2732" y="2208"/>
                      <a:pt x="2456" y="1181"/>
                      <a:pt x="2206" y="153"/>
                    </a:cubicBezTo>
                    <a:cubicBezTo>
                      <a:pt x="2173" y="56"/>
                      <a:pt x="2078" y="1"/>
                      <a:pt x="1988" y="1"/>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1" name="Google Shape;3531;p40"/>
              <p:cNvSpPr/>
              <p:nvPr/>
            </p:nvSpPr>
            <p:spPr>
              <a:xfrm>
                <a:off x="4354175" y="4320225"/>
                <a:ext cx="51400" cy="95250"/>
              </a:xfrm>
              <a:custGeom>
                <a:avLst/>
                <a:gdLst/>
                <a:ahLst/>
                <a:cxnLst/>
                <a:rect l="l" t="t" r="r" b="b"/>
                <a:pathLst>
                  <a:path w="2056" h="3810" extrusionOk="0">
                    <a:moveTo>
                      <a:pt x="902" y="0"/>
                    </a:moveTo>
                    <a:cubicBezTo>
                      <a:pt x="451" y="1178"/>
                      <a:pt x="125" y="2030"/>
                      <a:pt x="0" y="2381"/>
                    </a:cubicBezTo>
                    <a:cubicBezTo>
                      <a:pt x="100" y="2456"/>
                      <a:pt x="226" y="2531"/>
                      <a:pt x="326" y="2632"/>
                    </a:cubicBezTo>
                    <a:cubicBezTo>
                      <a:pt x="827" y="2907"/>
                      <a:pt x="1303" y="3308"/>
                      <a:pt x="1805" y="3634"/>
                    </a:cubicBezTo>
                    <a:cubicBezTo>
                      <a:pt x="1880" y="3684"/>
                      <a:pt x="1955" y="3734"/>
                      <a:pt x="2030" y="3760"/>
                    </a:cubicBezTo>
                    <a:cubicBezTo>
                      <a:pt x="2030" y="3778"/>
                      <a:pt x="2043" y="3783"/>
                      <a:pt x="2050" y="3793"/>
                    </a:cubicBezTo>
                    <a:lnTo>
                      <a:pt x="2050" y="3793"/>
                    </a:lnTo>
                    <a:cubicBezTo>
                      <a:pt x="1676" y="2521"/>
                      <a:pt x="1277" y="1273"/>
                      <a:pt x="902" y="0"/>
                    </a:cubicBezTo>
                    <a:close/>
                    <a:moveTo>
                      <a:pt x="2050" y="3793"/>
                    </a:moveTo>
                    <a:cubicBezTo>
                      <a:pt x="2052" y="3799"/>
                      <a:pt x="2054" y="3804"/>
                      <a:pt x="2055" y="3810"/>
                    </a:cubicBezTo>
                    <a:cubicBezTo>
                      <a:pt x="2055" y="3803"/>
                      <a:pt x="2053" y="3798"/>
                      <a:pt x="2050" y="3793"/>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2" name="Google Shape;3532;p40"/>
              <p:cNvSpPr/>
              <p:nvPr/>
            </p:nvSpPr>
            <p:spPr>
              <a:xfrm>
                <a:off x="4448150" y="4345275"/>
                <a:ext cx="157300" cy="174850"/>
              </a:xfrm>
              <a:custGeom>
                <a:avLst/>
                <a:gdLst/>
                <a:ahLst/>
                <a:cxnLst/>
                <a:rect l="l" t="t" r="r" b="b"/>
                <a:pathLst>
                  <a:path w="6292" h="6994" extrusionOk="0">
                    <a:moveTo>
                      <a:pt x="4938" y="1"/>
                    </a:moveTo>
                    <a:cubicBezTo>
                      <a:pt x="3334" y="1354"/>
                      <a:pt x="1705" y="2607"/>
                      <a:pt x="0" y="3810"/>
                    </a:cubicBezTo>
                    <a:cubicBezTo>
                      <a:pt x="1830" y="4838"/>
                      <a:pt x="3960" y="5915"/>
                      <a:pt x="6291" y="6993"/>
                    </a:cubicBezTo>
                    <a:cubicBezTo>
                      <a:pt x="5940" y="4637"/>
                      <a:pt x="5489" y="2306"/>
                      <a:pt x="4938" y="1"/>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3" name="Google Shape;3533;p40"/>
              <p:cNvSpPr/>
              <p:nvPr/>
            </p:nvSpPr>
            <p:spPr>
              <a:xfrm>
                <a:off x="5084125" y="4642100"/>
                <a:ext cx="114050" cy="113600"/>
              </a:xfrm>
              <a:custGeom>
                <a:avLst/>
                <a:gdLst/>
                <a:ahLst/>
                <a:cxnLst/>
                <a:rect l="l" t="t" r="r" b="b"/>
                <a:pathLst>
                  <a:path w="4562" h="4544" extrusionOk="0">
                    <a:moveTo>
                      <a:pt x="3043" y="0"/>
                    </a:moveTo>
                    <a:cubicBezTo>
                      <a:pt x="2832" y="0"/>
                      <a:pt x="2657" y="122"/>
                      <a:pt x="2481" y="258"/>
                    </a:cubicBezTo>
                    <a:cubicBezTo>
                      <a:pt x="1830" y="684"/>
                      <a:pt x="1253" y="1511"/>
                      <a:pt x="727" y="2088"/>
                    </a:cubicBezTo>
                    <a:cubicBezTo>
                      <a:pt x="476" y="2363"/>
                      <a:pt x="251" y="2639"/>
                      <a:pt x="0" y="2915"/>
                    </a:cubicBezTo>
                    <a:cubicBezTo>
                      <a:pt x="1579" y="3491"/>
                      <a:pt x="3083" y="4042"/>
                      <a:pt x="4486" y="4544"/>
                    </a:cubicBezTo>
                    <a:cubicBezTo>
                      <a:pt x="4511" y="4519"/>
                      <a:pt x="4537" y="4494"/>
                      <a:pt x="4562" y="4469"/>
                    </a:cubicBezTo>
                    <a:cubicBezTo>
                      <a:pt x="4486" y="4118"/>
                      <a:pt x="4386" y="3767"/>
                      <a:pt x="4286" y="3416"/>
                    </a:cubicBezTo>
                    <a:cubicBezTo>
                      <a:pt x="4085" y="2539"/>
                      <a:pt x="4010" y="1561"/>
                      <a:pt x="3735" y="709"/>
                    </a:cubicBezTo>
                    <a:cubicBezTo>
                      <a:pt x="3634" y="408"/>
                      <a:pt x="3559" y="133"/>
                      <a:pt x="3233" y="32"/>
                    </a:cubicBezTo>
                    <a:cubicBezTo>
                      <a:pt x="3166" y="10"/>
                      <a:pt x="3103" y="0"/>
                      <a:pt x="3043" y="0"/>
                    </a:cubicBezTo>
                    <a:close/>
                  </a:path>
                </a:pathLst>
              </a:custGeom>
              <a:solidFill>
                <a:srgbClr val="D36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4" name="Google Shape;3534;p40"/>
              <p:cNvSpPr/>
              <p:nvPr/>
            </p:nvSpPr>
            <p:spPr>
              <a:xfrm>
                <a:off x="4408675" y="3090875"/>
                <a:ext cx="1055175" cy="1548975"/>
              </a:xfrm>
              <a:custGeom>
                <a:avLst/>
                <a:gdLst/>
                <a:ahLst/>
                <a:cxnLst/>
                <a:rect l="l" t="t" r="r" b="b"/>
                <a:pathLst>
                  <a:path w="42207" h="61959" extrusionOk="0">
                    <a:moveTo>
                      <a:pt x="21229" y="1"/>
                    </a:moveTo>
                    <a:lnTo>
                      <a:pt x="8121" y="2056"/>
                    </a:lnTo>
                    <a:lnTo>
                      <a:pt x="8071" y="2056"/>
                    </a:lnTo>
                    <a:lnTo>
                      <a:pt x="7770" y="7996"/>
                    </a:lnTo>
                    <a:cubicBezTo>
                      <a:pt x="7870" y="7996"/>
                      <a:pt x="7970" y="8096"/>
                      <a:pt x="7945" y="8221"/>
                    </a:cubicBezTo>
                    <a:lnTo>
                      <a:pt x="7970" y="8221"/>
                    </a:lnTo>
                    <a:cubicBezTo>
                      <a:pt x="7695" y="9750"/>
                      <a:pt x="7444" y="11129"/>
                      <a:pt x="6717" y="12933"/>
                    </a:cubicBezTo>
                    <a:cubicBezTo>
                      <a:pt x="6692" y="12958"/>
                      <a:pt x="6692" y="12983"/>
                      <a:pt x="6667" y="13008"/>
                    </a:cubicBezTo>
                    <a:cubicBezTo>
                      <a:pt x="6642" y="13059"/>
                      <a:pt x="6617" y="13134"/>
                      <a:pt x="6592" y="13184"/>
                    </a:cubicBezTo>
                    <a:cubicBezTo>
                      <a:pt x="6542" y="13334"/>
                      <a:pt x="6467" y="13485"/>
                      <a:pt x="6392" y="13635"/>
                    </a:cubicBezTo>
                    <a:cubicBezTo>
                      <a:pt x="6316" y="13810"/>
                      <a:pt x="6241" y="13986"/>
                      <a:pt x="6166" y="14161"/>
                    </a:cubicBezTo>
                    <a:cubicBezTo>
                      <a:pt x="6141" y="14186"/>
                      <a:pt x="6116" y="14237"/>
                      <a:pt x="6091" y="14262"/>
                    </a:cubicBezTo>
                    <a:cubicBezTo>
                      <a:pt x="5389" y="15715"/>
                      <a:pt x="4537" y="17119"/>
                      <a:pt x="3635" y="18472"/>
                    </a:cubicBezTo>
                    <a:cubicBezTo>
                      <a:pt x="3534" y="18623"/>
                      <a:pt x="3409" y="18798"/>
                      <a:pt x="3309" y="18948"/>
                    </a:cubicBezTo>
                    <a:cubicBezTo>
                      <a:pt x="3209" y="19124"/>
                      <a:pt x="3083" y="19274"/>
                      <a:pt x="2983" y="19425"/>
                    </a:cubicBezTo>
                    <a:cubicBezTo>
                      <a:pt x="1454" y="21680"/>
                      <a:pt x="427" y="24011"/>
                      <a:pt x="1404" y="26668"/>
                    </a:cubicBezTo>
                    <a:cubicBezTo>
                      <a:pt x="1429" y="26768"/>
                      <a:pt x="1479" y="26843"/>
                      <a:pt x="1504" y="26918"/>
                    </a:cubicBezTo>
                    <a:cubicBezTo>
                      <a:pt x="1554" y="27044"/>
                      <a:pt x="1630" y="27194"/>
                      <a:pt x="1680" y="27319"/>
                    </a:cubicBezTo>
                    <a:cubicBezTo>
                      <a:pt x="1705" y="27369"/>
                      <a:pt x="1730" y="27420"/>
                      <a:pt x="1730" y="27445"/>
                    </a:cubicBezTo>
                    <a:cubicBezTo>
                      <a:pt x="2331" y="28698"/>
                      <a:pt x="3133" y="29901"/>
                      <a:pt x="3434" y="31229"/>
                    </a:cubicBezTo>
                    <a:cubicBezTo>
                      <a:pt x="3459" y="31354"/>
                      <a:pt x="3484" y="31455"/>
                      <a:pt x="3509" y="31580"/>
                    </a:cubicBezTo>
                    <a:cubicBezTo>
                      <a:pt x="3509" y="31605"/>
                      <a:pt x="3534" y="31630"/>
                      <a:pt x="3534" y="31655"/>
                    </a:cubicBezTo>
                    <a:cubicBezTo>
                      <a:pt x="3534" y="31680"/>
                      <a:pt x="3534" y="31680"/>
                      <a:pt x="3534" y="31705"/>
                    </a:cubicBezTo>
                    <a:cubicBezTo>
                      <a:pt x="3534" y="31730"/>
                      <a:pt x="3534" y="31781"/>
                      <a:pt x="3534" y="31831"/>
                    </a:cubicBezTo>
                    <a:cubicBezTo>
                      <a:pt x="3559" y="31881"/>
                      <a:pt x="3559" y="31931"/>
                      <a:pt x="3559" y="31981"/>
                    </a:cubicBezTo>
                    <a:cubicBezTo>
                      <a:pt x="3610" y="32883"/>
                      <a:pt x="3434" y="33836"/>
                      <a:pt x="3259" y="34713"/>
                    </a:cubicBezTo>
                    <a:cubicBezTo>
                      <a:pt x="3234" y="34763"/>
                      <a:pt x="3234" y="34813"/>
                      <a:pt x="3209" y="34888"/>
                    </a:cubicBezTo>
                    <a:cubicBezTo>
                      <a:pt x="3158" y="35139"/>
                      <a:pt x="3108" y="35390"/>
                      <a:pt x="3033" y="35665"/>
                    </a:cubicBezTo>
                    <a:cubicBezTo>
                      <a:pt x="2983" y="35891"/>
                      <a:pt x="2933" y="36141"/>
                      <a:pt x="2883" y="36392"/>
                    </a:cubicBezTo>
                    <a:cubicBezTo>
                      <a:pt x="2833" y="36517"/>
                      <a:pt x="2808" y="36643"/>
                      <a:pt x="2782" y="36768"/>
                    </a:cubicBezTo>
                    <a:cubicBezTo>
                      <a:pt x="2732" y="36969"/>
                      <a:pt x="2682" y="37169"/>
                      <a:pt x="2632" y="37344"/>
                    </a:cubicBezTo>
                    <a:cubicBezTo>
                      <a:pt x="2532" y="37670"/>
                      <a:pt x="2457" y="37971"/>
                      <a:pt x="2356" y="38272"/>
                    </a:cubicBezTo>
                    <a:cubicBezTo>
                      <a:pt x="1680" y="40678"/>
                      <a:pt x="803" y="43334"/>
                      <a:pt x="1" y="45640"/>
                    </a:cubicBezTo>
                    <a:lnTo>
                      <a:pt x="1404" y="50202"/>
                    </a:lnTo>
                    <a:cubicBezTo>
                      <a:pt x="1440" y="50292"/>
                      <a:pt x="1529" y="50357"/>
                      <a:pt x="1614" y="50357"/>
                    </a:cubicBezTo>
                    <a:cubicBezTo>
                      <a:pt x="1646" y="50357"/>
                      <a:pt x="1677" y="50348"/>
                      <a:pt x="1705" y="50327"/>
                    </a:cubicBezTo>
                    <a:cubicBezTo>
                      <a:pt x="3885" y="48898"/>
                      <a:pt x="5940" y="47319"/>
                      <a:pt x="7920" y="45640"/>
                    </a:cubicBezTo>
                    <a:cubicBezTo>
                      <a:pt x="8547" y="48147"/>
                      <a:pt x="9023" y="50653"/>
                      <a:pt x="9374" y="53209"/>
                    </a:cubicBezTo>
                    <a:cubicBezTo>
                      <a:pt x="9374" y="53306"/>
                      <a:pt x="9463" y="53417"/>
                      <a:pt x="9573" y="53417"/>
                    </a:cubicBezTo>
                    <a:cubicBezTo>
                      <a:pt x="9606" y="53417"/>
                      <a:pt x="9640" y="53408"/>
                      <a:pt x="9675" y="53385"/>
                    </a:cubicBezTo>
                    <a:cubicBezTo>
                      <a:pt x="11930" y="51931"/>
                      <a:pt x="13960" y="50227"/>
                      <a:pt x="15765" y="48247"/>
                    </a:cubicBezTo>
                    <a:cubicBezTo>
                      <a:pt x="16442" y="50853"/>
                      <a:pt x="17219" y="53410"/>
                      <a:pt x="18096" y="55941"/>
                    </a:cubicBezTo>
                    <a:cubicBezTo>
                      <a:pt x="18126" y="56033"/>
                      <a:pt x="18204" y="56087"/>
                      <a:pt x="18288" y="56087"/>
                    </a:cubicBezTo>
                    <a:cubicBezTo>
                      <a:pt x="18341" y="56087"/>
                      <a:pt x="18398" y="56065"/>
                      <a:pt x="18447" y="56016"/>
                    </a:cubicBezTo>
                    <a:cubicBezTo>
                      <a:pt x="20627" y="54086"/>
                      <a:pt x="22808" y="52132"/>
                      <a:pt x="25013" y="50202"/>
                    </a:cubicBezTo>
                    <a:cubicBezTo>
                      <a:pt x="25690" y="53234"/>
                      <a:pt x="26367" y="56292"/>
                      <a:pt x="27068" y="59350"/>
                    </a:cubicBezTo>
                    <a:cubicBezTo>
                      <a:pt x="27085" y="59447"/>
                      <a:pt x="27185" y="59513"/>
                      <a:pt x="27281" y="59513"/>
                    </a:cubicBezTo>
                    <a:cubicBezTo>
                      <a:pt x="27333" y="59513"/>
                      <a:pt x="27384" y="59494"/>
                      <a:pt x="27419" y="59450"/>
                    </a:cubicBezTo>
                    <a:cubicBezTo>
                      <a:pt x="28246" y="58397"/>
                      <a:pt x="29098" y="57370"/>
                      <a:pt x="29976" y="56367"/>
                    </a:cubicBezTo>
                    <a:cubicBezTo>
                      <a:pt x="30402" y="55891"/>
                      <a:pt x="30828" y="55440"/>
                      <a:pt x="31254" y="54964"/>
                    </a:cubicBezTo>
                    <a:cubicBezTo>
                      <a:pt x="31560" y="54637"/>
                      <a:pt x="32198" y="53664"/>
                      <a:pt x="32789" y="53664"/>
                    </a:cubicBezTo>
                    <a:cubicBezTo>
                      <a:pt x="32925" y="53664"/>
                      <a:pt x="33058" y="53714"/>
                      <a:pt x="33184" y="53836"/>
                    </a:cubicBezTo>
                    <a:cubicBezTo>
                      <a:pt x="33434" y="54061"/>
                      <a:pt x="33484" y="55390"/>
                      <a:pt x="33560" y="55766"/>
                    </a:cubicBezTo>
                    <a:cubicBezTo>
                      <a:pt x="33710" y="56392"/>
                      <a:pt x="33860" y="57044"/>
                      <a:pt x="34036" y="57670"/>
                    </a:cubicBezTo>
                    <a:cubicBezTo>
                      <a:pt x="34412" y="59074"/>
                      <a:pt x="34838" y="60452"/>
                      <a:pt x="35339" y="61806"/>
                    </a:cubicBezTo>
                    <a:cubicBezTo>
                      <a:pt x="35371" y="61903"/>
                      <a:pt x="35456" y="61958"/>
                      <a:pt x="35546" y="61958"/>
                    </a:cubicBezTo>
                    <a:cubicBezTo>
                      <a:pt x="35595" y="61958"/>
                      <a:pt x="35646" y="61942"/>
                      <a:pt x="35690" y="61906"/>
                    </a:cubicBezTo>
                    <a:cubicBezTo>
                      <a:pt x="37545" y="60352"/>
                      <a:pt x="39274" y="58673"/>
                      <a:pt x="40903" y="56868"/>
                    </a:cubicBezTo>
                    <a:cubicBezTo>
                      <a:pt x="40903" y="56893"/>
                      <a:pt x="40928" y="56918"/>
                      <a:pt x="40928" y="56944"/>
                    </a:cubicBezTo>
                    <a:cubicBezTo>
                      <a:pt x="41204" y="53936"/>
                      <a:pt x="41504" y="50678"/>
                      <a:pt x="41730" y="47545"/>
                    </a:cubicBezTo>
                    <a:cubicBezTo>
                      <a:pt x="41755" y="47119"/>
                      <a:pt x="41780" y="46668"/>
                      <a:pt x="41805" y="46242"/>
                    </a:cubicBezTo>
                    <a:cubicBezTo>
                      <a:pt x="41830" y="46041"/>
                      <a:pt x="41830" y="45866"/>
                      <a:pt x="41855" y="45665"/>
                    </a:cubicBezTo>
                    <a:cubicBezTo>
                      <a:pt x="42206" y="39951"/>
                      <a:pt x="42181" y="34237"/>
                      <a:pt x="41956" y="28522"/>
                    </a:cubicBezTo>
                    <a:cubicBezTo>
                      <a:pt x="41880" y="26066"/>
                      <a:pt x="41755" y="23560"/>
                      <a:pt x="41630" y="21129"/>
                    </a:cubicBezTo>
                    <a:cubicBezTo>
                      <a:pt x="41555" y="19775"/>
                      <a:pt x="41479" y="18422"/>
                      <a:pt x="41404" y="17069"/>
                    </a:cubicBezTo>
                    <a:cubicBezTo>
                      <a:pt x="41379" y="16442"/>
                      <a:pt x="41329" y="15816"/>
                      <a:pt x="41304" y="15214"/>
                    </a:cubicBezTo>
                    <a:cubicBezTo>
                      <a:pt x="41204" y="13836"/>
                      <a:pt x="41129" y="12457"/>
                      <a:pt x="41028" y="11054"/>
                    </a:cubicBezTo>
                    <a:cubicBezTo>
                      <a:pt x="41003" y="10552"/>
                      <a:pt x="40978" y="10051"/>
                      <a:pt x="40928" y="9575"/>
                    </a:cubicBezTo>
                    <a:cubicBezTo>
                      <a:pt x="40878" y="8723"/>
                      <a:pt x="40828" y="7871"/>
                      <a:pt x="40753" y="7044"/>
                    </a:cubicBezTo>
                    <a:cubicBezTo>
                      <a:pt x="40677" y="5715"/>
                      <a:pt x="40602" y="4813"/>
                      <a:pt x="40577" y="4487"/>
                    </a:cubicBezTo>
                    <a:lnTo>
                      <a:pt x="40327" y="4412"/>
                    </a:lnTo>
                    <a:cubicBezTo>
                      <a:pt x="40095" y="4349"/>
                      <a:pt x="39792" y="4250"/>
                      <a:pt x="39865" y="4250"/>
                    </a:cubicBezTo>
                    <a:cubicBezTo>
                      <a:pt x="39879" y="4250"/>
                      <a:pt x="39907" y="4254"/>
                      <a:pt x="39951" y="4262"/>
                    </a:cubicBezTo>
                    <a:cubicBezTo>
                      <a:pt x="39575" y="4186"/>
                      <a:pt x="39199" y="3986"/>
                      <a:pt x="38823" y="3861"/>
                    </a:cubicBezTo>
                    <a:lnTo>
                      <a:pt x="30452" y="753"/>
                    </a:lnTo>
                    <a:cubicBezTo>
                      <a:pt x="29976" y="653"/>
                      <a:pt x="29524" y="552"/>
                      <a:pt x="29048" y="527"/>
                    </a:cubicBezTo>
                    <a:lnTo>
                      <a:pt x="2125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5" name="Google Shape;3535;p40"/>
              <p:cNvSpPr/>
              <p:nvPr/>
            </p:nvSpPr>
            <p:spPr>
              <a:xfrm>
                <a:off x="4627350" y="4410450"/>
                <a:ext cx="619075" cy="343375"/>
              </a:xfrm>
              <a:custGeom>
                <a:avLst/>
                <a:gdLst/>
                <a:ahLst/>
                <a:cxnLst/>
                <a:rect l="l" t="t" r="r" b="b"/>
                <a:pathLst>
                  <a:path w="24763" h="13735" extrusionOk="0">
                    <a:moveTo>
                      <a:pt x="5614" y="0"/>
                    </a:moveTo>
                    <a:cubicBezTo>
                      <a:pt x="3935" y="1830"/>
                      <a:pt x="2056" y="3409"/>
                      <a:pt x="0" y="4787"/>
                    </a:cubicBezTo>
                    <a:cubicBezTo>
                      <a:pt x="752" y="5138"/>
                      <a:pt x="1529" y="5489"/>
                      <a:pt x="2306" y="5815"/>
                    </a:cubicBezTo>
                    <a:cubicBezTo>
                      <a:pt x="2958" y="5213"/>
                      <a:pt x="3559" y="4612"/>
                      <a:pt x="4161" y="3935"/>
                    </a:cubicBezTo>
                    <a:cubicBezTo>
                      <a:pt x="4196" y="3899"/>
                      <a:pt x="4244" y="3883"/>
                      <a:pt x="4294" y="3883"/>
                    </a:cubicBezTo>
                    <a:cubicBezTo>
                      <a:pt x="4384" y="3883"/>
                      <a:pt x="4479" y="3938"/>
                      <a:pt x="4512" y="4035"/>
                    </a:cubicBezTo>
                    <a:cubicBezTo>
                      <a:pt x="4762" y="5063"/>
                      <a:pt x="5038" y="6090"/>
                      <a:pt x="5339" y="7118"/>
                    </a:cubicBezTo>
                    <a:cubicBezTo>
                      <a:pt x="6868" y="7745"/>
                      <a:pt x="8422" y="8371"/>
                      <a:pt x="9950" y="8998"/>
                    </a:cubicBezTo>
                    <a:cubicBezTo>
                      <a:pt x="11103" y="7970"/>
                      <a:pt x="12256" y="6943"/>
                      <a:pt x="13409" y="5915"/>
                    </a:cubicBezTo>
                    <a:cubicBezTo>
                      <a:pt x="13448" y="5876"/>
                      <a:pt x="13501" y="5856"/>
                      <a:pt x="13555" y="5856"/>
                    </a:cubicBezTo>
                    <a:cubicBezTo>
                      <a:pt x="13641" y="5856"/>
                      <a:pt x="13729" y="5907"/>
                      <a:pt x="13760" y="6015"/>
                    </a:cubicBezTo>
                    <a:cubicBezTo>
                      <a:pt x="14111" y="7644"/>
                      <a:pt x="14487" y="9273"/>
                      <a:pt x="14863" y="10902"/>
                    </a:cubicBezTo>
                    <a:cubicBezTo>
                      <a:pt x="16016" y="11329"/>
                      <a:pt x="17168" y="11755"/>
                      <a:pt x="18271" y="12181"/>
                    </a:cubicBezTo>
                    <a:cubicBezTo>
                      <a:pt x="18522" y="11905"/>
                      <a:pt x="18747" y="11629"/>
                      <a:pt x="18998" y="11354"/>
                    </a:cubicBezTo>
                    <a:cubicBezTo>
                      <a:pt x="19524" y="10777"/>
                      <a:pt x="20101" y="9950"/>
                      <a:pt x="20752" y="9524"/>
                    </a:cubicBezTo>
                    <a:cubicBezTo>
                      <a:pt x="20928" y="9388"/>
                      <a:pt x="21103" y="9266"/>
                      <a:pt x="21314" y="9266"/>
                    </a:cubicBezTo>
                    <a:cubicBezTo>
                      <a:pt x="21374" y="9266"/>
                      <a:pt x="21437" y="9276"/>
                      <a:pt x="21504" y="9298"/>
                    </a:cubicBezTo>
                    <a:cubicBezTo>
                      <a:pt x="21830" y="9399"/>
                      <a:pt x="21905" y="9674"/>
                      <a:pt x="22006" y="9975"/>
                    </a:cubicBezTo>
                    <a:cubicBezTo>
                      <a:pt x="22281" y="10827"/>
                      <a:pt x="22356" y="11805"/>
                      <a:pt x="22557" y="12682"/>
                    </a:cubicBezTo>
                    <a:cubicBezTo>
                      <a:pt x="22657" y="13033"/>
                      <a:pt x="22757" y="13384"/>
                      <a:pt x="22833" y="13735"/>
                    </a:cubicBezTo>
                    <a:cubicBezTo>
                      <a:pt x="23484" y="13283"/>
                      <a:pt x="24111" y="12807"/>
                      <a:pt x="24762" y="12331"/>
                    </a:cubicBezTo>
                    <a:cubicBezTo>
                      <a:pt x="24437" y="11379"/>
                      <a:pt x="24136" y="10401"/>
                      <a:pt x="23860" y="9424"/>
                    </a:cubicBezTo>
                    <a:cubicBezTo>
                      <a:pt x="23710" y="8772"/>
                      <a:pt x="23534" y="8146"/>
                      <a:pt x="23409" y="7494"/>
                    </a:cubicBezTo>
                    <a:cubicBezTo>
                      <a:pt x="23309" y="7143"/>
                      <a:pt x="23259" y="5815"/>
                      <a:pt x="23008" y="5564"/>
                    </a:cubicBezTo>
                    <a:cubicBezTo>
                      <a:pt x="22886" y="5451"/>
                      <a:pt x="22757" y="5403"/>
                      <a:pt x="22626" y="5403"/>
                    </a:cubicBezTo>
                    <a:cubicBezTo>
                      <a:pt x="22032" y="5403"/>
                      <a:pt x="21391" y="6388"/>
                      <a:pt x="21103" y="6717"/>
                    </a:cubicBezTo>
                    <a:cubicBezTo>
                      <a:pt x="20652" y="7168"/>
                      <a:pt x="20251" y="7644"/>
                      <a:pt x="19825" y="8120"/>
                    </a:cubicBezTo>
                    <a:cubicBezTo>
                      <a:pt x="18948" y="9123"/>
                      <a:pt x="18071" y="10151"/>
                      <a:pt x="17244" y="11178"/>
                    </a:cubicBezTo>
                    <a:cubicBezTo>
                      <a:pt x="17207" y="11223"/>
                      <a:pt x="17158" y="11243"/>
                      <a:pt x="17107" y="11243"/>
                    </a:cubicBezTo>
                    <a:cubicBezTo>
                      <a:pt x="17018" y="11243"/>
                      <a:pt x="16925" y="11183"/>
                      <a:pt x="16893" y="11103"/>
                    </a:cubicBezTo>
                    <a:cubicBezTo>
                      <a:pt x="16216" y="8045"/>
                      <a:pt x="15539" y="4988"/>
                      <a:pt x="14838" y="1930"/>
                    </a:cubicBezTo>
                    <a:cubicBezTo>
                      <a:pt x="12657" y="3885"/>
                      <a:pt x="10477" y="5815"/>
                      <a:pt x="8296" y="7770"/>
                    </a:cubicBezTo>
                    <a:cubicBezTo>
                      <a:pt x="8252" y="7805"/>
                      <a:pt x="8201" y="7822"/>
                      <a:pt x="8152" y="7822"/>
                    </a:cubicBezTo>
                    <a:cubicBezTo>
                      <a:pt x="8062" y="7822"/>
                      <a:pt x="7978" y="7766"/>
                      <a:pt x="7945" y="7669"/>
                    </a:cubicBezTo>
                    <a:cubicBezTo>
                      <a:pt x="7043" y="5138"/>
                      <a:pt x="6266" y="2582"/>
                      <a:pt x="5614"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6" name="Google Shape;3536;p40"/>
              <p:cNvSpPr/>
              <p:nvPr/>
            </p:nvSpPr>
            <p:spPr>
              <a:xfrm>
                <a:off x="4376725" y="4231875"/>
                <a:ext cx="1055175" cy="480600"/>
              </a:xfrm>
              <a:custGeom>
                <a:avLst/>
                <a:gdLst/>
                <a:ahLst/>
                <a:cxnLst/>
                <a:rect l="l" t="t" r="r" b="b"/>
                <a:pathLst>
                  <a:path w="42207" h="19224" extrusionOk="0">
                    <a:moveTo>
                      <a:pt x="1279" y="0"/>
                    </a:moveTo>
                    <a:cubicBezTo>
                      <a:pt x="802" y="1329"/>
                      <a:pt x="351" y="2532"/>
                      <a:pt x="0" y="3534"/>
                    </a:cubicBezTo>
                    <a:cubicBezTo>
                      <a:pt x="376" y="4812"/>
                      <a:pt x="777" y="6065"/>
                      <a:pt x="1153" y="7344"/>
                    </a:cubicBezTo>
                    <a:cubicBezTo>
                      <a:pt x="1304" y="7419"/>
                      <a:pt x="1454" y="7519"/>
                      <a:pt x="1604" y="7619"/>
                    </a:cubicBezTo>
                    <a:cubicBezTo>
                      <a:pt x="1880" y="7770"/>
                      <a:pt x="2156" y="7945"/>
                      <a:pt x="2456" y="8096"/>
                    </a:cubicBezTo>
                    <a:cubicBezTo>
                      <a:pt x="4286" y="6842"/>
                      <a:pt x="6065" y="5464"/>
                      <a:pt x="7770" y="4010"/>
                    </a:cubicBezTo>
                    <a:cubicBezTo>
                      <a:pt x="7808" y="3972"/>
                      <a:pt x="7862" y="3952"/>
                      <a:pt x="7916" y="3952"/>
                    </a:cubicBezTo>
                    <a:cubicBezTo>
                      <a:pt x="8002" y="3952"/>
                      <a:pt x="8090" y="4003"/>
                      <a:pt x="8121" y="4111"/>
                    </a:cubicBezTo>
                    <a:cubicBezTo>
                      <a:pt x="8747" y="6617"/>
                      <a:pt x="9248" y="9148"/>
                      <a:pt x="9599" y="11730"/>
                    </a:cubicBezTo>
                    <a:cubicBezTo>
                      <a:pt x="11830" y="10276"/>
                      <a:pt x="13835" y="8547"/>
                      <a:pt x="15589" y="6567"/>
                    </a:cubicBezTo>
                    <a:cubicBezTo>
                      <a:pt x="15626" y="6521"/>
                      <a:pt x="15675" y="6502"/>
                      <a:pt x="15726" y="6502"/>
                    </a:cubicBezTo>
                    <a:cubicBezTo>
                      <a:pt x="15815" y="6502"/>
                      <a:pt x="15908" y="6562"/>
                      <a:pt x="15940" y="6642"/>
                    </a:cubicBezTo>
                    <a:cubicBezTo>
                      <a:pt x="16592" y="9273"/>
                      <a:pt x="17369" y="11855"/>
                      <a:pt x="18271" y="14386"/>
                    </a:cubicBezTo>
                    <a:cubicBezTo>
                      <a:pt x="20452" y="12456"/>
                      <a:pt x="22657" y="10502"/>
                      <a:pt x="24838" y="8547"/>
                    </a:cubicBezTo>
                    <a:cubicBezTo>
                      <a:pt x="24888" y="8507"/>
                      <a:pt x="24950" y="8487"/>
                      <a:pt x="25008" y="8487"/>
                    </a:cubicBezTo>
                    <a:cubicBezTo>
                      <a:pt x="25095" y="8487"/>
                      <a:pt x="25173" y="8532"/>
                      <a:pt x="25188" y="8622"/>
                    </a:cubicBezTo>
                    <a:cubicBezTo>
                      <a:pt x="25865" y="11654"/>
                      <a:pt x="26567" y="14687"/>
                      <a:pt x="27244" y="17720"/>
                    </a:cubicBezTo>
                    <a:cubicBezTo>
                      <a:pt x="28271" y="16441"/>
                      <a:pt x="29324" y="15188"/>
                      <a:pt x="30427" y="13985"/>
                    </a:cubicBezTo>
                    <a:cubicBezTo>
                      <a:pt x="30978" y="13384"/>
                      <a:pt x="31529" y="12582"/>
                      <a:pt x="32181" y="12131"/>
                    </a:cubicBezTo>
                    <a:cubicBezTo>
                      <a:pt x="32386" y="12008"/>
                      <a:pt x="32573" y="11885"/>
                      <a:pt x="32786" y="11885"/>
                    </a:cubicBezTo>
                    <a:cubicBezTo>
                      <a:pt x="32833" y="11885"/>
                      <a:pt x="32882" y="11891"/>
                      <a:pt x="32933" y="11905"/>
                    </a:cubicBezTo>
                    <a:cubicBezTo>
                      <a:pt x="33284" y="12005"/>
                      <a:pt x="33334" y="12306"/>
                      <a:pt x="33434" y="12607"/>
                    </a:cubicBezTo>
                    <a:cubicBezTo>
                      <a:pt x="33735" y="13434"/>
                      <a:pt x="33785" y="14436"/>
                      <a:pt x="34011" y="15314"/>
                    </a:cubicBezTo>
                    <a:cubicBezTo>
                      <a:pt x="34311" y="16617"/>
                      <a:pt x="34712" y="17920"/>
                      <a:pt x="35138" y="19223"/>
                    </a:cubicBezTo>
                    <a:cubicBezTo>
                      <a:pt x="37494" y="17419"/>
                      <a:pt x="39800" y="15539"/>
                      <a:pt x="41980" y="13534"/>
                    </a:cubicBezTo>
                    <a:cubicBezTo>
                      <a:pt x="42056" y="12807"/>
                      <a:pt x="42131" y="12081"/>
                      <a:pt x="42206" y="11304"/>
                    </a:cubicBezTo>
                    <a:cubicBezTo>
                      <a:pt x="42206" y="11278"/>
                      <a:pt x="42181" y="11253"/>
                      <a:pt x="42181" y="11228"/>
                    </a:cubicBezTo>
                    <a:cubicBezTo>
                      <a:pt x="40552" y="13033"/>
                      <a:pt x="38823" y="14712"/>
                      <a:pt x="36968" y="16266"/>
                    </a:cubicBezTo>
                    <a:cubicBezTo>
                      <a:pt x="36924" y="16302"/>
                      <a:pt x="36873" y="16318"/>
                      <a:pt x="36824" y="16318"/>
                    </a:cubicBezTo>
                    <a:cubicBezTo>
                      <a:pt x="36734" y="16318"/>
                      <a:pt x="36649" y="16263"/>
                      <a:pt x="36617" y="16166"/>
                    </a:cubicBezTo>
                    <a:cubicBezTo>
                      <a:pt x="36116" y="14812"/>
                      <a:pt x="35690" y="13434"/>
                      <a:pt x="35314" y="12030"/>
                    </a:cubicBezTo>
                    <a:cubicBezTo>
                      <a:pt x="35138" y="11404"/>
                      <a:pt x="34988" y="10752"/>
                      <a:pt x="34838" y="10126"/>
                    </a:cubicBezTo>
                    <a:cubicBezTo>
                      <a:pt x="34762" y="9750"/>
                      <a:pt x="34712" y="8421"/>
                      <a:pt x="34462" y="8196"/>
                    </a:cubicBezTo>
                    <a:cubicBezTo>
                      <a:pt x="34336" y="8074"/>
                      <a:pt x="34203" y="8024"/>
                      <a:pt x="34067" y="8024"/>
                    </a:cubicBezTo>
                    <a:cubicBezTo>
                      <a:pt x="33476" y="8024"/>
                      <a:pt x="32838" y="8997"/>
                      <a:pt x="32532" y="9324"/>
                    </a:cubicBezTo>
                    <a:cubicBezTo>
                      <a:pt x="32106" y="9800"/>
                      <a:pt x="31680" y="10251"/>
                      <a:pt x="31254" y="10727"/>
                    </a:cubicBezTo>
                    <a:cubicBezTo>
                      <a:pt x="30376" y="11730"/>
                      <a:pt x="29524" y="12757"/>
                      <a:pt x="28697" y="13810"/>
                    </a:cubicBezTo>
                    <a:cubicBezTo>
                      <a:pt x="28662" y="13854"/>
                      <a:pt x="28611" y="13873"/>
                      <a:pt x="28559" y="13873"/>
                    </a:cubicBezTo>
                    <a:cubicBezTo>
                      <a:pt x="28463" y="13873"/>
                      <a:pt x="28363" y="13807"/>
                      <a:pt x="28346" y="13710"/>
                    </a:cubicBezTo>
                    <a:cubicBezTo>
                      <a:pt x="27645" y="10652"/>
                      <a:pt x="26968" y="7594"/>
                      <a:pt x="26291" y="4562"/>
                    </a:cubicBezTo>
                    <a:cubicBezTo>
                      <a:pt x="24086" y="6492"/>
                      <a:pt x="21905" y="8446"/>
                      <a:pt x="19725" y="10376"/>
                    </a:cubicBezTo>
                    <a:cubicBezTo>
                      <a:pt x="19676" y="10425"/>
                      <a:pt x="19619" y="10447"/>
                      <a:pt x="19566" y="10447"/>
                    </a:cubicBezTo>
                    <a:cubicBezTo>
                      <a:pt x="19482" y="10447"/>
                      <a:pt x="19404" y="10393"/>
                      <a:pt x="19374" y="10301"/>
                    </a:cubicBezTo>
                    <a:cubicBezTo>
                      <a:pt x="18497" y="7770"/>
                      <a:pt x="17720" y="5213"/>
                      <a:pt x="17043" y="2607"/>
                    </a:cubicBezTo>
                    <a:cubicBezTo>
                      <a:pt x="15238" y="4587"/>
                      <a:pt x="13208" y="6291"/>
                      <a:pt x="10953" y="7745"/>
                    </a:cubicBezTo>
                    <a:cubicBezTo>
                      <a:pt x="10918" y="7768"/>
                      <a:pt x="10884" y="7777"/>
                      <a:pt x="10851" y="7777"/>
                    </a:cubicBezTo>
                    <a:cubicBezTo>
                      <a:pt x="10741" y="7777"/>
                      <a:pt x="10652" y="7666"/>
                      <a:pt x="10652" y="7569"/>
                    </a:cubicBezTo>
                    <a:cubicBezTo>
                      <a:pt x="10301" y="5013"/>
                      <a:pt x="9825" y="2507"/>
                      <a:pt x="9198" y="0"/>
                    </a:cubicBezTo>
                    <a:cubicBezTo>
                      <a:pt x="7218" y="1679"/>
                      <a:pt x="5163" y="3258"/>
                      <a:pt x="2983" y="4687"/>
                    </a:cubicBezTo>
                    <a:cubicBezTo>
                      <a:pt x="2955" y="4708"/>
                      <a:pt x="2924" y="4717"/>
                      <a:pt x="2892" y="4717"/>
                    </a:cubicBezTo>
                    <a:cubicBezTo>
                      <a:pt x="2807" y="4717"/>
                      <a:pt x="2718" y="4652"/>
                      <a:pt x="2682" y="4562"/>
                    </a:cubicBezTo>
                    <a:lnTo>
                      <a:pt x="1279" y="0"/>
                    </a:ln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7" name="Google Shape;3537;p40"/>
              <p:cNvSpPr/>
              <p:nvPr/>
            </p:nvSpPr>
            <p:spPr>
              <a:xfrm>
                <a:off x="4438125" y="4330650"/>
                <a:ext cx="817075" cy="388100"/>
              </a:xfrm>
              <a:custGeom>
                <a:avLst/>
                <a:gdLst/>
                <a:ahLst/>
                <a:cxnLst/>
                <a:rect l="l" t="t" r="r" b="b"/>
                <a:pathLst>
                  <a:path w="32683" h="15524" extrusionOk="0">
                    <a:moveTo>
                      <a:pt x="5460" y="1"/>
                    </a:moveTo>
                    <a:cubicBezTo>
                      <a:pt x="5406" y="1"/>
                      <a:pt x="5352" y="21"/>
                      <a:pt x="5314" y="59"/>
                    </a:cubicBezTo>
                    <a:cubicBezTo>
                      <a:pt x="3609" y="1513"/>
                      <a:pt x="1830" y="2891"/>
                      <a:pt x="0" y="4145"/>
                    </a:cubicBezTo>
                    <a:cubicBezTo>
                      <a:pt x="126" y="4245"/>
                      <a:pt x="251" y="4320"/>
                      <a:pt x="401" y="4395"/>
                    </a:cubicBezTo>
                    <a:cubicBezTo>
                      <a:pt x="2106" y="3192"/>
                      <a:pt x="3735" y="1939"/>
                      <a:pt x="5314" y="586"/>
                    </a:cubicBezTo>
                    <a:cubicBezTo>
                      <a:pt x="5890" y="2891"/>
                      <a:pt x="6341" y="5222"/>
                      <a:pt x="6692" y="7578"/>
                    </a:cubicBezTo>
                    <a:cubicBezTo>
                      <a:pt x="6968" y="7703"/>
                      <a:pt x="7269" y="7854"/>
                      <a:pt x="7569" y="7979"/>
                    </a:cubicBezTo>
                    <a:cubicBezTo>
                      <a:pt x="9625" y="6601"/>
                      <a:pt x="11504" y="5022"/>
                      <a:pt x="13183" y="3192"/>
                    </a:cubicBezTo>
                    <a:cubicBezTo>
                      <a:pt x="13835" y="5774"/>
                      <a:pt x="14612" y="8330"/>
                      <a:pt x="15514" y="10861"/>
                    </a:cubicBezTo>
                    <a:cubicBezTo>
                      <a:pt x="15547" y="10958"/>
                      <a:pt x="15631" y="11014"/>
                      <a:pt x="15721" y="11014"/>
                    </a:cubicBezTo>
                    <a:cubicBezTo>
                      <a:pt x="15770" y="11014"/>
                      <a:pt x="15821" y="10997"/>
                      <a:pt x="15865" y="10962"/>
                    </a:cubicBezTo>
                    <a:cubicBezTo>
                      <a:pt x="18046" y="9007"/>
                      <a:pt x="20226" y="7077"/>
                      <a:pt x="22407" y="5122"/>
                    </a:cubicBezTo>
                    <a:cubicBezTo>
                      <a:pt x="23108" y="8180"/>
                      <a:pt x="23785" y="11237"/>
                      <a:pt x="24462" y="14295"/>
                    </a:cubicBezTo>
                    <a:cubicBezTo>
                      <a:pt x="24494" y="14375"/>
                      <a:pt x="24587" y="14435"/>
                      <a:pt x="24676" y="14435"/>
                    </a:cubicBezTo>
                    <a:cubicBezTo>
                      <a:pt x="24727" y="14435"/>
                      <a:pt x="24776" y="14415"/>
                      <a:pt x="24813" y="14370"/>
                    </a:cubicBezTo>
                    <a:cubicBezTo>
                      <a:pt x="25640" y="13343"/>
                      <a:pt x="26517" y="12315"/>
                      <a:pt x="27394" y="11312"/>
                    </a:cubicBezTo>
                    <a:cubicBezTo>
                      <a:pt x="27820" y="10836"/>
                      <a:pt x="28221" y="10360"/>
                      <a:pt x="28672" y="9884"/>
                    </a:cubicBezTo>
                    <a:cubicBezTo>
                      <a:pt x="28960" y="9576"/>
                      <a:pt x="29600" y="8595"/>
                      <a:pt x="30195" y="8595"/>
                    </a:cubicBezTo>
                    <a:cubicBezTo>
                      <a:pt x="30326" y="8595"/>
                      <a:pt x="30455" y="8643"/>
                      <a:pt x="30577" y="8756"/>
                    </a:cubicBezTo>
                    <a:cubicBezTo>
                      <a:pt x="30828" y="9007"/>
                      <a:pt x="30878" y="10335"/>
                      <a:pt x="30978" y="10686"/>
                    </a:cubicBezTo>
                    <a:cubicBezTo>
                      <a:pt x="31103" y="11338"/>
                      <a:pt x="31279" y="11964"/>
                      <a:pt x="31429" y="12616"/>
                    </a:cubicBezTo>
                    <a:cubicBezTo>
                      <a:pt x="31705" y="13593"/>
                      <a:pt x="32006" y="14571"/>
                      <a:pt x="32331" y="15523"/>
                    </a:cubicBezTo>
                    <a:cubicBezTo>
                      <a:pt x="32457" y="15423"/>
                      <a:pt x="32557" y="15348"/>
                      <a:pt x="32682" y="15272"/>
                    </a:cubicBezTo>
                    <a:cubicBezTo>
                      <a:pt x="32256" y="13969"/>
                      <a:pt x="31855" y="12666"/>
                      <a:pt x="31555" y="11363"/>
                    </a:cubicBezTo>
                    <a:cubicBezTo>
                      <a:pt x="31329" y="10485"/>
                      <a:pt x="31279" y="9483"/>
                      <a:pt x="30978" y="8656"/>
                    </a:cubicBezTo>
                    <a:cubicBezTo>
                      <a:pt x="30878" y="8355"/>
                      <a:pt x="30828" y="8054"/>
                      <a:pt x="30477" y="7954"/>
                    </a:cubicBezTo>
                    <a:cubicBezTo>
                      <a:pt x="30426" y="7940"/>
                      <a:pt x="30377" y="7934"/>
                      <a:pt x="30330" y="7934"/>
                    </a:cubicBezTo>
                    <a:cubicBezTo>
                      <a:pt x="30117" y="7934"/>
                      <a:pt x="29930" y="8057"/>
                      <a:pt x="29725" y="8180"/>
                    </a:cubicBezTo>
                    <a:cubicBezTo>
                      <a:pt x="29073" y="8631"/>
                      <a:pt x="28522" y="9433"/>
                      <a:pt x="27971" y="10034"/>
                    </a:cubicBezTo>
                    <a:cubicBezTo>
                      <a:pt x="26868" y="11237"/>
                      <a:pt x="25815" y="12490"/>
                      <a:pt x="24788" y="13769"/>
                    </a:cubicBezTo>
                    <a:cubicBezTo>
                      <a:pt x="24111" y="10736"/>
                      <a:pt x="23409" y="7703"/>
                      <a:pt x="22732" y="4671"/>
                    </a:cubicBezTo>
                    <a:cubicBezTo>
                      <a:pt x="22717" y="4581"/>
                      <a:pt x="22639" y="4536"/>
                      <a:pt x="22552" y="4536"/>
                    </a:cubicBezTo>
                    <a:cubicBezTo>
                      <a:pt x="22494" y="4536"/>
                      <a:pt x="22432" y="4556"/>
                      <a:pt x="22382" y="4596"/>
                    </a:cubicBezTo>
                    <a:cubicBezTo>
                      <a:pt x="20201" y="6551"/>
                      <a:pt x="17996" y="8505"/>
                      <a:pt x="15815" y="10435"/>
                    </a:cubicBezTo>
                    <a:cubicBezTo>
                      <a:pt x="14913" y="7904"/>
                      <a:pt x="14136" y="5322"/>
                      <a:pt x="13484" y="2691"/>
                    </a:cubicBezTo>
                    <a:cubicBezTo>
                      <a:pt x="13452" y="2611"/>
                      <a:pt x="13359" y="2551"/>
                      <a:pt x="13270" y="2551"/>
                    </a:cubicBezTo>
                    <a:cubicBezTo>
                      <a:pt x="13219" y="2551"/>
                      <a:pt x="13170" y="2570"/>
                      <a:pt x="13133" y="2616"/>
                    </a:cubicBezTo>
                    <a:cubicBezTo>
                      <a:pt x="11379" y="4596"/>
                      <a:pt x="9374" y="6325"/>
                      <a:pt x="7143" y="7779"/>
                    </a:cubicBezTo>
                    <a:cubicBezTo>
                      <a:pt x="6792" y="5197"/>
                      <a:pt x="6291" y="2666"/>
                      <a:pt x="5665" y="160"/>
                    </a:cubicBezTo>
                    <a:cubicBezTo>
                      <a:pt x="5634" y="52"/>
                      <a:pt x="5546" y="1"/>
                      <a:pt x="54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8" name="Google Shape;3538;p40"/>
              <p:cNvSpPr/>
              <p:nvPr/>
            </p:nvSpPr>
            <p:spPr>
              <a:xfrm>
                <a:off x="4828475" y="4627225"/>
                <a:ext cx="43875" cy="17575"/>
              </a:xfrm>
              <a:custGeom>
                <a:avLst/>
                <a:gdLst/>
                <a:ahLst/>
                <a:cxnLst/>
                <a:rect l="l" t="t" r="r" b="b"/>
                <a:pathLst>
                  <a:path w="1755" h="703" extrusionOk="0">
                    <a:moveTo>
                      <a:pt x="1755" y="703"/>
                    </a:moveTo>
                    <a:cubicBezTo>
                      <a:pt x="1179" y="477"/>
                      <a:pt x="602" y="251"/>
                      <a:pt x="1" y="1"/>
                    </a:cubicBezTo>
                    <a:cubicBezTo>
                      <a:pt x="602" y="251"/>
                      <a:pt x="1179" y="477"/>
                      <a:pt x="1755" y="703"/>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9" name="Google Shape;3539;p40"/>
              <p:cNvSpPr/>
              <p:nvPr/>
            </p:nvSpPr>
            <p:spPr>
              <a:xfrm>
                <a:off x="4561550" y="4510700"/>
                <a:ext cx="2550" cy="1275"/>
              </a:xfrm>
              <a:custGeom>
                <a:avLst/>
                <a:gdLst/>
                <a:ahLst/>
                <a:cxnLst/>
                <a:rect l="l" t="t" r="r" b="b"/>
                <a:pathLst>
                  <a:path w="102" h="51" extrusionOk="0">
                    <a:moveTo>
                      <a:pt x="101" y="50"/>
                    </a:moveTo>
                    <a:cubicBezTo>
                      <a:pt x="51" y="25"/>
                      <a:pt x="26" y="25"/>
                      <a:pt x="1" y="0"/>
                    </a:cubicBezTo>
                    <a:cubicBezTo>
                      <a:pt x="26" y="25"/>
                      <a:pt x="51" y="25"/>
                      <a:pt x="101" y="5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0" name="Google Shape;3540;p40"/>
              <p:cNvSpPr/>
              <p:nvPr/>
            </p:nvSpPr>
            <p:spPr>
              <a:xfrm>
                <a:off x="4492000" y="3529475"/>
                <a:ext cx="10050" cy="15075"/>
              </a:xfrm>
              <a:custGeom>
                <a:avLst/>
                <a:gdLst/>
                <a:ahLst/>
                <a:cxnLst/>
                <a:rect l="l" t="t" r="r" b="b"/>
                <a:pathLst>
                  <a:path w="402" h="603" extrusionOk="0">
                    <a:moveTo>
                      <a:pt x="402" y="1"/>
                    </a:moveTo>
                    <a:lnTo>
                      <a:pt x="402" y="1"/>
                    </a:lnTo>
                    <a:cubicBezTo>
                      <a:pt x="377" y="26"/>
                      <a:pt x="352" y="76"/>
                      <a:pt x="327" y="101"/>
                    </a:cubicBezTo>
                    <a:cubicBezTo>
                      <a:pt x="285" y="174"/>
                      <a:pt x="243" y="248"/>
                      <a:pt x="199" y="319"/>
                    </a:cubicBezTo>
                    <a:lnTo>
                      <a:pt x="199" y="319"/>
                    </a:lnTo>
                    <a:cubicBezTo>
                      <a:pt x="269" y="213"/>
                      <a:pt x="336" y="107"/>
                      <a:pt x="402" y="1"/>
                    </a:cubicBezTo>
                    <a:close/>
                    <a:moveTo>
                      <a:pt x="199" y="319"/>
                    </a:moveTo>
                    <a:cubicBezTo>
                      <a:pt x="137" y="414"/>
                      <a:pt x="72" y="508"/>
                      <a:pt x="1" y="602"/>
                    </a:cubicBezTo>
                    <a:cubicBezTo>
                      <a:pt x="74" y="515"/>
                      <a:pt x="138" y="419"/>
                      <a:pt x="199" y="31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1" name="Google Shape;3541;p40"/>
              <p:cNvSpPr/>
              <p:nvPr/>
            </p:nvSpPr>
            <p:spPr>
              <a:xfrm>
                <a:off x="4610425" y="3080225"/>
                <a:ext cx="372225" cy="51400"/>
              </a:xfrm>
              <a:custGeom>
                <a:avLst/>
                <a:gdLst/>
                <a:ahLst/>
                <a:cxnLst/>
                <a:rect l="l" t="t" r="r" b="b"/>
                <a:pathLst>
                  <a:path w="14889" h="2056" extrusionOk="0">
                    <a:moveTo>
                      <a:pt x="14708" y="113"/>
                    </a:moveTo>
                    <a:lnTo>
                      <a:pt x="14888" y="126"/>
                    </a:lnTo>
                    <a:cubicBezTo>
                      <a:pt x="14828" y="122"/>
                      <a:pt x="14768" y="117"/>
                      <a:pt x="14708" y="113"/>
                    </a:cubicBezTo>
                    <a:close/>
                    <a:moveTo>
                      <a:pt x="13159" y="1"/>
                    </a:moveTo>
                    <a:lnTo>
                      <a:pt x="12103" y="166"/>
                    </a:lnTo>
                    <a:lnTo>
                      <a:pt x="12103" y="166"/>
                    </a:lnTo>
                    <a:cubicBezTo>
                      <a:pt x="12605" y="94"/>
                      <a:pt x="13070" y="66"/>
                      <a:pt x="13538" y="66"/>
                    </a:cubicBezTo>
                    <a:cubicBezTo>
                      <a:pt x="13920" y="66"/>
                      <a:pt x="14303" y="85"/>
                      <a:pt x="14708" y="113"/>
                    </a:cubicBezTo>
                    <a:lnTo>
                      <a:pt x="14708" y="113"/>
                    </a:lnTo>
                    <a:lnTo>
                      <a:pt x="13159" y="1"/>
                    </a:lnTo>
                    <a:close/>
                    <a:moveTo>
                      <a:pt x="12103" y="166"/>
                    </a:moveTo>
                    <a:cubicBezTo>
                      <a:pt x="12079" y="169"/>
                      <a:pt x="12055" y="173"/>
                      <a:pt x="12031" y="176"/>
                    </a:cubicBezTo>
                    <a:cubicBezTo>
                      <a:pt x="11773" y="217"/>
                      <a:pt x="11515" y="257"/>
                      <a:pt x="11256" y="298"/>
                    </a:cubicBezTo>
                    <a:lnTo>
                      <a:pt x="11256" y="298"/>
                    </a:lnTo>
                    <a:lnTo>
                      <a:pt x="12103" y="166"/>
                    </a:lnTo>
                    <a:close/>
                    <a:moveTo>
                      <a:pt x="11256" y="298"/>
                    </a:moveTo>
                    <a:lnTo>
                      <a:pt x="2730" y="1630"/>
                    </a:lnTo>
                    <a:lnTo>
                      <a:pt x="2730" y="1630"/>
                    </a:lnTo>
                    <a:cubicBezTo>
                      <a:pt x="3589" y="1496"/>
                      <a:pt x="4452" y="1363"/>
                      <a:pt x="5314" y="1229"/>
                    </a:cubicBezTo>
                    <a:cubicBezTo>
                      <a:pt x="7287" y="919"/>
                      <a:pt x="9279" y="608"/>
                      <a:pt x="11256" y="298"/>
                    </a:cubicBezTo>
                    <a:close/>
                    <a:moveTo>
                      <a:pt x="2730" y="1630"/>
                    </a:moveTo>
                    <a:lnTo>
                      <a:pt x="2730" y="1630"/>
                    </a:lnTo>
                    <a:cubicBezTo>
                      <a:pt x="1816" y="1772"/>
                      <a:pt x="905" y="1914"/>
                      <a:pt x="1" y="2056"/>
                    </a:cubicBezTo>
                    <a:lnTo>
                      <a:pt x="2730" y="163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2" name="Google Shape;3542;p40"/>
              <p:cNvSpPr/>
              <p:nvPr/>
            </p:nvSpPr>
            <p:spPr>
              <a:xfrm>
                <a:off x="4407775" y="3578350"/>
                <a:ext cx="73600" cy="284500"/>
              </a:xfrm>
              <a:custGeom>
                <a:avLst/>
                <a:gdLst/>
                <a:ahLst/>
                <a:cxnLst/>
                <a:rect l="l" t="t" r="r" b="b"/>
                <a:pathLst>
                  <a:path w="2944" h="11380" extrusionOk="0">
                    <a:moveTo>
                      <a:pt x="2468" y="1"/>
                    </a:moveTo>
                    <a:cubicBezTo>
                      <a:pt x="2448" y="20"/>
                      <a:pt x="2444" y="25"/>
                      <a:pt x="2443" y="38"/>
                    </a:cubicBezTo>
                    <a:lnTo>
                      <a:pt x="2443" y="38"/>
                    </a:lnTo>
                    <a:cubicBezTo>
                      <a:pt x="2451" y="25"/>
                      <a:pt x="2459" y="13"/>
                      <a:pt x="2468" y="1"/>
                    </a:cubicBezTo>
                    <a:close/>
                    <a:moveTo>
                      <a:pt x="2443" y="38"/>
                    </a:moveTo>
                    <a:lnTo>
                      <a:pt x="2443" y="38"/>
                    </a:lnTo>
                    <a:cubicBezTo>
                      <a:pt x="2326" y="212"/>
                      <a:pt x="2212" y="387"/>
                      <a:pt x="2100" y="563"/>
                    </a:cubicBezTo>
                    <a:lnTo>
                      <a:pt x="2100" y="563"/>
                    </a:lnTo>
                    <a:cubicBezTo>
                      <a:pt x="2208" y="395"/>
                      <a:pt x="2322" y="225"/>
                      <a:pt x="2443" y="51"/>
                    </a:cubicBezTo>
                    <a:cubicBezTo>
                      <a:pt x="2443" y="45"/>
                      <a:pt x="2443" y="41"/>
                      <a:pt x="2443" y="38"/>
                    </a:cubicBezTo>
                    <a:close/>
                    <a:moveTo>
                      <a:pt x="2100" y="563"/>
                    </a:moveTo>
                    <a:cubicBezTo>
                      <a:pt x="0" y="3847"/>
                      <a:pt x="429" y="6017"/>
                      <a:pt x="1308" y="7941"/>
                    </a:cubicBezTo>
                    <a:lnTo>
                      <a:pt x="1308" y="7941"/>
                    </a:lnTo>
                    <a:cubicBezTo>
                      <a:pt x="800" y="6776"/>
                      <a:pt x="477" y="5567"/>
                      <a:pt x="638" y="4261"/>
                    </a:cubicBezTo>
                    <a:cubicBezTo>
                      <a:pt x="810" y="2887"/>
                      <a:pt x="1387" y="1696"/>
                      <a:pt x="2100" y="563"/>
                    </a:cubicBezTo>
                    <a:close/>
                    <a:moveTo>
                      <a:pt x="1308" y="7941"/>
                    </a:moveTo>
                    <a:cubicBezTo>
                      <a:pt x="1434" y="8229"/>
                      <a:pt x="1572" y="8514"/>
                      <a:pt x="1716" y="8798"/>
                    </a:cubicBezTo>
                    <a:cubicBezTo>
                      <a:pt x="1836" y="9018"/>
                      <a:pt x="1958" y="9240"/>
                      <a:pt x="2078" y="9464"/>
                    </a:cubicBezTo>
                    <a:lnTo>
                      <a:pt x="2078" y="9464"/>
                    </a:lnTo>
                    <a:cubicBezTo>
                      <a:pt x="2041" y="9393"/>
                      <a:pt x="2004" y="9321"/>
                      <a:pt x="1966" y="9249"/>
                    </a:cubicBezTo>
                    <a:cubicBezTo>
                      <a:pt x="1740" y="8819"/>
                      <a:pt x="1512" y="8386"/>
                      <a:pt x="1308" y="7941"/>
                    </a:cubicBezTo>
                    <a:close/>
                    <a:moveTo>
                      <a:pt x="2078" y="9464"/>
                    </a:moveTo>
                    <a:lnTo>
                      <a:pt x="2078" y="9464"/>
                    </a:lnTo>
                    <a:cubicBezTo>
                      <a:pt x="2411" y="10111"/>
                      <a:pt x="2718" y="10725"/>
                      <a:pt x="2944" y="11379"/>
                    </a:cubicBezTo>
                    <a:cubicBezTo>
                      <a:pt x="2723" y="10717"/>
                      <a:pt x="2408" y="10082"/>
                      <a:pt x="2078" y="9464"/>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3" name="Google Shape;3543;p40"/>
              <p:cNvSpPr/>
              <p:nvPr/>
            </p:nvSpPr>
            <p:spPr>
              <a:xfrm>
                <a:off x="4487000" y="3897925"/>
                <a:ext cx="650" cy="2525"/>
              </a:xfrm>
              <a:custGeom>
                <a:avLst/>
                <a:gdLst/>
                <a:ahLst/>
                <a:cxnLst/>
                <a:rect l="l" t="t" r="r" b="b"/>
                <a:pathLst>
                  <a:path w="26" h="101" extrusionOk="0">
                    <a:moveTo>
                      <a:pt x="0" y="0"/>
                    </a:moveTo>
                    <a:lnTo>
                      <a:pt x="0" y="0"/>
                    </a:lnTo>
                    <a:cubicBezTo>
                      <a:pt x="1" y="19"/>
                      <a:pt x="15" y="39"/>
                      <a:pt x="11" y="69"/>
                    </a:cubicBezTo>
                    <a:lnTo>
                      <a:pt x="11" y="69"/>
                    </a:lnTo>
                    <a:cubicBezTo>
                      <a:pt x="18" y="58"/>
                      <a:pt x="25" y="50"/>
                      <a:pt x="25" y="50"/>
                    </a:cubicBezTo>
                    <a:cubicBezTo>
                      <a:pt x="25" y="25"/>
                      <a:pt x="1" y="25"/>
                      <a:pt x="0" y="0"/>
                    </a:cubicBezTo>
                    <a:close/>
                    <a:moveTo>
                      <a:pt x="11" y="69"/>
                    </a:moveTo>
                    <a:cubicBezTo>
                      <a:pt x="5" y="78"/>
                      <a:pt x="0" y="89"/>
                      <a:pt x="0" y="100"/>
                    </a:cubicBezTo>
                    <a:cubicBezTo>
                      <a:pt x="6" y="89"/>
                      <a:pt x="9" y="78"/>
                      <a:pt x="11" y="6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4" name="Google Shape;3544;p40"/>
              <p:cNvSpPr/>
              <p:nvPr/>
            </p:nvSpPr>
            <p:spPr>
              <a:xfrm>
                <a:off x="5471975" y="40952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5" name="Google Shape;3545;p40"/>
              <p:cNvSpPr/>
              <p:nvPr/>
            </p:nvSpPr>
            <p:spPr>
              <a:xfrm>
                <a:off x="5153050" y="3095275"/>
                <a:ext cx="11300" cy="1275"/>
              </a:xfrm>
              <a:custGeom>
                <a:avLst/>
                <a:gdLst/>
                <a:ahLst/>
                <a:cxnLst/>
                <a:rect l="l" t="t" r="r" b="b"/>
                <a:pathLst>
                  <a:path w="452" h="51" extrusionOk="0">
                    <a:moveTo>
                      <a:pt x="0" y="0"/>
                    </a:moveTo>
                    <a:lnTo>
                      <a:pt x="257" y="20"/>
                    </a:lnTo>
                    <a:lnTo>
                      <a:pt x="257" y="20"/>
                    </a:lnTo>
                    <a:cubicBezTo>
                      <a:pt x="171" y="8"/>
                      <a:pt x="86" y="0"/>
                      <a:pt x="0" y="0"/>
                    </a:cubicBezTo>
                    <a:close/>
                    <a:moveTo>
                      <a:pt x="257" y="20"/>
                    </a:moveTo>
                    <a:lnTo>
                      <a:pt x="257" y="20"/>
                    </a:lnTo>
                    <a:cubicBezTo>
                      <a:pt x="322" y="29"/>
                      <a:pt x="387" y="40"/>
                      <a:pt x="451" y="50"/>
                    </a:cubicBezTo>
                    <a:lnTo>
                      <a:pt x="326" y="25"/>
                    </a:lnTo>
                    <a:lnTo>
                      <a:pt x="257" y="2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6" name="Google Shape;3546;p40"/>
              <p:cNvSpPr/>
              <p:nvPr/>
            </p:nvSpPr>
            <p:spPr>
              <a:xfrm>
                <a:off x="5466950" y="4101550"/>
                <a:ext cx="5050" cy="105275"/>
              </a:xfrm>
              <a:custGeom>
                <a:avLst/>
                <a:gdLst/>
                <a:ahLst/>
                <a:cxnLst/>
                <a:rect l="l" t="t" r="r" b="b"/>
                <a:pathLst>
                  <a:path w="202" h="4211" extrusionOk="0">
                    <a:moveTo>
                      <a:pt x="201" y="0"/>
                    </a:moveTo>
                    <a:lnTo>
                      <a:pt x="201" y="0"/>
                    </a:lnTo>
                    <a:cubicBezTo>
                      <a:pt x="176" y="602"/>
                      <a:pt x="151" y="1178"/>
                      <a:pt x="126" y="1780"/>
                    </a:cubicBezTo>
                    <a:cubicBezTo>
                      <a:pt x="120" y="1972"/>
                      <a:pt x="112" y="2164"/>
                      <a:pt x="104" y="2356"/>
                    </a:cubicBezTo>
                    <a:lnTo>
                      <a:pt x="104" y="2356"/>
                    </a:lnTo>
                    <a:cubicBezTo>
                      <a:pt x="130" y="1836"/>
                      <a:pt x="153" y="1326"/>
                      <a:pt x="176" y="827"/>
                    </a:cubicBezTo>
                    <a:cubicBezTo>
                      <a:pt x="176" y="552"/>
                      <a:pt x="201" y="276"/>
                      <a:pt x="201" y="0"/>
                    </a:cubicBezTo>
                    <a:close/>
                    <a:moveTo>
                      <a:pt x="104" y="2356"/>
                    </a:moveTo>
                    <a:lnTo>
                      <a:pt x="104" y="2356"/>
                    </a:lnTo>
                    <a:cubicBezTo>
                      <a:pt x="86" y="2722"/>
                      <a:pt x="67" y="3092"/>
                      <a:pt x="45" y="3469"/>
                    </a:cubicBezTo>
                    <a:lnTo>
                      <a:pt x="45" y="3469"/>
                    </a:lnTo>
                    <a:cubicBezTo>
                      <a:pt x="67" y="3095"/>
                      <a:pt x="88" y="2725"/>
                      <a:pt x="104" y="2356"/>
                    </a:cubicBezTo>
                    <a:close/>
                    <a:moveTo>
                      <a:pt x="45" y="3469"/>
                    </a:moveTo>
                    <a:lnTo>
                      <a:pt x="45" y="3469"/>
                    </a:lnTo>
                    <a:cubicBezTo>
                      <a:pt x="31" y="3714"/>
                      <a:pt x="16" y="3961"/>
                      <a:pt x="1" y="4211"/>
                    </a:cubicBezTo>
                    <a:cubicBezTo>
                      <a:pt x="16" y="3961"/>
                      <a:pt x="31" y="3714"/>
                      <a:pt x="45" y="346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7" name="Google Shape;3547;p40"/>
              <p:cNvSpPr/>
              <p:nvPr/>
            </p:nvSpPr>
            <p:spPr>
              <a:xfrm>
                <a:off x="4341625" y="4376600"/>
                <a:ext cx="23225" cy="23850"/>
              </a:xfrm>
              <a:custGeom>
                <a:avLst/>
                <a:gdLst/>
                <a:ahLst/>
                <a:cxnLst/>
                <a:rect l="l" t="t" r="r" b="b"/>
                <a:pathLst>
                  <a:path w="929" h="954" extrusionOk="0">
                    <a:moveTo>
                      <a:pt x="101" y="1"/>
                    </a:moveTo>
                    <a:cubicBezTo>
                      <a:pt x="93" y="16"/>
                      <a:pt x="88" y="31"/>
                      <a:pt x="84" y="46"/>
                    </a:cubicBezTo>
                    <a:lnTo>
                      <a:pt x="84" y="46"/>
                    </a:lnTo>
                    <a:cubicBezTo>
                      <a:pt x="89" y="33"/>
                      <a:pt x="95" y="18"/>
                      <a:pt x="101" y="1"/>
                    </a:cubicBezTo>
                    <a:close/>
                    <a:moveTo>
                      <a:pt x="84" y="46"/>
                    </a:moveTo>
                    <a:cubicBezTo>
                      <a:pt x="66" y="86"/>
                      <a:pt x="51" y="101"/>
                      <a:pt x="51" y="101"/>
                    </a:cubicBezTo>
                    <a:lnTo>
                      <a:pt x="1" y="251"/>
                    </a:lnTo>
                    <a:lnTo>
                      <a:pt x="126" y="352"/>
                    </a:lnTo>
                    <a:cubicBezTo>
                      <a:pt x="377" y="552"/>
                      <a:pt x="627" y="753"/>
                      <a:pt x="928" y="953"/>
                    </a:cubicBezTo>
                    <a:cubicBezTo>
                      <a:pt x="652" y="753"/>
                      <a:pt x="377" y="552"/>
                      <a:pt x="101" y="327"/>
                    </a:cubicBezTo>
                    <a:cubicBezTo>
                      <a:pt x="51" y="301"/>
                      <a:pt x="26" y="201"/>
                      <a:pt x="51" y="126"/>
                    </a:cubicBezTo>
                    <a:cubicBezTo>
                      <a:pt x="68" y="109"/>
                      <a:pt x="74" y="79"/>
                      <a:pt x="84" y="4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8" name="Google Shape;3548;p40"/>
              <p:cNvSpPr/>
              <p:nvPr/>
            </p:nvSpPr>
            <p:spPr>
              <a:xfrm>
                <a:off x="5443150" y="3334625"/>
                <a:ext cx="3150" cy="55775"/>
              </a:xfrm>
              <a:custGeom>
                <a:avLst/>
                <a:gdLst/>
                <a:ahLst/>
                <a:cxnLst/>
                <a:rect l="l" t="t" r="r" b="b"/>
                <a:pathLst>
                  <a:path w="126" h="2231" extrusionOk="0">
                    <a:moveTo>
                      <a:pt x="0" y="0"/>
                    </a:moveTo>
                    <a:lnTo>
                      <a:pt x="0" y="0"/>
                    </a:lnTo>
                    <a:cubicBezTo>
                      <a:pt x="22" y="617"/>
                      <a:pt x="64" y="1272"/>
                      <a:pt x="107" y="1948"/>
                    </a:cubicBezTo>
                    <a:lnTo>
                      <a:pt x="107" y="1948"/>
                    </a:lnTo>
                    <a:cubicBezTo>
                      <a:pt x="68" y="1310"/>
                      <a:pt x="44" y="655"/>
                      <a:pt x="0" y="0"/>
                    </a:cubicBezTo>
                    <a:close/>
                    <a:moveTo>
                      <a:pt x="107" y="1948"/>
                    </a:moveTo>
                    <a:cubicBezTo>
                      <a:pt x="113" y="2043"/>
                      <a:pt x="119" y="2137"/>
                      <a:pt x="125" y="2231"/>
                    </a:cubicBezTo>
                    <a:cubicBezTo>
                      <a:pt x="119" y="2136"/>
                      <a:pt x="113" y="2042"/>
                      <a:pt x="107" y="1948"/>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9" name="Google Shape;3549;p40"/>
              <p:cNvSpPr/>
              <p:nvPr/>
            </p:nvSpPr>
            <p:spPr>
              <a:xfrm>
                <a:off x="4364825" y="4283250"/>
                <a:ext cx="13800" cy="38875"/>
              </a:xfrm>
              <a:custGeom>
                <a:avLst/>
                <a:gdLst/>
                <a:ahLst/>
                <a:cxnLst/>
                <a:rect l="l" t="t" r="r" b="b"/>
                <a:pathLst>
                  <a:path w="552" h="1555" extrusionOk="0">
                    <a:moveTo>
                      <a:pt x="551" y="0"/>
                    </a:moveTo>
                    <a:cubicBezTo>
                      <a:pt x="495" y="162"/>
                      <a:pt x="441" y="317"/>
                      <a:pt x="388" y="468"/>
                    </a:cubicBezTo>
                    <a:lnTo>
                      <a:pt x="388" y="468"/>
                    </a:lnTo>
                    <a:cubicBezTo>
                      <a:pt x="444" y="314"/>
                      <a:pt x="499" y="158"/>
                      <a:pt x="551" y="0"/>
                    </a:cubicBezTo>
                    <a:close/>
                    <a:moveTo>
                      <a:pt x="388" y="468"/>
                    </a:moveTo>
                    <a:cubicBezTo>
                      <a:pt x="258" y="829"/>
                      <a:pt x="123" y="1186"/>
                      <a:pt x="0" y="1554"/>
                    </a:cubicBezTo>
                    <a:cubicBezTo>
                      <a:pt x="126" y="1211"/>
                      <a:pt x="253" y="856"/>
                      <a:pt x="388" y="468"/>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0" name="Google Shape;3550;p40"/>
              <p:cNvSpPr/>
              <p:nvPr/>
            </p:nvSpPr>
            <p:spPr>
              <a:xfrm>
                <a:off x="4394275" y="4011950"/>
                <a:ext cx="72700" cy="228725"/>
              </a:xfrm>
              <a:custGeom>
                <a:avLst/>
                <a:gdLst/>
                <a:ahLst/>
                <a:cxnLst/>
                <a:rect l="l" t="t" r="r" b="b"/>
                <a:pathLst>
                  <a:path w="2908" h="9149" extrusionOk="0">
                    <a:moveTo>
                      <a:pt x="2907" y="0"/>
                    </a:moveTo>
                    <a:cubicBezTo>
                      <a:pt x="2712" y="738"/>
                      <a:pt x="2505" y="1473"/>
                      <a:pt x="2290" y="2205"/>
                    </a:cubicBezTo>
                    <a:lnTo>
                      <a:pt x="2290" y="2205"/>
                    </a:lnTo>
                    <a:cubicBezTo>
                      <a:pt x="2514" y="1448"/>
                      <a:pt x="2723" y="708"/>
                      <a:pt x="2907" y="0"/>
                    </a:cubicBezTo>
                    <a:close/>
                    <a:moveTo>
                      <a:pt x="2290" y="2205"/>
                    </a:moveTo>
                    <a:lnTo>
                      <a:pt x="2290" y="2205"/>
                    </a:lnTo>
                    <a:cubicBezTo>
                      <a:pt x="1643" y="4381"/>
                      <a:pt x="864" y="6692"/>
                      <a:pt x="147" y="8731"/>
                    </a:cubicBezTo>
                    <a:lnTo>
                      <a:pt x="147" y="8731"/>
                    </a:lnTo>
                    <a:cubicBezTo>
                      <a:pt x="156" y="8711"/>
                      <a:pt x="166" y="8692"/>
                      <a:pt x="176" y="8672"/>
                    </a:cubicBezTo>
                    <a:cubicBezTo>
                      <a:pt x="926" y="6534"/>
                      <a:pt x="1648" y="4381"/>
                      <a:pt x="2290" y="2205"/>
                    </a:cubicBezTo>
                    <a:close/>
                    <a:moveTo>
                      <a:pt x="147" y="8731"/>
                    </a:moveTo>
                    <a:cubicBezTo>
                      <a:pt x="87" y="8862"/>
                      <a:pt x="44" y="8996"/>
                      <a:pt x="0" y="9148"/>
                    </a:cubicBezTo>
                    <a:cubicBezTo>
                      <a:pt x="49" y="9010"/>
                      <a:pt x="98" y="8871"/>
                      <a:pt x="147" y="873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1" name="Google Shape;3551;p40"/>
              <p:cNvSpPr/>
              <p:nvPr/>
            </p:nvSpPr>
            <p:spPr>
              <a:xfrm>
                <a:off x="4597275" y="3294525"/>
                <a:ext cx="25" cy="25"/>
              </a:xfrm>
              <a:custGeom>
                <a:avLst/>
                <a:gdLst/>
                <a:ahLst/>
                <a:cxnLst/>
                <a:rect l="l" t="t" r="r" b="b"/>
                <a:pathLst>
                  <a:path w="1" h="1" extrusionOk="0">
                    <a:moveTo>
                      <a:pt x="0" y="0"/>
                    </a:moveTo>
                    <a:lnTo>
                      <a:pt x="0" y="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2" name="Google Shape;3552;p40"/>
              <p:cNvSpPr/>
              <p:nvPr/>
            </p:nvSpPr>
            <p:spPr>
              <a:xfrm>
                <a:off x="4483225" y="3869075"/>
                <a:ext cx="675" cy="3175"/>
              </a:xfrm>
              <a:custGeom>
                <a:avLst/>
                <a:gdLst/>
                <a:ahLst/>
                <a:cxnLst/>
                <a:rect l="l" t="t" r="r" b="b"/>
                <a:pathLst>
                  <a:path w="27" h="127" extrusionOk="0">
                    <a:moveTo>
                      <a:pt x="26" y="126"/>
                    </a:moveTo>
                    <a:cubicBezTo>
                      <a:pt x="26" y="76"/>
                      <a:pt x="1" y="26"/>
                      <a:pt x="1" y="1"/>
                    </a:cubicBezTo>
                    <a:cubicBezTo>
                      <a:pt x="1" y="26"/>
                      <a:pt x="26" y="76"/>
                      <a:pt x="26" y="1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3" name="Google Shape;3553;p40"/>
              <p:cNvSpPr/>
              <p:nvPr/>
            </p:nvSpPr>
            <p:spPr>
              <a:xfrm>
                <a:off x="5246400" y="3127225"/>
                <a:ext cx="193000" cy="159175"/>
              </a:xfrm>
              <a:custGeom>
                <a:avLst/>
                <a:gdLst/>
                <a:ahLst/>
                <a:cxnLst/>
                <a:rect l="l" t="t" r="r" b="b"/>
                <a:pathLst>
                  <a:path w="7720" h="6367" extrusionOk="0">
                    <a:moveTo>
                      <a:pt x="0" y="1"/>
                    </a:moveTo>
                    <a:lnTo>
                      <a:pt x="7389" y="2728"/>
                    </a:lnTo>
                    <a:lnTo>
                      <a:pt x="7389" y="2728"/>
                    </a:lnTo>
                    <a:cubicBezTo>
                      <a:pt x="7369" y="2711"/>
                      <a:pt x="7346" y="2696"/>
                      <a:pt x="7319" y="2682"/>
                    </a:cubicBezTo>
                    <a:cubicBezTo>
                      <a:pt x="4888" y="1805"/>
                      <a:pt x="2457" y="903"/>
                      <a:pt x="26" y="1"/>
                    </a:cubicBezTo>
                    <a:close/>
                    <a:moveTo>
                      <a:pt x="7389" y="2728"/>
                    </a:moveTo>
                    <a:cubicBezTo>
                      <a:pt x="7442" y="2773"/>
                      <a:pt x="7469" y="2828"/>
                      <a:pt x="7469" y="2883"/>
                    </a:cubicBezTo>
                    <a:lnTo>
                      <a:pt x="7469" y="2757"/>
                    </a:lnTo>
                    <a:lnTo>
                      <a:pt x="7389" y="2728"/>
                    </a:lnTo>
                    <a:close/>
                    <a:moveTo>
                      <a:pt x="7469" y="2883"/>
                    </a:moveTo>
                    <a:cubicBezTo>
                      <a:pt x="7469" y="2933"/>
                      <a:pt x="7569" y="4236"/>
                      <a:pt x="7720" y="6366"/>
                    </a:cubicBezTo>
                    <a:cubicBezTo>
                      <a:pt x="7645" y="5214"/>
                      <a:pt x="7569" y="4061"/>
                      <a:pt x="7469" y="2883"/>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4" name="Google Shape;3554;p40"/>
              <p:cNvSpPr/>
              <p:nvPr/>
            </p:nvSpPr>
            <p:spPr>
              <a:xfrm>
                <a:off x="4475100" y="3904800"/>
                <a:ext cx="11925" cy="72075"/>
              </a:xfrm>
              <a:custGeom>
                <a:avLst/>
                <a:gdLst/>
                <a:ahLst/>
                <a:cxnLst/>
                <a:rect l="l" t="t" r="r" b="b"/>
                <a:pathLst>
                  <a:path w="477" h="2883" extrusionOk="0">
                    <a:moveTo>
                      <a:pt x="476" y="0"/>
                    </a:moveTo>
                    <a:cubicBezTo>
                      <a:pt x="452" y="732"/>
                      <a:pt x="285" y="1700"/>
                      <a:pt x="23" y="2789"/>
                    </a:cubicBezTo>
                    <a:lnTo>
                      <a:pt x="23" y="2789"/>
                    </a:lnTo>
                    <a:cubicBezTo>
                      <a:pt x="241" y="1890"/>
                      <a:pt x="452" y="945"/>
                      <a:pt x="476" y="0"/>
                    </a:cubicBezTo>
                    <a:close/>
                    <a:moveTo>
                      <a:pt x="23" y="2789"/>
                    </a:moveTo>
                    <a:cubicBezTo>
                      <a:pt x="15" y="2821"/>
                      <a:pt x="8" y="2852"/>
                      <a:pt x="0" y="2883"/>
                    </a:cubicBezTo>
                    <a:cubicBezTo>
                      <a:pt x="8" y="2852"/>
                      <a:pt x="15" y="2820"/>
                      <a:pt x="23" y="278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5" name="Google Shape;3555;p40"/>
              <p:cNvSpPr/>
              <p:nvPr/>
            </p:nvSpPr>
            <p:spPr>
              <a:xfrm>
                <a:off x="5449400" y="3619075"/>
                <a:ext cx="8175" cy="184875"/>
              </a:xfrm>
              <a:custGeom>
                <a:avLst/>
                <a:gdLst/>
                <a:ahLst/>
                <a:cxnLst/>
                <a:rect l="l" t="t" r="r" b="b"/>
                <a:pathLst>
                  <a:path w="327" h="7395" extrusionOk="0">
                    <a:moveTo>
                      <a:pt x="1" y="1"/>
                    </a:moveTo>
                    <a:lnTo>
                      <a:pt x="1" y="1"/>
                    </a:lnTo>
                    <a:cubicBezTo>
                      <a:pt x="48" y="911"/>
                      <a:pt x="95" y="1832"/>
                      <a:pt x="139" y="2757"/>
                    </a:cubicBezTo>
                    <a:lnTo>
                      <a:pt x="139" y="2757"/>
                    </a:lnTo>
                    <a:cubicBezTo>
                      <a:pt x="110" y="2114"/>
                      <a:pt x="80" y="1471"/>
                      <a:pt x="51" y="828"/>
                    </a:cubicBezTo>
                    <a:cubicBezTo>
                      <a:pt x="26" y="552"/>
                      <a:pt x="26" y="277"/>
                      <a:pt x="1" y="1"/>
                    </a:cubicBezTo>
                    <a:close/>
                    <a:moveTo>
                      <a:pt x="139" y="2757"/>
                    </a:moveTo>
                    <a:cubicBezTo>
                      <a:pt x="208" y="4296"/>
                      <a:pt x="274" y="5839"/>
                      <a:pt x="327" y="7394"/>
                    </a:cubicBezTo>
                    <a:cubicBezTo>
                      <a:pt x="280" y="5858"/>
                      <a:pt x="213" y="4302"/>
                      <a:pt x="139" y="2757"/>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6" name="Google Shape;3556;p40"/>
              <p:cNvSpPr/>
              <p:nvPr/>
            </p:nvSpPr>
            <p:spPr>
              <a:xfrm>
                <a:off x="5441250" y="3471225"/>
                <a:ext cx="2550" cy="46375"/>
              </a:xfrm>
              <a:custGeom>
                <a:avLst/>
                <a:gdLst/>
                <a:ahLst/>
                <a:cxnLst/>
                <a:rect l="l" t="t" r="r" b="b"/>
                <a:pathLst>
                  <a:path w="102" h="1855" extrusionOk="0">
                    <a:moveTo>
                      <a:pt x="1" y="0"/>
                    </a:moveTo>
                    <a:cubicBezTo>
                      <a:pt x="26" y="627"/>
                      <a:pt x="76" y="1253"/>
                      <a:pt x="101" y="1855"/>
                    </a:cubicBezTo>
                    <a:cubicBezTo>
                      <a:pt x="76" y="1228"/>
                      <a:pt x="26" y="602"/>
                      <a:pt x="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7" name="Google Shape;3557;p40"/>
              <p:cNvSpPr/>
              <p:nvPr/>
            </p:nvSpPr>
            <p:spPr>
              <a:xfrm>
                <a:off x="5169950" y="3109675"/>
                <a:ext cx="209300" cy="77725"/>
              </a:xfrm>
              <a:custGeom>
                <a:avLst/>
                <a:gdLst/>
                <a:ahLst/>
                <a:cxnLst/>
                <a:rect l="l" t="t" r="r" b="b"/>
                <a:pathLst>
                  <a:path w="8372" h="3109" extrusionOk="0">
                    <a:moveTo>
                      <a:pt x="1" y="1"/>
                    </a:moveTo>
                    <a:lnTo>
                      <a:pt x="8372" y="3109"/>
                    </a:lnTo>
                    <a:cubicBezTo>
                      <a:pt x="8372" y="3109"/>
                      <a:pt x="8347" y="3084"/>
                      <a:pt x="8347" y="3084"/>
                    </a:cubicBezTo>
                    <a:cubicBezTo>
                      <a:pt x="6943" y="2582"/>
                      <a:pt x="5540" y="2056"/>
                      <a:pt x="4136" y="1530"/>
                    </a:cubicBezTo>
                    <a:cubicBezTo>
                      <a:pt x="2758" y="1028"/>
                      <a:pt x="1404" y="377"/>
                      <a:pt x="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8" name="Google Shape;3558;p40"/>
              <p:cNvSpPr/>
              <p:nvPr/>
            </p:nvSpPr>
            <p:spPr>
              <a:xfrm>
                <a:off x="4940000" y="3090825"/>
                <a:ext cx="194900" cy="13250"/>
              </a:xfrm>
              <a:custGeom>
                <a:avLst/>
                <a:gdLst/>
                <a:ahLst/>
                <a:cxnLst/>
                <a:rect l="l" t="t" r="r" b="b"/>
                <a:pathLst>
                  <a:path w="7796" h="530" extrusionOk="0">
                    <a:moveTo>
                      <a:pt x="229" y="0"/>
                    </a:moveTo>
                    <a:cubicBezTo>
                      <a:pt x="161" y="0"/>
                      <a:pt x="93" y="1"/>
                      <a:pt x="26" y="3"/>
                    </a:cubicBezTo>
                    <a:lnTo>
                      <a:pt x="1" y="3"/>
                    </a:lnTo>
                    <a:lnTo>
                      <a:pt x="2550" y="175"/>
                    </a:lnTo>
                    <a:lnTo>
                      <a:pt x="2550" y="175"/>
                    </a:lnTo>
                    <a:cubicBezTo>
                      <a:pt x="1780" y="99"/>
                      <a:pt x="993" y="0"/>
                      <a:pt x="229" y="0"/>
                    </a:cubicBezTo>
                    <a:close/>
                    <a:moveTo>
                      <a:pt x="2550" y="175"/>
                    </a:moveTo>
                    <a:cubicBezTo>
                      <a:pt x="2755" y="195"/>
                      <a:pt x="2958" y="214"/>
                      <a:pt x="3159" y="228"/>
                    </a:cubicBezTo>
                    <a:lnTo>
                      <a:pt x="7770" y="529"/>
                    </a:lnTo>
                    <a:lnTo>
                      <a:pt x="7795" y="529"/>
                    </a:lnTo>
                    <a:lnTo>
                      <a:pt x="2550" y="175"/>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9" name="Google Shape;3559;p40"/>
              <p:cNvSpPr/>
              <p:nvPr/>
            </p:nvSpPr>
            <p:spPr>
              <a:xfrm>
                <a:off x="5431875" y="3330225"/>
                <a:ext cx="2525" cy="37000"/>
              </a:xfrm>
              <a:custGeom>
                <a:avLst/>
                <a:gdLst/>
                <a:ahLst/>
                <a:cxnLst/>
                <a:rect l="l" t="t" r="r" b="b"/>
                <a:pathLst>
                  <a:path w="101" h="1480" extrusionOk="0">
                    <a:moveTo>
                      <a:pt x="0" y="1"/>
                    </a:moveTo>
                    <a:cubicBezTo>
                      <a:pt x="14" y="159"/>
                      <a:pt x="29" y="326"/>
                      <a:pt x="43" y="492"/>
                    </a:cubicBezTo>
                    <a:lnTo>
                      <a:pt x="43" y="492"/>
                    </a:lnTo>
                    <a:cubicBezTo>
                      <a:pt x="31" y="326"/>
                      <a:pt x="17" y="162"/>
                      <a:pt x="0" y="1"/>
                    </a:cubicBezTo>
                    <a:close/>
                    <a:moveTo>
                      <a:pt x="43" y="492"/>
                    </a:moveTo>
                    <a:cubicBezTo>
                      <a:pt x="67" y="816"/>
                      <a:pt x="84" y="1148"/>
                      <a:pt x="100" y="1480"/>
                    </a:cubicBezTo>
                    <a:cubicBezTo>
                      <a:pt x="100" y="1279"/>
                      <a:pt x="75" y="1079"/>
                      <a:pt x="75" y="853"/>
                    </a:cubicBezTo>
                    <a:cubicBezTo>
                      <a:pt x="65" y="736"/>
                      <a:pt x="54" y="614"/>
                      <a:pt x="43" y="492"/>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0" name="Google Shape;3560;p40"/>
              <p:cNvSpPr/>
              <p:nvPr/>
            </p:nvSpPr>
            <p:spPr>
              <a:xfrm>
                <a:off x="5407425" y="3197400"/>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1" name="Google Shape;3561;p40"/>
              <p:cNvSpPr/>
              <p:nvPr/>
            </p:nvSpPr>
            <p:spPr>
              <a:xfrm>
                <a:off x="4560925" y="3444900"/>
                <a:ext cx="1900" cy="2525"/>
              </a:xfrm>
              <a:custGeom>
                <a:avLst/>
                <a:gdLst/>
                <a:ahLst/>
                <a:cxnLst/>
                <a:rect l="l" t="t" r="r" b="b"/>
                <a:pathLst>
                  <a:path w="76" h="101" extrusionOk="0">
                    <a:moveTo>
                      <a:pt x="1" y="101"/>
                    </a:moveTo>
                    <a:cubicBezTo>
                      <a:pt x="26" y="76"/>
                      <a:pt x="51" y="25"/>
                      <a:pt x="76" y="0"/>
                    </a:cubicBezTo>
                    <a:cubicBezTo>
                      <a:pt x="51" y="25"/>
                      <a:pt x="26" y="76"/>
                      <a:pt x="1" y="10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2" name="Google Shape;3562;p40"/>
              <p:cNvSpPr/>
              <p:nvPr/>
            </p:nvSpPr>
            <p:spPr>
              <a:xfrm>
                <a:off x="4352725" y="4047650"/>
                <a:ext cx="114875" cy="338375"/>
              </a:xfrm>
              <a:custGeom>
                <a:avLst/>
                <a:gdLst/>
                <a:ahLst/>
                <a:cxnLst/>
                <a:rect l="l" t="t" r="r" b="b"/>
                <a:pathLst>
                  <a:path w="4595" h="13535" extrusionOk="0">
                    <a:moveTo>
                      <a:pt x="4594" y="1"/>
                    </a:moveTo>
                    <a:cubicBezTo>
                      <a:pt x="3995" y="2133"/>
                      <a:pt x="3238" y="4462"/>
                      <a:pt x="2515" y="6569"/>
                    </a:cubicBezTo>
                    <a:lnTo>
                      <a:pt x="2515" y="6569"/>
                    </a:lnTo>
                    <a:cubicBezTo>
                      <a:pt x="3136" y="4785"/>
                      <a:pt x="3727" y="2990"/>
                      <a:pt x="4269" y="1179"/>
                    </a:cubicBezTo>
                    <a:cubicBezTo>
                      <a:pt x="4369" y="778"/>
                      <a:pt x="4494" y="402"/>
                      <a:pt x="4594" y="1"/>
                    </a:cubicBezTo>
                    <a:close/>
                    <a:moveTo>
                      <a:pt x="2515" y="6569"/>
                    </a:moveTo>
                    <a:lnTo>
                      <a:pt x="2515" y="6569"/>
                    </a:lnTo>
                    <a:cubicBezTo>
                      <a:pt x="2316" y="7140"/>
                      <a:pt x="2114" y="7709"/>
                      <a:pt x="1910" y="8278"/>
                    </a:cubicBezTo>
                    <a:lnTo>
                      <a:pt x="1910" y="8278"/>
                    </a:lnTo>
                    <a:cubicBezTo>
                      <a:pt x="2018" y="7982"/>
                      <a:pt x="2127" y="7679"/>
                      <a:pt x="2239" y="7369"/>
                    </a:cubicBezTo>
                    <a:cubicBezTo>
                      <a:pt x="2330" y="7107"/>
                      <a:pt x="2422" y="6840"/>
                      <a:pt x="2515" y="6569"/>
                    </a:cubicBezTo>
                    <a:close/>
                    <a:moveTo>
                      <a:pt x="1910" y="8278"/>
                    </a:moveTo>
                    <a:cubicBezTo>
                      <a:pt x="1675" y="8923"/>
                      <a:pt x="1452" y="9532"/>
                      <a:pt x="1249" y="10093"/>
                    </a:cubicBezTo>
                    <a:lnTo>
                      <a:pt x="1249" y="10093"/>
                    </a:lnTo>
                    <a:cubicBezTo>
                      <a:pt x="1472" y="9489"/>
                      <a:pt x="1692" y="8884"/>
                      <a:pt x="1910" y="8278"/>
                    </a:cubicBezTo>
                    <a:close/>
                    <a:moveTo>
                      <a:pt x="1249" y="10093"/>
                    </a:moveTo>
                    <a:cubicBezTo>
                      <a:pt x="1186" y="10263"/>
                      <a:pt x="1123" y="10433"/>
                      <a:pt x="1061" y="10602"/>
                    </a:cubicBezTo>
                    <a:cubicBezTo>
                      <a:pt x="865" y="11141"/>
                      <a:pt x="658" y="11679"/>
                      <a:pt x="455" y="12224"/>
                    </a:cubicBezTo>
                    <a:lnTo>
                      <a:pt x="455" y="12224"/>
                    </a:lnTo>
                    <a:cubicBezTo>
                      <a:pt x="597" y="11853"/>
                      <a:pt x="767" y="11408"/>
                      <a:pt x="960" y="10903"/>
                    </a:cubicBezTo>
                    <a:cubicBezTo>
                      <a:pt x="1050" y="10646"/>
                      <a:pt x="1147" y="10376"/>
                      <a:pt x="1249" y="10093"/>
                    </a:cubicBezTo>
                    <a:close/>
                    <a:moveTo>
                      <a:pt x="455" y="12224"/>
                    </a:moveTo>
                    <a:lnTo>
                      <a:pt x="455" y="12224"/>
                    </a:lnTo>
                    <a:cubicBezTo>
                      <a:pt x="267" y="12719"/>
                      <a:pt x="130" y="13084"/>
                      <a:pt x="58" y="13284"/>
                    </a:cubicBezTo>
                    <a:cubicBezTo>
                      <a:pt x="58" y="13284"/>
                      <a:pt x="59" y="13285"/>
                      <a:pt x="59" y="13285"/>
                    </a:cubicBezTo>
                    <a:lnTo>
                      <a:pt x="59" y="13285"/>
                    </a:lnTo>
                    <a:cubicBezTo>
                      <a:pt x="75" y="13246"/>
                      <a:pt x="101" y="13190"/>
                      <a:pt x="133" y="13109"/>
                    </a:cubicBezTo>
                    <a:cubicBezTo>
                      <a:pt x="238" y="12811"/>
                      <a:pt x="346" y="12517"/>
                      <a:pt x="455" y="12224"/>
                    </a:cubicBezTo>
                    <a:close/>
                    <a:moveTo>
                      <a:pt x="59" y="13285"/>
                    </a:moveTo>
                    <a:lnTo>
                      <a:pt x="59" y="13285"/>
                    </a:lnTo>
                    <a:cubicBezTo>
                      <a:pt x="1" y="13426"/>
                      <a:pt x="64" y="13353"/>
                      <a:pt x="356" y="13508"/>
                    </a:cubicBezTo>
                    <a:lnTo>
                      <a:pt x="356" y="13508"/>
                    </a:lnTo>
                    <a:cubicBezTo>
                      <a:pt x="262" y="13421"/>
                      <a:pt x="150" y="13353"/>
                      <a:pt x="59" y="13285"/>
                    </a:cubicBezTo>
                    <a:close/>
                    <a:moveTo>
                      <a:pt x="356" y="13508"/>
                    </a:moveTo>
                    <a:cubicBezTo>
                      <a:pt x="366" y="13517"/>
                      <a:pt x="375" y="13526"/>
                      <a:pt x="384" y="13535"/>
                    </a:cubicBezTo>
                    <a:cubicBezTo>
                      <a:pt x="384" y="13510"/>
                      <a:pt x="359" y="13510"/>
                      <a:pt x="359" y="13510"/>
                    </a:cubicBezTo>
                    <a:cubicBezTo>
                      <a:pt x="358" y="13509"/>
                      <a:pt x="357" y="13509"/>
                      <a:pt x="356" y="13508"/>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3" name="Google Shape;3563;p40"/>
              <p:cNvSpPr/>
              <p:nvPr/>
            </p:nvSpPr>
            <p:spPr>
              <a:xfrm>
                <a:off x="4568450" y="3420450"/>
                <a:ext cx="5050" cy="11325"/>
              </a:xfrm>
              <a:custGeom>
                <a:avLst/>
                <a:gdLst/>
                <a:ahLst/>
                <a:cxnLst/>
                <a:rect l="l" t="t" r="r" b="b"/>
                <a:pathLst>
                  <a:path w="202" h="453" extrusionOk="0">
                    <a:moveTo>
                      <a:pt x="1" y="452"/>
                    </a:moveTo>
                    <a:cubicBezTo>
                      <a:pt x="76" y="302"/>
                      <a:pt x="151" y="151"/>
                      <a:pt x="201" y="1"/>
                    </a:cubicBezTo>
                    <a:cubicBezTo>
                      <a:pt x="151" y="151"/>
                      <a:pt x="76" y="302"/>
                      <a:pt x="1" y="452"/>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4" name="Google Shape;3564;p40"/>
              <p:cNvSpPr/>
              <p:nvPr/>
            </p:nvSpPr>
            <p:spPr>
              <a:xfrm>
                <a:off x="4467575" y="4024475"/>
                <a:ext cx="6925" cy="23200"/>
              </a:xfrm>
              <a:custGeom>
                <a:avLst/>
                <a:gdLst/>
                <a:ahLst/>
                <a:cxnLst/>
                <a:rect l="l" t="t" r="r" b="b"/>
                <a:pathLst>
                  <a:path w="277" h="928" extrusionOk="0">
                    <a:moveTo>
                      <a:pt x="0" y="928"/>
                    </a:moveTo>
                    <a:cubicBezTo>
                      <a:pt x="101" y="627"/>
                      <a:pt x="176" y="326"/>
                      <a:pt x="276" y="0"/>
                    </a:cubicBezTo>
                    <a:cubicBezTo>
                      <a:pt x="176" y="326"/>
                      <a:pt x="101" y="627"/>
                      <a:pt x="0" y="928"/>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5" name="Google Shape;3565;p40"/>
              <p:cNvSpPr/>
              <p:nvPr/>
            </p:nvSpPr>
            <p:spPr>
              <a:xfrm>
                <a:off x="5453800" y="4232500"/>
                <a:ext cx="1275" cy="14425"/>
              </a:xfrm>
              <a:custGeom>
                <a:avLst/>
                <a:gdLst/>
                <a:ahLst/>
                <a:cxnLst/>
                <a:rect l="l" t="t" r="r" b="b"/>
                <a:pathLst>
                  <a:path w="51" h="577" extrusionOk="0">
                    <a:moveTo>
                      <a:pt x="50" y="0"/>
                    </a:moveTo>
                    <a:cubicBezTo>
                      <a:pt x="47" y="29"/>
                      <a:pt x="44" y="56"/>
                      <a:pt x="41" y="84"/>
                    </a:cubicBezTo>
                    <a:lnTo>
                      <a:pt x="41" y="84"/>
                    </a:lnTo>
                    <a:cubicBezTo>
                      <a:pt x="50" y="49"/>
                      <a:pt x="50" y="18"/>
                      <a:pt x="50" y="0"/>
                    </a:cubicBezTo>
                    <a:close/>
                    <a:moveTo>
                      <a:pt x="41" y="84"/>
                    </a:moveTo>
                    <a:cubicBezTo>
                      <a:pt x="37" y="97"/>
                      <a:pt x="32" y="111"/>
                      <a:pt x="25" y="126"/>
                    </a:cubicBezTo>
                    <a:cubicBezTo>
                      <a:pt x="25" y="189"/>
                      <a:pt x="25" y="253"/>
                      <a:pt x="23" y="317"/>
                    </a:cubicBezTo>
                    <a:lnTo>
                      <a:pt x="23" y="317"/>
                    </a:lnTo>
                    <a:cubicBezTo>
                      <a:pt x="29" y="240"/>
                      <a:pt x="33" y="163"/>
                      <a:pt x="41" y="84"/>
                    </a:cubicBezTo>
                    <a:close/>
                    <a:moveTo>
                      <a:pt x="23" y="317"/>
                    </a:moveTo>
                    <a:cubicBezTo>
                      <a:pt x="18" y="402"/>
                      <a:pt x="11" y="487"/>
                      <a:pt x="0" y="577"/>
                    </a:cubicBezTo>
                    <a:cubicBezTo>
                      <a:pt x="15" y="490"/>
                      <a:pt x="21" y="404"/>
                      <a:pt x="23" y="317"/>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6" name="Google Shape;3566;p40"/>
              <p:cNvSpPr/>
              <p:nvPr/>
            </p:nvSpPr>
            <p:spPr>
              <a:xfrm>
                <a:off x="4484500" y="3963075"/>
                <a:ext cx="4400" cy="19450"/>
              </a:xfrm>
              <a:custGeom>
                <a:avLst/>
                <a:gdLst/>
                <a:ahLst/>
                <a:cxnLst/>
                <a:rect l="l" t="t" r="r" b="b"/>
                <a:pathLst>
                  <a:path w="176" h="778" extrusionOk="0">
                    <a:moveTo>
                      <a:pt x="0" y="777"/>
                    </a:moveTo>
                    <a:cubicBezTo>
                      <a:pt x="75" y="502"/>
                      <a:pt x="125" y="251"/>
                      <a:pt x="176" y="0"/>
                    </a:cubicBezTo>
                    <a:cubicBezTo>
                      <a:pt x="125" y="251"/>
                      <a:pt x="75" y="502"/>
                      <a:pt x="0" y="777"/>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7" name="Google Shape;3567;p40"/>
              <p:cNvSpPr/>
              <p:nvPr/>
            </p:nvSpPr>
            <p:spPr>
              <a:xfrm>
                <a:off x="4494525" y="3871600"/>
                <a:ext cx="2525" cy="10675"/>
              </a:xfrm>
              <a:custGeom>
                <a:avLst/>
                <a:gdLst/>
                <a:ahLst/>
                <a:cxnLst/>
                <a:rect l="l" t="t" r="r" b="b"/>
                <a:pathLst>
                  <a:path w="101" h="427" extrusionOk="0">
                    <a:moveTo>
                      <a:pt x="0" y="0"/>
                    </a:moveTo>
                    <a:cubicBezTo>
                      <a:pt x="25" y="125"/>
                      <a:pt x="50" y="226"/>
                      <a:pt x="75" y="351"/>
                    </a:cubicBezTo>
                    <a:cubicBezTo>
                      <a:pt x="75" y="376"/>
                      <a:pt x="75" y="401"/>
                      <a:pt x="100" y="426"/>
                    </a:cubicBezTo>
                    <a:cubicBezTo>
                      <a:pt x="75" y="301"/>
                      <a:pt x="50" y="151"/>
                      <a:pt x="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8" name="Google Shape;3568;p40"/>
              <p:cNvSpPr/>
              <p:nvPr/>
            </p:nvSpPr>
            <p:spPr>
              <a:xfrm>
                <a:off x="5416825" y="3201150"/>
                <a:ext cx="11275" cy="65825"/>
              </a:xfrm>
              <a:custGeom>
                <a:avLst/>
                <a:gdLst/>
                <a:ahLst/>
                <a:cxnLst/>
                <a:rect l="l" t="t" r="r" b="b"/>
                <a:pathLst>
                  <a:path w="451" h="2633" extrusionOk="0">
                    <a:moveTo>
                      <a:pt x="251" y="1"/>
                    </a:moveTo>
                    <a:cubicBezTo>
                      <a:pt x="239" y="13"/>
                      <a:pt x="201" y="20"/>
                      <a:pt x="154" y="20"/>
                    </a:cubicBezTo>
                    <a:cubicBezTo>
                      <a:pt x="107" y="20"/>
                      <a:pt x="51" y="13"/>
                      <a:pt x="1" y="1"/>
                    </a:cubicBezTo>
                    <a:lnTo>
                      <a:pt x="1" y="1"/>
                    </a:lnTo>
                    <a:lnTo>
                      <a:pt x="251" y="76"/>
                    </a:lnTo>
                    <a:cubicBezTo>
                      <a:pt x="251" y="53"/>
                      <a:pt x="251" y="32"/>
                      <a:pt x="251" y="1"/>
                    </a:cubicBezTo>
                    <a:close/>
                    <a:moveTo>
                      <a:pt x="251" y="76"/>
                    </a:moveTo>
                    <a:cubicBezTo>
                      <a:pt x="251" y="91"/>
                      <a:pt x="251" y="107"/>
                      <a:pt x="251" y="126"/>
                    </a:cubicBezTo>
                    <a:cubicBezTo>
                      <a:pt x="253" y="131"/>
                      <a:pt x="254" y="135"/>
                      <a:pt x="256" y="139"/>
                    </a:cubicBezTo>
                    <a:lnTo>
                      <a:pt x="256" y="139"/>
                    </a:lnTo>
                    <a:cubicBezTo>
                      <a:pt x="254" y="116"/>
                      <a:pt x="253" y="95"/>
                      <a:pt x="251" y="76"/>
                    </a:cubicBezTo>
                    <a:close/>
                    <a:moveTo>
                      <a:pt x="256" y="139"/>
                    </a:moveTo>
                    <a:lnTo>
                      <a:pt x="256" y="139"/>
                    </a:lnTo>
                    <a:cubicBezTo>
                      <a:pt x="285" y="509"/>
                      <a:pt x="356" y="1382"/>
                      <a:pt x="427" y="2633"/>
                    </a:cubicBezTo>
                    <a:cubicBezTo>
                      <a:pt x="427" y="2457"/>
                      <a:pt x="402" y="2307"/>
                      <a:pt x="402" y="2131"/>
                    </a:cubicBezTo>
                    <a:cubicBezTo>
                      <a:pt x="352" y="1560"/>
                      <a:pt x="450" y="667"/>
                      <a:pt x="256" y="13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9" name="Google Shape;3569;p40"/>
              <p:cNvSpPr/>
              <p:nvPr/>
            </p:nvSpPr>
            <p:spPr>
              <a:xfrm>
                <a:off x="4497025" y="3886625"/>
                <a:ext cx="650" cy="3800"/>
              </a:xfrm>
              <a:custGeom>
                <a:avLst/>
                <a:gdLst/>
                <a:ahLst/>
                <a:cxnLst/>
                <a:rect l="l" t="t" r="r" b="b"/>
                <a:pathLst>
                  <a:path w="26" h="152" extrusionOk="0">
                    <a:moveTo>
                      <a:pt x="25" y="151"/>
                    </a:moveTo>
                    <a:cubicBezTo>
                      <a:pt x="25" y="101"/>
                      <a:pt x="25" y="51"/>
                      <a:pt x="0" y="1"/>
                    </a:cubicBezTo>
                    <a:cubicBezTo>
                      <a:pt x="25" y="51"/>
                      <a:pt x="25" y="101"/>
                      <a:pt x="25" y="15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0" name="Google Shape;3570;p40"/>
              <p:cNvSpPr/>
              <p:nvPr/>
            </p:nvSpPr>
            <p:spPr>
              <a:xfrm>
                <a:off x="4478225" y="4000675"/>
                <a:ext cx="2525" cy="9400"/>
              </a:xfrm>
              <a:custGeom>
                <a:avLst/>
                <a:gdLst/>
                <a:ahLst/>
                <a:cxnLst/>
                <a:rect l="l" t="t" r="r" b="b"/>
                <a:pathLst>
                  <a:path w="101" h="376" extrusionOk="0">
                    <a:moveTo>
                      <a:pt x="0" y="376"/>
                    </a:moveTo>
                    <a:cubicBezTo>
                      <a:pt x="26" y="251"/>
                      <a:pt x="51" y="125"/>
                      <a:pt x="101" y="0"/>
                    </a:cubicBezTo>
                    <a:cubicBezTo>
                      <a:pt x="51" y="125"/>
                      <a:pt x="26" y="251"/>
                      <a:pt x="0" y="37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1" name="Google Shape;3571;p40"/>
              <p:cNvSpPr/>
              <p:nvPr/>
            </p:nvSpPr>
            <p:spPr>
              <a:xfrm>
                <a:off x="4491375" y="3552675"/>
                <a:ext cx="8175" cy="11925"/>
              </a:xfrm>
              <a:custGeom>
                <a:avLst/>
                <a:gdLst/>
                <a:ahLst/>
                <a:cxnLst/>
                <a:rect l="l" t="t" r="r" b="b"/>
                <a:pathLst>
                  <a:path w="327" h="477" extrusionOk="0">
                    <a:moveTo>
                      <a:pt x="1" y="476"/>
                    </a:moveTo>
                    <a:cubicBezTo>
                      <a:pt x="101" y="326"/>
                      <a:pt x="226" y="151"/>
                      <a:pt x="327" y="0"/>
                    </a:cubicBezTo>
                    <a:cubicBezTo>
                      <a:pt x="226" y="151"/>
                      <a:pt x="101" y="326"/>
                      <a:pt x="1" y="47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2" name="Google Shape;3572;p40"/>
              <p:cNvSpPr/>
              <p:nvPr/>
            </p:nvSpPr>
            <p:spPr>
              <a:xfrm>
                <a:off x="5426225" y="4279500"/>
                <a:ext cx="25725" cy="290750"/>
              </a:xfrm>
              <a:custGeom>
                <a:avLst/>
                <a:gdLst/>
                <a:ahLst/>
                <a:cxnLst/>
                <a:rect l="l" t="t" r="r" b="b"/>
                <a:pathLst>
                  <a:path w="1029" h="11630" extrusionOk="0">
                    <a:moveTo>
                      <a:pt x="1028" y="0"/>
                    </a:moveTo>
                    <a:lnTo>
                      <a:pt x="1028" y="0"/>
                    </a:lnTo>
                    <a:cubicBezTo>
                      <a:pt x="802" y="3133"/>
                      <a:pt x="502" y="6391"/>
                      <a:pt x="226" y="9399"/>
                    </a:cubicBezTo>
                    <a:cubicBezTo>
                      <a:pt x="151" y="10176"/>
                      <a:pt x="76" y="10902"/>
                      <a:pt x="0" y="11629"/>
                    </a:cubicBezTo>
                    <a:cubicBezTo>
                      <a:pt x="26" y="11629"/>
                      <a:pt x="26" y="11629"/>
                      <a:pt x="26" y="11604"/>
                    </a:cubicBezTo>
                    <a:cubicBezTo>
                      <a:pt x="401" y="7744"/>
                      <a:pt x="752" y="3885"/>
                      <a:pt x="10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3" name="Google Shape;3573;p40"/>
              <p:cNvSpPr/>
              <p:nvPr/>
            </p:nvSpPr>
            <p:spPr>
              <a:xfrm>
                <a:off x="4611675" y="3090875"/>
                <a:ext cx="327725" cy="51425"/>
              </a:xfrm>
              <a:custGeom>
                <a:avLst/>
                <a:gdLst/>
                <a:ahLst/>
                <a:cxnLst/>
                <a:rect l="l" t="t" r="r" b="b"/>
                <a:pathLst>
                  <a:path w="13109" h="2057" extrusionOk="0">
                    <a:moveTo>
                      <a:pt x="13109" y="1"/>
                    </a:moveTo>
                    <a:lnTo>
                      <a:pt x="13109" y="1"/>
                    </a:lnTo>
                    <a:cubicBezTo>
                      <a:pt x="12708" y="26"/>
                      <a:pt x="11805" y="201"/>
                      <a:pt x="11279" y="277"/>
                    </a:cubicBezTo>
                    <a:cubicBezTo>
                      <a:pt x="9775" y="527"/>
                      <a:pt x="8297" y="753"/>
                      <a:pt x="6818" y="978"/>
                    </a:cubicBezTo>
                    <a:cubicBezTo>
                      <a:pt x="5331" y="1207"/>
                      <a:pt x="3855" y="1446"/>
                      <a:pt x="2383" y="1683"/>
                    </a:cubicBezTo>
                    <a:lnTo>
                      <a:pt x="2383" y="1683"/>
                    </a:lnTo>
                    <a:lnTo>
                      <a:pt x="13109" y="1"/>
                    </a:lnTo>
                    <a:close/>
                    <a:moveTo>
                      <a:pt x="2383" y="1683"/>
                    </a:moveTo>
                    <a:lnTo>
                      <a:pt x="1" y="2056"/>
                    </a:lnTo>
                    <a:lnTo>
                      <a:pt x="26" y="2056"/>
                    </a:lnTo>
                    <a:cubicBezTo>
                      <a:pt x="811" y="1934"/>
                      <a:pt x="1597" y="1809"/>
                      <a:pt x="2383" y="1683"/>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4" name="Google Shape;3574;p40"/>
              <p:cNvSpPr/>
              <p:nvPr/>
            </p:nvSpPr>
            <p:spPr>
              <a:xfrm>
                <a:off x="4443775" y="3757550"/>
                <a:ext cx="2525" cy="6300"/>
              </a:xfrm>
              <a:custGeom>
                <a:avLst/>
                <a:gdLst/>
                <a:ahLst/>
                <a:cxnLst/>
                <a:rect l="l" t="t" r="r" b="b"/>
                <a:pathLst>
                  <a:path w="101" h="252" extrusionOk="0">
                    <a:moveTo>
                      <a:pt x="0" y="1"/>
                    </a:moveTo>
                    <a:lnTo>
                      <a:pt x="0" y="1"/>
                    </a:lnTo>
                    <a:cubicBezTo>
                      <a:pt x="13" y="52"/>
                      <a:pt x="32" y="97"/>
                      <a:pt x="52" y="139"/>
                    </a:cubicBezTo>
                    <a:lnTo>
                      <a:pt x="52" y="139"/>
                    </a:lnTo>
                    <a:cubicBezTo>
                      <a:pt x="51" y="134"/>
                      <a:pt x="50" y="130"/>
                      <a:pt x="50" y="126"/>
                    </a:cubicBezTo>
                    <a:cubicBezTo>
                      <a:pt x="25" y="76"/>
                      <a:pt x="25" y="51"/>
                      <a:pt x="0" y="1"/>
                    </a:cubicBezTo>
                    <a:close/>
                    <a:moveTo>
                      <a:pt x="52" y="139"/>
                    </a:moveTo>
                    <a:lnTo>
                      <a:pt x="52" y="139"/>
                    </a:lnTo>
                    <a:cubicBezTo>
                      <a:pt x="58" y="166"/>
                      <a:pt x="79" y="209"/>
                      <a:pt x="100" y="251"/>
                    </a:cubicBezTo>
                    <a:cubicBezTo>
                      <a:pt x="88" y="215"/>
                      <a:pt x="70" y="178"/>
                      <a:pt x="52" y="13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5" name="Google Shape;3575;p40"/>
              <p:cNvSpPr/>
              <p:nvPr/>
            </p:nvSpPr>
            <p:spPr>
              <a:xfrm>
                <a:off x="4450650" y="3773850"/>
                <a:ext cx="1275" cy="3150"/>
              </a:xfrm>
              <a:custGeom>
                <a:avLst/>
                <a:gdLst/>
                <a:ahLst/>
                <a:cxnLst/>
                <a:rect l="l" t="t" r="r" b="b"/>
                <a:pathLst>
                  <a:path w="51" h="126" extrusionOk="0">
                    <a:moveTo>
                      <a:pt x="51" y="126"/>
                    </a:moveTo>
                    <a:cubicBezTo>
                      <a:pt x="51" y="101"/>
                      <a:pt x="26" y="50"/>
                      <a:pt x="1" y="0"/>
                    </a:cubicBezTo>
                    <a:cubicBezTo>
                      <a:pt x="26" y="50"/>
                      <a:pt x="51" y="101"/>
                      <a:pt x="51" y="1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6" name="Google Shape;3576;p40"/>
              <p:cNvSpPr/>
              <p:nvPr/>
            </p:nvSpPr>
            <p:spPr>
              <a:xfrm>
                <a:off x="4576600" y="3296400"/>
                <a:ext cx="31350" cy="117825"/>
              </a:xfrm>
              <a:custGeom>
                <a:avLst/>
                <a:gdLst/>
                <a:ahLst/>
                <a:cxnLst/>
                <a:rect l="l" t="t" r="r" b="b"/>
                <a:pathLst>
                  <a:path w="1254" h="4713" extrusionOk="0">
                    <a:moveTo>
                      <a:pt x="1228" y="0"/>
                    </a:moveTo>
                    <a:cubicBezTo>
                      <a:pt x="1228" y="0"/>
                      <a:pt x="1253" y="0"/>
                      <a:pt x="1228" y="26"/>
                    </a:cubicBezTo>
                    <a:cubicBezTo>
                      <a:pt x="953" y="1630"/>
                      <a:pt x="602" y="3209"/>
                      <a:pt x="0" y="4712"/>
                    </a:cubicBezTo>
                    <a:cubicBezTo>
                      <a:pt x="727" y="2908"/>
                      <a:pt x="978" y="1529"/>
                      <a:pt x="125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7" name="Google Shape;3577;p40"/>
              <p:cNvSpPr/>
              <p:nvPr/>
            </p:nvSpPr>
            <p:spPr>
              <a:xfrm>
                <a:off x="4399275" y="4411075"/>
                <a:ext cx="5675" cy="3150"/>
              </a:xfrm>
              <a:custGeom>
                <a:avLst/>
                <a:gdLst/>
                <a:ahLst/>
                <a:cxnLst/>
                <a:rect l="l" t="t" r="r" b="b"/>
                <a:pathLst>
                  <a:path w="227" h="126" extrusionOk="0">
                    <a:moveTo>
                      <a:pt x="1" y="0"/>
                    </a:moveTo>
                    <a:cubicBezTo>
                      <a:pt x="28" y="18"/>
                      <a:pt x="55" y="36"/>
                      <a:pt x="82" y="53"/>
                    </a:cubicBezTo>
                    <a:lnTo>
                      <a:pt x="82" y="53"/>
                    </a:lnTo>
                    <a:cubicBezTo>
                      <a:pt x="71" y="45"/>
                      <a:pt x="61" y="36"/>
                      <a:pt x="51" y="25"/>
                    </a:cubicBezTo>
                    <a:cubicBezTo>
                      <a:pt x="26" y="25"/>
                      <a:pt x="26" y="0"/>
                      <a:pt x="1" y="0"/>
                    </a:cubicBezTo>
                    <a:close/>
                    <a:moveTo>
                      <a:pt x="82" y="53"/>
                    </a:moveTo>
                    <a:cubicBezTo>
                      <a:pt x="122" y="86"/>
                      <a:pt x="166" y="106"/>
                      <a:pt x="226" y="126"/>
                    </a:cubicBezTo>
                    <a:cubicBezTo>
                      <a:pt x="178" y="109"/>
                      <a:pt x="130" y="83"/>
                      <a:pt x="82" y="53"/>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8" name="Google Shape;3578;p40"/>
              <p:cNvSpPr/>
              <p:nvPr/>
            </p:nvSpPr>
            <p:spPr>
              <a:xfrm>
                <a:off x="4416825" y="4422350"/>
                <a:ext cx="779475" cy="333975"/>
              </a:xfrm>
              <a:custGeom>
                <a:avLst/>
                <a:gdLst/>
                <a:ahLst/>
                <a:cxnLst/>
                <a:rect l="l" t="t" r="r" b="b"/>
                <a:pathLst>
                  <a:path w="31179" h="13359" extrusionOk="0">
                    <a:moveTo>
                      <a:pt x="0" y="0"/>
                    </a:moveTo>
                    <a:lnTo>
                      <a:pt x="0" y="0"/>
                    </a:lnTo>
                    <a:cubicBezTo>
                      <a:pt x="2482" y="1504"/>
                      <a:pt x="5113" y="2782"/>
                      <a:pt x="7745" y="4010"/>
                    </a:cubicBezTo>
                    <a:cubicBezTo>
                      <a:pt x="15339" y="7519"/>
                      <a:pt x="23183" y="10577"/>
                      <a:pt x="31128" y="13359"/>
                    </a:cubicBezTo>
                    <a:cubicBezTo>
                      <a:pt x="31128" y="13334"/>
                      <a:pt x="31153" y="13334"/>
                      <a:pt x="31178" y="13334"/>
                    </a:cubicBezTo>
                    <a:cubicBezTo>
                      <a:pt x="29775" y="12832"/>
                      <a:pt x="28271" y="12281"/>
                      <a:pt x="26692" y="11705"/>
                    </a:cubicBezTo>
                    <a:cubicBezTo>
                      <a:pt x="25589" y="11279"/>
                      <a:pt x="24437" y="10853"/>
                      <a:pt x="23284" y="10426"/>
                    </a:cubicBezTo>
                    <a:cubicBezTo>
                      <a:pt x="21680" y="9800"/>
                      <a:pt x="20025" y="9173"/>
                      <a:pt x="18371" y="8522"/>
                    </a:cubicBezTo>
                    <a:cubicBezTo>
                      <a:pt x="16843" y="7895"/>
                      <a:pt x="15289" y="7269"/>
                      <a:pt x="13760" y="6642"/>
                    </a:cubicBezTo>
                    <a:cubicBezTo>
                      <a:pt x="12732" y="6216"/>
                      <a:pt x="11730" y="5790"/>
                      <a:pt x="10727" y="5339"/>
                    </a:cubicBezTo>
                    <a:cubicBezTo>
                      <a:pt x="9950" y="5013"/>
                      <a:pt x="9173" y="4662"/>
                      <a:pt x="8421" y="4311"/>
                    </a:cubicBezTo>
                    <a:cubicBezTo>
                      <a:pt x="8121" y="4186"/>
                      <a:pt x="7820" y="4035"/>
                      <a:pt x="7544" y="3910"/>
                    </a:cubicBezTo>
                    <a:cubicBezTo>
                      <a:pt x="5213" y="2832"/>
                      <a:pt x="3083" y="1755"/>
                      <a:pt x="1253" y="727"/>
                    </a:cubicBezTo>
                    <a:cubicBezTo>
                      <a:pt x="1103" y="652"/>
                      <a:pt x="978" y="577"/>
                      <a:pt x="852" y="502"/>
                    </a:cubicBezTo>
                    <a:cubicBezTo>
                      <a:pt x="552" y="326"/>
                      <a:pt x="276" y="151"/>
                      <a:pt x="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9" name="Google Shape;3579;p40"/>
              <p:cNvSpPr/>
              <p:nvPr/>
            </p:nvSpPr>
            <p:spPr>
              <a:xfrm>
                <a:off x="4603550" y="3081875"/>
                <a:ext cx="875950" cy="1487750"/>
              </a:xfrm>
              <a:custGeom>
                <a:avLst/>
                <a:gdLst/>
                <a:ahLst/>
                <a:cxnLst/>
                <a:rect l="l" t="t" r="r" b="b"/>
                <a:pathLst>
                  <a:path w="35038" h="59510" extrusionOk="0">
                    <a:moveTo>
                      <a:pt x="13813" y="0"/>
                    </a:moveTo>
                    <a:cubicBezTo>
                      <a:pt x="13323" y="0"/>
                      <a:pt x="12835" y="31"/>
                      <a:pt x="12306" y="110"/>
                    </a:cubicBezTo>
                    <a:cubicBezTo>
                      <a:pt x="10050" y="461"/>
                      <a:pt x="7820" y="812"/>
                      <a:pt x="5589" y="1163"/>
                    </a:cubicBezTo>
                    <a:cubicBezTo>
                      <a:pt x="3810" y="1439"/>
                      <a:pt x="2030" y="1714"/>
                      <a:pt x="276" y="1990"/>
                    </a:cubicBezTo>
                    <a:lnTo>
                      <a:pt x="251" y="2015"/>
                    </a:lnTo>
                    <a:cubicBezTo>
                      <a:pt x="0" y="2040"/>
                      <a:pt x="75" y="2366"/>
                      <a:pt x="276" y="2416"/>
                    </a:cubicBezTo>
                    <a:lnTo>
                      <a:pt x="351" y="2416"/>
                    </a:lnTo>
                    <a:cubicBezTo>
                      <a:pt x="2607" y="2065"/>
                      <a:pt x="4862" y="1689"/>
                      <a:pt x="7143" y="1338"/>
                    </a:cubicBezTo>
                    <a:cubicBezTo>
                      <a:pt x="8622" y="1113"/>
                      <a:pt x="10100" y="887"/>
                      <a:pt x="11604" y="637"/>
                    </a:cubicBezTo>
                    <a:cubicBezTo>
                      <a:pt x="12130" y="561"/>
                      <a:pt x="13033" y="386"/>
                      <a:pt x="13434" y="361"/>
                    </a:cubicBezTo>
                    <a:lnTo>
                      <a:pt x="13459" y="361"/>
                    </a:lnTo>
                    <a:cubicBezTo>
                      <a:pt x="13528" y="359"/>
                      <a:pt x="13597" y="358"/>
                      <a:pt x="13667" y="358"/>
                    </a:cubicBezTo>
                    <a:cubicBezTo>
                      <a:pt x="14653" y="358"/>
                      <a:pt x="15657" y="516"/>
                      <a:pt x="16617" y="586"/>
                    </a:cubicBezTo>
                    <a:lnTo>
                      <a:pt x="21228" y="887"/>
                    </a:lnTo>
                    <a:lnTo>
                      <a:pt x="21253" y="887"/>
                    </a:lnTo>
                    <a:cubicBezTo>
                      <a:pt x="21729" y="912"/>
                      <a:pt x="22181" y="1013"/>
                      <a:pt x="22657" y="1113"/>
                    </a:cubicBezTo>
                    <a:cubicBezTo>
                      <a:pt x="24060" y="1489"/>
                      <a:pt x="25414" y="2140"/>
                      <a:pt x="26792" y="2642"/>
                    </a:cubicBezTo>
                    <a:cubicBezTo>
                      <a:pt x="28196" y="3168"/>
                      <a:pt x="29599" y="3694"/>
                      <a:pt x="31003" y="4196"/>
                    </a:cubicBezTo>
                    <a:cubicBezTo>
                      <a:pt x="31003" y="4196"/>
                      <a:pt x="31028" y="4221"/>
                      <a:pt x="31028" y="4221"/>
                    </a:cubicBezTo>
                    <a:cubicBezTo>
                      <a:pt x="31404" y="4346"/>
                      <a:pt x="31780" y="4546"/>
                      <a:pt x="32156" y="4622"/>
                    </a:cubicBezTo>
                    <a:cubicBezTo>
                      <a:pt x="32112" y="4614"/>
                      <a:pt x="32084" y="4610"/>
                      <a:pt x="32070" y="4610"/>
                    </a:cubicBezTo>
                    <a:cubicBezTo>
                      <a:pt x="31997" y="4610"/>
                      <a:pt x="32300" y="4709"/>
                      <a:pt x="32532" y="4772"/>
                    </a:cubicBezTo>
                    <a:cubicBezTo>
                      <a:pt x="32582" y="4784"/>
                      <a:pt x="32638" y="4791"/>
                      <a:pt x="32685" y="4791"/>
                    </a:cubicBezTo>
                    <a:cubicBezTo>
                      <a:pt x="32732" y="4791"/>
                      <a:pt x="32770" y="4784"/>
                      <a:pt x="32782" y="4772"/>
                    </a:cubicBezTo>
                    <a:cubicBezTo>
                      <a:pt x="32782" y="4822"/>
                      <a:pt x="32782" y="4847"/>
                      <a:pt x="32782" y="4897"/>
                    </a:cubicBezTo>
                    <a:cubicBezTo>
                      <a:pt x="32983" y="5424"/>
                      <a:pt x="32882" y="6326"/>
                      <a:pt x="32933" y="6902"/>
                    </a:cubicBezTo>
                    <a:cubicBezTo>
                      <a:pt x="32933" y="7078"/>
                      <a:pt x="32958" y="7228"/>
                      <a:pt x="32958" y="7404"/>
                    </a:cubicBezTo>
                    <a:cubicBezTo>
                      <a:pt x="33033" y="8231"/>
                      <a:pt x="33083" y="9083"/>
                      <a:pt x="33133" y="9935"/>
                    </a:cubicBezTo>
                    <a:cubicBezTo>
                      <a:pt x="33158" y="10211"/>
                      <a:pt x="33183" y="10511"/>
                      <a:pt x="33208" y="10787"/>
                    </a:cubicBezTo>
                    <a:cubicBezTo>
                      <a:pt x="33208" y="11013"/>
                      <a:pt x="33233" y="11213"/>
                      <a:pt x="33233" y="11414"/>
                    </a:cubicBezTo>
                    <a:cubicBezTo>
                      <a:pt x="33334" y="12817"/>
                      <a:pt x="33409" y="14196"/>
                      <a:pt x="33509" y="15574"/>
                    </a:cubicBezTo>
                    <a:cubicBezTo>
                      <a:pt x="33534" y="16201"/>
                      <a:pt x="33584" y="16827"/>
                      <a:pt x="33609" y="17429"/>
                    </a:cubicBezTo>
                    <a:cubicBezTo>
                      <a:pt x="33684" y="18782"/>
                      <a:pt x="33760" y="20135"/>
                      <a:pt x="33835" y="21489"/>
                    </a:cubicBezTo>
                    <a:cubicBezTo>
                      <a:pt x="33860" y="21765"/>
                      <a:pt x="33860" y="22040"/>
                      <a:pt x="33885" y="22316"/>
                    </a:cubicBezTo>
                    <a:cubicBezTo>
                      <a:pt x="33985" y="24496"/>
                      <a:pt x="34085" y="26677"/>
                      <a:pt x="34161" y="28882"/>
                    </a:cubicBezTo>
                    <a:cubicBezTo>
                      <a:pt x="34386" y="34597"/>
                      <a:pt x="34411" y="40311"/>
                      <a:pt x="34060" y="46025"/>
                    </a:cubicBezTo>
                    <a:cubicBezTo>
                      <a:pt x="34060" y="46050"/>
                      <a:pt x="34060" y="46100"/>
                      <a:pt x="34035" y="46151"/>
                    </a:cubicBezTo>
                    <a:cubicBezTo>
                      <a:pt x="34035" y="46301"/>
                      <a:pt x="34035" y="46451"/>
                      <a:pt x="34010" y="46602"/>
                    </a:cubicBezTo>
                    <a:cubicBezTo>
                      <a:pt x="33985" y="47028"/>
                      <a:pt x="33960" y="47479"/>
                      <a:pt x="33935" y="47905"/>
                    </a:cubicBezTo>
                    <a:cubicBezTo>
                      <a:pt x="33659" y="51790"/>
                      <a:pt x="33308" y="55649"/>
                      <a:pt x="32933" y="59509"/>
                    </a:cubicBezTo>
                    <a:cubicBezTo>
                      <a:pt x="33083" y="59384"/>
                      <a:pt x="33258" y="59233"/>
                      <a:pt x="33409" y="59083"/>
                    </a:cubicBezTo>
                    <a:cubicBezTo>
                      <a:pt x="33885" y="54396"/>
                      <a:pt x="34261" y="49684"/>
                      <a:pt x="34537" y="44998"/>
                    </a:cubicBezTo>
                    <a:cubicBezTo>
                      <a:pt x="34587" y="44171"/>
                      <a:pt x="34637" y="43369"/>
                      <a:pt x="34662" y="42567"/>
                    </a:cubicBezTo>
                    <a:cubicBezTo>
                      <a:pt x="34687" y="41965"/>
                      <a:pt x="34712" y="41389"/>
                      <a:pt x="34737" y="40787"/>
                    </a:cubicBezTo>
                    <a:cubicBezTo>
                      <a:pt x="34737" y="40712"/>
                      <a:pt x="34737" y="40612"/>
                      <a:pt x="34737" y="40537"/>
                    </a:cubicBezTo>
                    <a:cubicBezTo>
                      <a:pt x="35038" y="31414"/>
                      <a:pt x="34361" y="22241"/>
                      <a:pt x="33785" y="13168"/>
                    </a:cubicBezTo>
                    <a:cubicBezTo>
                      <a:pt x="33760" y="12892"/>
                      <a:pt x="33735" y="12617"/>
                      <a:pt x="33709" y="12341"/>
                    </a:cubicBezTo>
                    <a:cubicBezTo>
                      <a:pt x="33659" y="11614"/>
                      <a:pt x="33634" y="10862"/>
                      <a:pt x="33584" y="10110"/>
                    </a:cubicBezTo>
                    <a:cubicBezTo>
                      <a:pt x="33534" y="9484"/>
                      <a:pt x="33484" y="8832"/>
                      <a:pt x="33434" y="8180"/>
                    </a:cubicBezTo>
                    <a:cubicBezTo>
                      <a:pt x="33359" y="7028"/>
                      <a:pt x="33283" y="5875"/>
                      <a:pt x="33183" y="4722"/>
                    </a:cubicBezTo>
                    <a:cubicBezTo>
                      <a:pt x="33183" y="4622"/>
                      <a:pt x="33133" y="4546"/>
                      <a:pt x="33033" y="4496"/>
                    </a:cubicBezTo>
                    <a:cubicBezTo>
                      <a:pt x="30602" y="3619"/>
                      <a:pt x="28171" y="2717"/>
                      <a:pt x="25740" y="1815"/>
                    </a:cubicBezTo>
                    <a:lnTo>
                      <a:pt x="25714" y="1815"/>
                    </a:lnTo>
                    <a:cubicBezTo>
                      <a:pt x="24687" y="1414"/>
                      <a:pt x="23559" y="812"/>
                      <a:pt x="22431" y="586"/>
                    </a:cubicBezTo>
                    <a:cubicBezTo>
                      <a:pt x="22281" y="561"/>
                      <a:pt x="22130" y="536"/>
                      <a:pt x="21980" y="536"/>
                    </a:cubicBezTo>
                    <a:cubicBezTo>
                      <a:pt x="21955" y="536"/>
                      <a:pt x="21905" y="511"/>
                      <a:pt x="21855" y="511"/>
                    </a:cubicBezTo>
                    <a:cubicBezTo>
                      <a:pt x="19674" y="361"/>
                      <a:pt x="17494" y="211"/>
                      <a:pt x="15313" y="60"/>
                    </a:cubicBezTo>
                    <a:lnTo>
                      <a:pt x="15163" y="60"/>
                    </a:lnTo>
                    <a:cubicBezTo>
                      <a:pt x="14690" y="25"/>
                      <a:pt x="14251" y="0"/>
                      <a:pt x="138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0" name="Google Shape;3580;p40"/>
              <p:cNvSpPr/>
              <p:nvPr/>
            </p:nvSpPr>
            <p:spPr>
              <a:xfrm>
                <a:off x="4342250" y="3290550"/>
                <a:ext cx="852800" cy="1472050"/>
              </a:xfrm>
              <a:custGeom>
                <a:avLst/>
                <a:gdLst/>
                <a:ahLst/>
                <a:cxnLst/>
                <a:rect l="l" t="t" r="r" b="b"/>
                <a:pathLst>
                  <a:path w="34112" h="58882" extrusionOk="0">
                    <a:moveTo>
                      <a:pt x="10360" y="0"/>
                    </a:moveTo>
                    <a:cubicBezTo>
                      <a:pt x="10285" y="0"/>
                      <a:pt x="10221" y="37"/>
                      <a:pt x="10201" y="134"/>
                    </a:cubicBezTo>
                    <a:cubicBezTo>
                      <a:pt x="10201" y="159"/>
                      <a:pt x="10201" y="159"/>
                      <a:pt x="10201" y="159"/>
                    </a:cubicBezTo>
                    <a:cubicBezTo>
                      <a:pt x="9600" y="3643"/>
                      <a:pt x="8297" y="6600"/>
                      <a:pt x="6392" y="9558"/>
                    </a:cubicBezTo>
                    <a:cubicBezTo>
                      <a:pt x="6367" y="9583"/>
                      <a:pt x="6342" y="9633"/>
                      <a:pt x="6317" y="9658"/>
                    </a:cubicBezTo>
                    <a:cubicBezTo>
                      <a:pt x="6216" y="9834"/>
                      <a:pt x="6116" y="10009"/>
                      <a:pt x="5991" y="10159"/>
                    </a:cubicBezTo>
                    <a:cubicBezTo>
                      <a:pt x="5690" y="10610"/>
                      <a:pt x="5389" y="11062"/>
                      <a:pt x="5089" y="11513"/>
                    </a:cubicBezTo>
                    <a:cubicBezTo>
                      <a:pt x="4211" y="12816"/>
                      <a:pt x="3460" y="14169"/>
                      <a:pt x="3259" y="15773"/>
                    </a:cubicBezTo>
                    <a:cubicBezTo>
                      <a:pt x="3059" y="17403"/>
                      <a:pt x="3610" y="18881"/>
                      <a:pt x="4337" y="20310"/>
                    </a:cubicBezTo>
                    <a:cubicBezTo>
                      <a:pt x="4788" y="21137"/>
                      <a:pt x="5264" y="21989"/>
                      <a:pt x="5565" y="22891"/>
                    </a:cubicBezTo>
                    <a:cubicBezTo>
                      <a:pt x="5590" y="22966"/>
                      <a:pt x="5615" y="23042"/>
                      <a:pt x="5640" y="23142"/>
                    </a:cubicBezTo>
                    <a:cubicBezTo>
                      <a:pt x="5640" y="23167"/>
                      <a:pt x="5665" y="23217"/>
                      <a:pt x="5665" y="23267"/>
                    </a:cubicBezTo>
                    <a:cubicBezTo>
                      <a:pt x="5765" y="23618"/>
                      <a:pt x="5790" y="23944"/>
                      <a:pt x="5790" y="24295"/>
                    </a:cubicBezTo>
                    <a:cubicBezTo>
                      <a:pt x="5790" y="24320"/>
                      <a:pt x="5815" y="24320"/>
                      <a:pt x="5815" y="24345"/>
                    </a:cubicBezTo>
                    <a:cubicBezTo>
                      <a:pt x="5815" y="24345"/>
                      <a:pt x="5790" y="24370"/>
                      <a:pt x="5790" y="24395"/>
                    </a:cubicBezTo>
                    <a:cubicBezTo>
                      <a:pt x="5790" y="24445"/>
                      <a:pt x="5790" y="24495"/>
                      <a:pt x="5790" y="24570"/>
                    </a:cubicBezTo>
                    <a:cubicBezTo>
                      <a:pt x="5765" y="25548"/>
                      <a:pt x="5540" y="26525"/>
                      <a:pt x="5314" y="27453"/>
                    </a:cubicBezTo>
                    <a:cubicBezTo>
                      <a:pt x="5289" y="27603"/>
                      <a:pt x="5264" y="27753"/>
                      <a:pt x="5214" y="27879"/>
                    </a:cubicBezTo>
                    <a:cubicBezTo>
                      <a:pt x="5139" y="28205"/>
                      <a:pt x="5064" y="28530"/>
                      <a:pt x="4988" y="28856"/>
                    </a:cubicBezTo>
                    <a:cubicBezTo>
                      <a:pt x="4211" y="31789"/>
                      <a:pt x="3259" y="34671"/>
                      <a:pt x="2257" y="37528"/>
                    </a:cubicBezTo>
                    <a:cubicBezTo>
                      <a:pt x="2181" y="37678"/>
                      <a:pt x="2131" y="37829"/>
                      <a:pt x="2081" y="38004"/>
                    </a:cubicBezTo>
                    <a:cubicBezTo>
                      <a:pt x="1881" y="38581"/>
                      <a:pt x="1680" y="39132"/>
                      <a:pt x="1454" y="39708"/>
                    </a:cubicBezTo>
                    <a:cubicBezTo>
                      <a:pt x="1279" y="40235"/>
                      <a:pt x="1079" y="40736"/>
                      <a:pt x="903" y="41262"/>
                    </a:cubicBezTo>
                    <a:cubicBezTo>
                      <a:pt x="627" y="41989"/>
                      <a:pt x="352" y="42716"/>
                      <a:pt x="76" y="43443"/>
                    </a:cubicBezTo>
                    <a:cubicBezTo>
                      <a:pt x="51" y="43493"/>
                      <a:pt x="51" y="43543"/>
                      <a:pt x="26" y="43568"/>
                    </a:cubicBezTo>
                    <a:cubicBezTo>
                      <a:pt x="1" y="43643"/>
                      <a:pt x="26" y="43743"/>
                      <a:pt x="76" y="43769"/>
                    </a:cubicBezTo>
                    <a:cubicBezTo>
                      <a:pt x="352" y="43994"/>
                      <a:pt x="627" y="44195"/>
                      <a:pt x="903" y="44395"/>
                    </a:cubicBezTo>
                    <a:cubicBezTo>
                      <a:pt x="3008" y="45924"/>
                      <a:pt x="5364" y="47127"/>
                      <a:pt x="7695" y="48280"/>
                    </a:cubicBezTo>
                    <a:cubicBezTo>
                      <a:pt x="8046" y="48480"/>
                      <a:pt x="8397" y="48631"/>
                      <a:pt x="8773" y="48806"/>
                    </a:cubicBezTo>
                    <a:cubicBezTo>
                      <a:pt x="8798" y="48831"/>
                      <a:pt x="8823" y="48831"/>
                      <a:pt x="8873" y="48856"/>
                    </a:cubicBezTo>
                    <a:cubicBezTo>
                      <a:pt x="11881" y="50310"/>
                      <a:pt x="14963" y="51638"/>
                      <a:pt x="18046" y="52916"/>
                    </a:cubicBezTo>
                    <a:cubicBezTo>
                      <a:pt x="18522" y="53092"/>
                      <a:pt x="18998" y="53292"/>
                      <a:pt x="19450" y="53468"/>
                    </a:cubicBezTo>
                    <a:cubicBezTo>
                      <a:pt x="20051" y="53718"/>
                      <a:pt x="20628" y="53944"/>
                      <a:pt x="21204" y="54170"/>
                    </a:cubicBezTo>
                    <a:cubicBezTo>
                      <a:pt x="25364" y="55824"/>
                      <a:pt x="29525" y="57403"/>
                      <a:pt x="33735" y="58881"/>
                    </a:cubicBezTo>
                    <a:cubicBezTo>
                      <a:pt x="33861" y="58806"/>
                      <a:pt x="33986" y="58706"/>
                      <a:pt x="34111" y="58631"/>
                    </a:cubicBezTo>
                    <a:cubicBezTo>
                      <a:pt x="26166" y="55849"/>
                      <a:pt x="18322" y="52791"/>
                      <a:pt x="10728" y="49282"/>
                    </a:cubicBezTo>
                    <a:cubicBezTo>
                      <a:pt x="8096" y="48054"/>
                      <a:pt x="5465" y="46776"/>
                      <a:pt x="2983" y="45272"/>
                    </a:cubicBezTo>
                    <a:cubicBezTo>
                      <a:pt x="2833" y="45172"/>
                      <a:pt x="2683" y="45072"/>
                      <a:pt x="2532" y="44997"/>
                    </a:cubicBezTo>
                    <a:cubicBezTo>
                      <a:pt x="2532" y="44972"/>
                      <a:pt x="2507" y="44972"/>
                      <a:pt x="2507" y="44947"/>
                    </a:cubicBezTo>
                    <a:cubicBezTo>
                      <a:pt x="2432" y="44921"/>
                      <a:pt x="2382" y="44896"/>
                      <a:pt x="2332" y="44846"/>
                    </a:cubicBezTo>
                    <a:cubicBezTo>
                      <a:pt x="2307" y="44846"/>
                      <a:pt x="2307" y="44821"/>
                      <a:pt x="2282" y="44821"/>
                    </a:cubicBezTo>
                    <a:cubicBezTo>
                      <a:pt x="1780" y="44495"/>
                      <a:pt x="1304" y="44094"/>
                      <a:pt x="803" y="43819"/>
                    </a:cubicBezTo>
                    <a:cubicBezTo>
                      <a:pt x="803" y="43794"/>
                      <a:pt x="778" y="43794"/>
                      <a:pt x="778" y="43794"/>
                    </a:cubicBezTo>
                    <a:cubicBezTo>
                      <a:pt x="402" y="43593"/>
                      <a:pt x="402" y="43769"/>
                      <a:pt x="552" y="43393"/>
                    </a:cubicBezTo>
                    <a:cubicBezTo>
                      <a:pt x="853" y="42540"/>
                      <a:pt x="1179" y="41713"/>
                      <a:pt x="1480" y="40886"/>
                    </a:cubicBezTo>
                    <a:cubicBezTo>
                      <a:pt x="2632" y="37779"/>
                      <a:pt x="3735" y="34646"/>
                      <a:pt x="4688" y="31463"/>
                    </a:cubicBezTo>
                    <a:cubicBezTo>
                      <a:pt x="4788" y="31062"/>
                      <a:pt x="4913" y="30686"/>
                      <a:pt x="5013" y="30285"/>
                    </a:cubicBezTo>
                    <a:cubicBezTo>
                      <a:pt x="5114" y="29984"/>
                      <a:pt x="5189" y="29683"/>
                      <a:pt x="5289" y="29357"/>
                    </a:cubicBezTo>
                    <a:cubicBezTo>
                      <a:pt x="5339" y="29182"/>
                      <a:pt x="5389" y="28982"/>
                      <a:pt x="5439" y="28781"/>
                    </a:cubicBezTo>
                    <a:cubicBezTo>
                      <a:pt x="5465" y="28656"/>
                      <a:pt x="5490" y="28530"/>
                      <a:pt x="5540" y="28405"/>
                    </a:cubicBezTo>
                    <a:cubicBezTo>
                      <a:pt x="5590" y="28154"/>
                      <a:pt x="5640" y="27904"/>
                      <a:pt x="5690" y="27678"/>
                    </a:cubicBezTo>
                    <a:cubicBezTo>
                      <a:pt x="5765" y="27403"/>
                      <a:pt x="5815" y="27152"/>
                      <a:pt x="5866" y="26901"/>
                    </a:cubicBezTo>
                    <a:cubicBezTo>
                      <a:pt x="5891" y="26826"/>
                      <a:pt x="5891" y="26776"/>
                      <a:pt x="5916" y="26726"/>
                    </a:cubicBezTo>
                    <a:cubicBezTo>
                      <a:pt x="6091" y="25849"/>
                      <a:pt x="6267" y="24896"/>
                      <a:pt x="6216" y="23994"/>
                    </a:cubicBezTo>
                    <a:cubicBezTo>
                      <a:pt x="6216" y="23944"/>
                      <a:pt x="6216" y="23894"/>
                      <a:pt x="6191" y="23844"/>
                    </a:cubicBezTo>
                    <a:cubicBezTo>
                      <a:pt x="6191" y="23794"/>
                      <a:pt x="6191" y="23743"/>
                      <a:pt x="6191" y="23718"/>
                    </a:cubicBezTo>
                    <a:cubicBezTo>
                      <a:pt x="6191" y="23693"/>
                      <a:pt x="6191" y="23693"/>
                      <a:pt x="6191" y="23668"/>
                    </a:cubicBezTo>
                    <a:cubicBezTo>
                      <a:pt x="6166" y="23543"/>
                      <a:pt x="6141" y="23393"/>
                      <a:pt x="6091" y="23242"/>
                    </a:cubicBezTo>
                    <a:cubicBezTo>
                      <a:pt x="5790" y="21914"/>
                      <a:pt x="4988" y="20711"/>
                      <a:pt x="4387" y="19458"/>
                    </a:cubicBezTo>
                    <a:cubicBezTo>
                      <a:pt x="4387" y="19433"/>
                      <a:pt x="4362" y="19382"/>
                      <a:pt x="4337" y="19332"/>
                    </a:cubicBezTo>
                    <a:cubicBezTo>
                      <a:pt x="4287" y="19207"/>
                      <a:pt x="4211" y="19057"/>
                      <a:pt x="4161" y="18931"/>
                    </a:cubicBezTo>
                    <a:cubicBezTo>
                      <a:pt x="4136" y="18881"/>
                      <a:pt x="4111" y="18831"/>
                      <a:pt x="4111" y="18806"/>
                    </a:cubicBezTo>
                    <a:cubicBezTo>
                      <a:pt x="4086" y="18756"/>
                      <a:pt x="4086" y="18731"/>
                      <a:pt x="4061" y="18681"/>
                    </a:cubicBezTo>
                    <a:cubicBezTo>
                      <a:pt x="3084" y="16024"/>
                      <a:pt x="4111" y="13693"/>
                      <a:pt x="5640" y="11438"/>
                    </a:cubicBezTo>
                    <a:cubicBezTo>
                      <a:pt x="5740" y="11287"/>
                      <a:pt x="5866" y="11137"/>
                      <a:pt x="5966" y="10961"/>
                    </a:cubicBezTo>
                    <a:cubicBezTo>
                      <a:pt x="6066" y="10811"/>
                      <a:pt x="6191" y="10636"/>
                      <a:pt x="6292" y="10485"/>
                    </a:cubicBezTo>
                    <a:cubicBezTo>
                      <a:pt x="7194" y="9132"/>
                      <a:pt x="8046" y="7728"/>
                      <a:pt x="8748" y="6275"/>
                    </a:cubicBezTo>
                    <a:cubicBezTo>
                      <a:pt x="8773" y="6250"/>
                      <a:pt x="8798" y="6199"/>
                      <a:pt x="8823" y="6174"/>
                    </a:cubicBezTo>
                    <a:cubicBezTo>
                      <a:pt x="8898" y="5999"/>
                      <a:pt x="8973" y="5823"/>
                      <a:pt x="9049" y="5648"/>
                    </a:cubicBezTo>
                    <a:cubicBezTo>
                      <a:pt x="9124" y="5498"/>
                      <a:pt x="9199" y="5347"/>
                      <a:pt x="9249" y="5197"/>
                    </a:cubicBezTo>
                    <a:cubicBezTo>
                      <a:pt x="9274" y="5147"/>
                      <a:pt x="9299" y="5072"/>
                      <a:pt x="9324" y="5021"/>
                    </a:cubicBezTo>
                    <a:cubicBezTo>
                      <a:pt x="9349" y="4996"/>
                      <a:pt x="9349" y="4971"/>
                      <a:pt x="9374" y="4946"/>
                    </a:cubicBezTo>
                    <a:cubicBezTo>
                      <a:pt x="9976" y="3443"/>
                      <a:pt x="10327" y="1864"/>
                      <a:pt x="10602" y="260"/>
                    </a:cubicBezTo>
                    <a:cubicBezTo>
                      <a:pt x="10627" y="234"/>
                      <a:pt x="10602" y="234"/>
                      <a:pt x="10602" y="234"/>
                    </a:cubicBezTo>
                    <a:cubicBezTo>
                      <a:pt x="10627" y="109"/>
                      <a:pt x="10527" y="9"/>
                      <a:pt x="10427" y="9"/>
                    </a:cubicBezTo>
                    <a:cubicBezTo>
                      <a:pt x="10404" y="3"/>
                      <a:pt x="10382" y="0"/>
                      <a:pt x="103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1" name="Google Shape;3581;p40"/>
              <p:cNvSpPr/>
              <p:nvPr/>
            </p:nvSpPr>
            <p:spPr>
              <a:xfrm>
                <a:off x="4691250" y="4523225"/>
                <a:ext cx="58925" cy="66450"/>
              </a:xfrm>
              <a:custGeom>
                <a:avLst/>
                <a:gdLst/>
                <a:ahLst/>
                <a:cxnLst/>
                <a:rect l="l" t="t" r="r" b="b"/>
                <a:pathLst>
                  <a:path w="2357" h="2658" extrusionOk="0">
                    <a:moveTo>
                      <a:pt x="1630" y="0"/>
                    </a:moveTo>
                    <a:cubicBezTo>
                      <a:pt x="1104" y="577"/>
                      <a:pt x="577" y="1128"/>
                      <a:pt x="1" y="1655"/>
                    </a:cubicBezTo>
                    <a:cubicBezTo>
                      <a:pt x="778" y="2005"/>
                      <a:pt x="1580" y="2331"/>
                      <a:pt x="2357" y="2657"/>
                    </a:cubicBezTo>
                    <a:cubicBezTo>
                      <a:pt x="2106" y="1780"/>
                      <a:pt x="1855" y="903"/>
                      <a:pt x="1630"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2" name="Google Shape;3582;p40"/>
              <p:cNvSpPr/>
              <p:nvPr/>
            </p:nvSpPr>
            <p:spPr>
              <a:xfrm>
                <a:off x="4347900" y="4327725"/>
                <a:ext cx="47025" cy="86500"/>
              </a:xfrm>
              <a:custGeom>
                <a:avLst/>
                <a:gdLst/>
                <a:ahLst/>
                <a:cxnLst/>
                <a:rect l="l" t="t" r="r" b="b"/>
                <a:pathLst>
                  <a:path w="1881" h="3460" extrusionOk="0">
                    <a:moveTo>
                      <a:pt x="802" y="1"/>
                    </a:moveTo>
                    <a:cubicBezTo>
                      <a:pt x="326" y="1329"/>
                      <a:pt x="0" y="2131"/>
                      <a:pt x="0" y="2131"/>
                    </a:cubicBezTo>
                    <a:cubicBezTo>
                      <a:pt x="552" y="2582"/>
                      <a:pt x="1178" y="3008"/>
                      <a:pt x="1880" y="3460"/>
                    </a:cubicBezTo>
                    <a:cubicBezTo>
                      <a:pt x="1504" y="2307"/>
                      <a:pt x="1153" y="1154"/>
                      <a:pt x="802"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3" name="Google Shape;3583;p40"/>
              <p:cNvSpPr/>
              <p:nvPr/>
            </p:nvSpPr>
            <p:spPr>
              <a:xfrm>
                <a:off x="4443125" y="4345275"/>
                <a:ext cx="162950" cy="181100"/>
              </a:xfrm>
              <a:custGeom>
                <a:avLst/>
                <a:gdLst/>
                <a:ahLst/>
                <a:cxnLst/>
                <a:rect l="l" t="t" r="r" b="b"/>
                <a:pathLst>
                  <a:path w="6518" h="7244" extrusionOk="0">
                    <a:moveTo>
                      <a:pt x="5139" y="1"/>
                    </a:moveTo>
                    <a:cubicBezTo>
                      <a:pt x="3485" y="1404"/>
                      <a:pt x="1780" y="2707"/>
                      <a:pt x="1" y="3935"/>
                    </a:cubicBezTo>
                    <a:cubicBezTo>
                      <a:pt x="728" y="4336"/>
                      <a:pt x="1480" y="4763"/>
                      <a:pt x="2282" y="5164"/>
                    </a:cubicBezTo>
                    <a:cubicBezTo>
                      <a:pt x="2758" y="4788"/>
                      <a:pt x="3234" y="4387"/>
                      <a:pt x="3685" y="3986"/>
                    </a:cubicBezTo>
                    <a:cubicBezTo>
                      <a:pt x="3730" y="3950"/>
                      <a:pt x="3783" y="3933"/>
                      <a:pt x="3836" y="3933"/>
                    </a:cubicBezTo>
                    <a:cubicBezTo>
                      <a:pt x="3931" y="3933"/>
                      <a:pt x="4020" y="3989"/>
                      <a:pt x="4036" y="4086"/>
                    </a:cubicBezTo>
                    <a:cubicBezTo>
                      <a:pt x="4237" y="4838"/>
                      <a:pt x="4387" y="5565"/>
                      <a:pt x="4562" y="6316"/>
                    </a:cubicBezTo>
                    <a:cubicBezTo>
                      <a:pt x="5189" y="6617"/>
                      <a:pt x="5866" y="6943"/>
                      <a:pt x="6517" y="7244"/>
                    </a:cubicBezTo>
                    <a:cubicBezTo>
                      <a:pt x="6191" y="4813"/>
                      <a:pt x="5715" y="2382"/>
                      <a:pt x="5139"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4" name="Google Shape;3584;p40"/>
              <p:cNvSpPr/>
              <p:nvPr/>
            </p:nvSpPr>
            <p:spPr>
              <a:xfrm>
                <a:off x="4510175" y="4458050"/>
                <a:ext cx="35125" cy="39500"/>
              </a:xfrm>
              <a:custGeom>
                <a:avLst/>
                <a:gdLst/>
                <a:ahLst/>
                <a:cxnLst/>
                <a:rect l="l" t="t" r="r" b="b"/>
                <a:pathLst>
                  <a:path w="1405" h="1580" extrusionOk="0">
                    <a:moveTo>
                      <a:pt x="1028" y="1"/>
                    </a:moveTo>
                    <a:cubicBezTo>
                      <a:pt x="677" y="302"/>
                      <a:pt x="352" y="577"/>
                      <a:pt x="1" y="878"/>
                    </a:cubicBezTo>
                    <a:cubicBezTo>
                      <a:pt x="452" y="1104"/>
                      <a:pt x="928" y="1329"/>
                      <a:pt x="1404" y="1580"/>
                    </a:cubicBezTo>
                    <a:cubicBezTo>
                      <a:pt x="1279" y="1054"/>
                      <a:pt x="1154" y="527"/>
                      <a:pt x="1028"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5" name="Google Shape;3585;p40"/>
              <p:cNvSpPr/>
              <p:nvPr/>
            </p:nvSpPr>
            <p:spPr>
              <a:xfrm>
                <a:off x="4448150" y="3996275"/>
                <a:ext cx="1004425" cy="516325"/>
              </a:xfrm>
              <a:custGeom>
                <a:avLst/>
                <a:gdLst/>
                <a:ahLst/>
                <a:cxnLst/>
                <a:rect l="l" t="t" r="r" b="b"/>
                <a:pathLst>
                  <a:path w="40177" h="20653" extrusionOk="0">
                    <a:moveTo>
                      <a:pt x="1128" y="1"/>
                    </a:moveTo>
                    <a:cubicBezTo>
                      <a:pt x="828" y="1229"/>
                      <a:pt x="427" y="2607"/>
                      <a:pt x="0" y="3986"/>
                    </a:cubicBezTo>
                    <a:cubicBezTo>
                      <a:pt x="502" y="5690"/>
                      <a:pt x="1028" y="7394"/>
                      <a:pt x="1554" y="9073"/>
                    </a:cubicBezTo>
                    <a:cubicBezTo>
                      <a:pt x="3710" y="7645"/>
                      <a:pt x="5765" y="6066"/>
                      <a:pt x="7720" y="4387"/>
                    </a:cubicBezTo>
                    <a:cubicBezTo>
                      <a:pt x="7768" y="4348"/>
                      <a:pt x="7827" y="4328"/>
                      <a:pt x="7884" y="4328"/>
                    </a:cubicBezTo>
                    <a:cubicBezTo>
                      <a:pt x="7974" y="4328"/>
                      <a:pt x="8055" y="4379"/>
                      <a:pt x="8071" y="4487"/>
                    </a:cubicBezTo>
                    <a:cubicBezTo>
                      <a:pt x="8722" y="6993"/>
                      <a:pt x="9199" y="9550"/>
                      <a:pt x="9574" y="12106"/>
                    </a:cubicBezTo>
                    <a:cubicBezTo>
                      <a:pt x="11780" y="10652"/>
                      <a:pt x="13785" y="8923"/>
                      <a:pt x="15564" y="6943"/>
                    </a:cubicBezTo>
                    <a:cubicBezTo>
                      <a:pt x="15600" y="6899"/>
                      <a:pt x="15647" y="6880"/>
                      <a:pt x="15696" y="6880"/>
                    </a:cubicBezTo>
                    <a:cubicBezTo>
                      <a:pt x="15787" y="6880"/>
                      <a:pt x="15883" y="6946"/>
                      <a:pt x="15915" y="7043"/>
                    </a:cubicBezTo>
                    <a:cubicBezTo>
                      <a:pt x="16567" y="9650"/>
                      <a:pt x="17344" y="12231"/>
                      <a:pt x="18221" y="14788"/>
                    </a:cubicBezTo>
                    <a:cubicBezTo>
                      <a:pt x="20427" y="12833"/>
                      <a:pt x="22632" y="10878"/>
                      <a:pt x="24813" y="8923"/>
                    </a:cubicBezTo>
                    <a:cubicBezTo>
                      <a:pt x="24863" y="8883"/>
                      <a:pt x="24925" y="8863"/>
                      <a:pt x="24983" y="8863"/>
                    </a:cubicBezTo>
                    <a:cubicBezTo>
                      <a:pt x="25070" y="8863"/>
                      <a:pt x="25148" y="8908"/>
                      <a:pt x="25164" y="8998"/>
                    </a:cubicBezTo>
                    <a:cubicBezTo>
                      <a:pt x="25840" y="12031"/>
                      <a:pt x="26517" y="15063"/>
                      <a:pt x="27194" y="18096"/>
                    </a:cubicBezTo>
                    <a:cubicBezTo>
                      <a:pt x="28246" y="16818"/>
                      <a:pt x="29299" y="15565"/>
                      <a:pt x="30402" y="14362"/>
                    </a:cubicBezTo>
                    <a:cubicBezTo>
                      <a:pt x="30953" y="13760"/>
                      <a:pt x="31504" y="12958"/>
                      <a:pt x="32156" y="12507"/>
                    </a:cubicBezTo>
                    <a:cubicBezTo>
                      <a:pt x="32340" y="12384"/>
                      <a:pt x="32541" y="12261"/>
                      <a:pt x="32759" y="12261"/>
                    </a:cubicBezTo>
                    <a:cubicBezTo>
                      <a:pt x="32808" y="12261"/>
                      <a:pt x="32857" y="12268"/>
                      <a:pt x="32908" y="12281"/>
                    </a:cubicBezTo>
                    <a:cubicBezTo>
                      <a:pt x="33259" y="12382"/>
                      <a:pt x="33309" y="12682"/>
                      <a:pt x="33409" y="12983"/>
                    </a:cubicBezTo>
                    <a:cubicBezTo>
                      <a:pt x="33710" y="13810"/>
                      <a:pt x="33760" y="14813"/>
                      <a:pt x="33986" y="15690"/>
                    </a:cubicBezTo>
                    <a:cubicBezTo>
                      <a:pt x="34387" y="17369"/>
                      <a:pt x="34888" y="19023"/>
                      <a:pt x="35464" y="20652"/>
                    </a:cubicBezTo>
                    <a:cubicBezTo>
                      <a:pt x="37043" y="19324"/>
                      <a:pt x="38547" y="17895"/>
                      <a:pt x="39951" y="16367"/>
                    </a:cubicBezTo>
                    <a:cubicBezTo>
                      <a:pt x="40026" y="15489"/>
                      <a:pt x="40101" y="14587"/>
                      <a:pt x="40176" y="13685"/>
                    </a:cubicBezTo>
                    <a:lnTo>
                      <a:pt x="40176" y="13685"/>
                    </a:lnTo>
                    <a:cubicBezTo>
                      <a:pt x="39123" y="14712"/>
                      <a:pt x="38046" y="15715"/>
                      <a:pt x="36943" y="16642"/>
                    </a:cubicBezTo>
                    <a:cubicBezTo>
                      <a:pt x="36885" y="16681"/>
                      <a:pt x="36827" y="16701"/>
                      <a:pt x="36774" y="16701"/>
                    </a:cubicBezTo>
                    <a:cubicBezTo>
                      <a:pt x="36688" y="16701"/>
                      <a:pt x="36613" y="16650"/>
                      <a:pt x="36567" y="16542"/>
                    </a:cubicBezTo>
                    <a:cubicBezTo>
                      <a:pt x="36091" y="15189"/>
                      <a:pt x="35640" y="13810"/>
                      <a:pt x="35264" y="12407"/>
                    </a:cubicBezTo>
                    <a:cubicBezTo>
                      <a:pt x="35113" y="11780"/>
                      <a:pt x="34938" y="11154"/>
                      <a:pt x="34813" y="10502"/>
                    </a:cubicBezTo>
                    <a:cubicBezTo>
                      <a:pt x="34712" y="10126"/>
                      <a:pt x="34662" y="8823"/>
                      <a:pt x="34412" y="8572"/>
                    </a:cubicBezTo>
                    <a:cubicBezTo>
                      <a:pt x="34288" y="8457"/>
                      <a:pt x="34158" y="8409"/>
                      <a:pt x="34026" y="8409"/>
                    </a:cubicBezTo>
                    <a:cubicBezTo>
                      <a:pt x="33439" y="8409"/>
                      <a:pt x="32814" y="9372"/>
                      <a:pt x="32507" y="9700"/>
                    </a:cubicBezTo>
                    <a:cubicBezTo>
                      <a:pt x="32081" y="10176"/>
                      <a:pt x="31655" y="10652"/>
                      <a:pt x="31229" y="11129"/>
                    </a:cubicBezTo>
                    <a:cubicBezTo>
                      <a:pt x="30352" y="12131"/>
                      <a:pt x="29499" y="13134"/>
                      <a:pt x="28647" y="14186"/>
                    </a:cubicBezTo>
                    <a:cubicBezTo>
                      <a:pt x="28612" y="14230"/>
                      <a:pt x="28565" y="14249"/>
                      <a:pt x="28515" y="14249"/>
                    </a:cubicBezTo>
                    <a:cubicBezTo>
                      <a:pt x="28425" y="14249"/>
                      <a:pt x="28329" y="14184"/>
                      <a:pt x="28296" y="14086"/>
                    </a:cubicBezTo>
                    <a:cubicBezTo>
                      <a:pt x="27620" y="11028"/>
                      <a:pt x="26943" y="7996"/>
                      <a:pt x="26241" y="4938"/>
                    </a:cubicBezTo>
                    <a:cubicBezTo>
                      <a:pt x="24061" y="6893"/>
                      <a:pt x="21880" y="8823"/>
                      <a:pt x="19700" y="10778"/>
                    </a:cubicBezTo>
                    <a:cubicBezTo>
                      <a:pt x="19655" y="10813"/>
                      <a:pt x="19605" y="10830"/>
                      <a:pt x="19556" y="10830"/>
                    </a:cubicBezTo>
                    <a:cubicBezTo>
                      <a:pt x="19466" y="10830"/>
                      <a:pt x="19381" y="10774"/>
                      <a:pt x="19349" y="10677"/>
                    </a:cubicBezTo>
                    <a:cubicBezTo>
                      <a:pt x="18447" y="8146"/>
                      <a:pt x="17670" y="5590"/>
                      <a:pt x="17018" y="2983"/>
                    </a:cubicBezTo>
                    <a:cubicBezTo>
                      <a:pt x="15214" y="4963"/>
                      <a:pt x="13183" y="6692"/>
                      <a:pt x="10928" y="8121"/>
                    </a:cubicBezTo>
                    <a:cubicBezTo>
                      <a:pt x="10890" y="8146"/>
                      <a:pt x="10853" y="8157"/>
                      <a:pt x="10817" y="8157"/>
                    </a:cubicBezTo>
                    <a:cubicBezTo>
                      <a:pt x="10710" y="8157"/>
                      <a:pt x="10621" y="8058"/>
                      <a:pt x="10602" y="7946"/>
                    </a:cubicBezTo>
                    <a:cubicBezTo>
                      <a:pt x="10276" y="5389"/>
                      <a:pt x="9775" y="2883"/>
                      <a:pt x="9173" y="402"/>
                    </a:cubicBezTo>
                    <a:cubicBezTo>
                      <a:pt x="7193" y="2081"/>
                      <a:pt x="5113" y="3635"/>
                      <a:pt x="2958" y="5088"/>
                    </a:cubicBezTo>
                    <a:cubicBezTo>
                      <a:pt x="2927" y="5107"/>
                      <a:pt x="2895" y="5115"/>
                      <a:pt x="2864" y="5115"/>
                    </a:cubicBezTo>
                    <a:cubicBezTo>
                      <a:pt x="2767" y="5115"/>
                      <a:pt x="2676" y="5039"/>
                      <a:pt x="2657" y="4963"/>
                    </a:cubicBezTo>
                    <a:cubicBezTo>
                      <a:pt x="2131" y="3309"/>
                      <a:pt x="1630" y="1655"/>
                      <a:pt x="1128"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6" name="Google Shape;3586;p40"/>
              <p:cNvSpPr/>
              <p:nvPr/>
            </p:nvSpPr>
            <p:spPr>
              <a:xfrm>
                <a:off x="4411800" y="4114075"/>
                <a:ext cx="1033875" cy="511925"/>
              </a:xfrm>
              <a:custGeom>
                <a:avLst/>
                <a:gdLst/>
                <a:ahLst/>
                <a:cxnLst/>
                <a:rect l="l" t="t" r="r" b="b"/>
                <a:pathLst>
                  <a:path w="41355" h="20477" extrusionOk="0">
                    <a:moveTo>
                      <a:pt x="1229" y="0"/>
                    </a:moveTo>
                    <a:cubicBezTo>
                      <a:pt x="828" y="1254"/>
                      <a:pt x="402" y="2507"/>
                      <a:pt x="1" y="3685"/>
                    </a:cubicBezTo>
                    <a:cubicBezTo>
                      <a:pt x="527" y="5439"/>
                      <a:pt x="1053" y="7168"/>
                      <a:pt x="1605" y="8898"/>
                    </a:cubicBezTo>
                    <a:cubicBezTo>
                      <a:pt x="3760" y="7444"/>
                      <a:pt x="5815" y="5890"/>
                      <a:pt x="7770" y="4186"/>
                    </a:cubicBezTo>
                    <a:cubicBezTo>
                      <a:pt x="7815" y="4159"/>
                      <a:pt x="7867" y="4145"/>
                      <a:pt x="7916" y="4145"/>
                    </a:cubicBezTo>
                    <a:cubicBezTo>
                      <a:pt x="8005" y="4145"/>
                      <a:pt x="8089" y="4190"/>
                      <a:pt x="8121" y="4286"/>
                    </a:cubicBezTo>
                    <a:cubicBezTo>
                      <a:pt x="8748" y="6792"/>
                      <a:pt x="9249" y="9349"/>
                      <a:pt x="9600" y="11905"/>
                    </a:cubicBezTo>
                    <a:cubicBezTo>
                      <a:pt x="11830" y="10477"/>
                      <a:pt x="13835" y="8747"/>
                      <a:pt x="15590" y="6742"/>
                    </a:cubicBezTo>
                    <a:cubicBezTo>
                      <a:pt x="15634" y="6707"/>
                      <a:pt x="15688" y="6690"/>
                      <a:pt x="15740" y="6690"/>
                    </a:cubicBezTo>
                    <a:cubicBezTo>
                      <a:pt x="15835" y="6690"/>
                      <a:pt x="15925" y="6745"/>
                      <a:pt x="15941" y="6843"/>
                    </a:cubicBezTo>
                    <a:cubicBezTo>
                      <a:pt x="16617" y="9449"/>
                      <a:pt x="17394" y="12031"/>
                      <a:pt x="18272" y="14587"/>
                    </a:cubicBezTo>
                    <a:cubicBezTo>
                      <a:pt x="20477" y="12632"/>
                      <a:pt x="22658" y="10677"/>
                      <a:pt x="24863" y="8722"/>
                    </a:cubicBezTo>
                    <a:cubicBezTo>
                      <a:pt x="24902" y="8684"/>
                      <a:pt x="24955" y="8664"/>
                      <a:pt x="25009" y="8664"/>
                    </a:cubicBezTo>
                    <a:cubicBezTo>
                      <a:pt x="25096" y="8664"/>
                      <a:pt x="25183" y="8715"/>
                      <a:pt x="25214" y="8823"/>
                    </a:cubicBezTo>
                    <a:cubicBezTo>
                      <a:pt x="25891" y="11855"/>
                      <a:pt x="26567" y="14888"/>
                      <a:pt x="27244" y="17895"/>
                    </a:cubicBezTo>
                    <a:cubicBezTo>
                      <a:pt x="28272" y="16642"/>
                      <a:pt x="29349" y="15389"/>
                      <a:pt x="30452" y="14161"/>
                    </a:cubicBezTo>
                    <a:cubicBezTo>
                      <a:pt x="30978" y="13584"/>
                      <a:pt x="31555" y="12782"/>
                      <a:pt x="32207" y="12331"/>
                    </a:cubicBezTo>
                    <a:cubicBezTo>
                      <a:pt x="32386" y="12191"/>
                      <a:pt x="32566" y="12084"/>
                      <a:pt x="32784" y="12084"/>
                    </a:cubicBezTo>
                    <a:cubicBezTo>
                      <a:pt x="32839" y="12084"/>
                      <a:pt x="32897" y="12091"/>
                      <a:pt x="32958" y="12106"/>
                    </a:cubicBezTo>
                    <a:cubicBezTo>
                      <a:pt x="33284" y="12206"/>
                      <a:pt x="33359" y="12482"/>
                      <a:pt x="33460" y="12782"/>
                    </a:cubicBezTo>
                    <a:cubicBezTo>
                      <a:pt x="33735" y="13635"/>
                      <a:pt x="33811" y="14612"/>
                      <a:pt x="34011" y="15489"/>
                    </a:cubicBezTo>
                    <a:cubicBezTo>
                      <a:pt x="34412" y="17168"/>
                      <a:pt x="34913" y="18848"/>
                      <a:pt x="35515" y="20477"/>
                    </a:cubicBezTo>
                    <a:cubicBezTo>
                      <a:pt x="37369" y="18898"/>
                      <a:pt x="39124" y="17194"/>
                      <a:pt x="40753" y="15364"/>
                    </a:cubicBezTo>
                    <a:cubicBezTo>
                      <a:pt x="40786" y="15320"/>
                      <a:pt x="40838" y="15300"/>
                      <a:pt x="40893" y="15300"/>
                    </a:cubicBezTo>
                    <a:cubicBezTo>
                      <a:pt x="40963" y="15300"/>
                      <a:pt x="41037" y="15333"/>
                      <a:pt x="41079" y="15389"/>
                    </a:cubicBezTo>
                    <a:cubicBezTo>
                      <a:pt x="41154" y="14412"/>
                      <a:pt x="41254" y="13384"/>
                      <a:pt x="41354" y="12331"/>
                    </a:cubicBezTo>
                    <a:lnTo>
                      <a:pt x="41354" y="12331"/>
                    </a:lnTo>
                    <a:cubicBezTo>
                      <a:pt x="39976" y="13785"/>
                      <a:pt x="38522" y="15163"/>
                      <a:pt x="36968" y="16467"/>
                    </a:cubicBezTo>
                    <a:cubicBezTo>
                      <a:pt x="36924" y="16502"/>
                      <a:pt x="36873" y="16519"/>
                      <a:pt x="36824" y="16519"/>
                    </a:cubicBezTo>
                    <a:cubicBezTo>
                      <a:pt x="36735" y="16519"/>
                      <a:pt x="36650" y="16464"/>
                      <a:pt x="36618" y="16366"/>
                    </a:cubicBezTo>
                    <a:cubicBezTo>
                      <a:pt x="36141" y="15013"/>
                      <a:pt x="35690" y="13635"/>
                      <a:pt x="35314" y="12231"/>
                    </a:cubicBezTo>
                    <a:cubicBezTo>
                      <a:pt x="35139" y="11605"/>
                      <a:pt x="34988" y="10953"/>
                      <a:pt x="34838" y="10301"/>
                    </a:cubicBezTo>
                    <a:cubicBezTo>
                      <a:pt x="34763" y="9950"/>
                      <a:pt x="34713" y="8622"/>
                      <a:pt x="34462" y="8371"/>
                    </a:cubicBezTo>
                    <a:cubicBezTo>
                      <a:pt x="34340" y="8258"/>
                      <a:pt x="34211" y="8211"/>
                      <a:pt x="34080" y="8211"/>
                    </a:cubicBezTo>
                    <a:cubicBezTo>
                      <a:pt x="33485" y="8211"/>
                      <a:pt x="32840" y="9196"/>
                      <a:pt x="32532" y="9524"/>
                    </a:cubicBezTo>
                    <a:cubicBezTo>
                      <a:pt x="32106" y="9975"/>
                      <a:pt x="31680" y="10452"/>
                      <a:pt x="31279" y="10928"/>
                    </a:cubicBezTo>
                    <a:cubicBezTo>
                      <a:pt x="30377" y="11930"/>
                      <a:pt x="29525" y="12958"/>
                      <a:pt x="28698" y="13985"/>
                    </a:cubicBezTo>
                    <a:cubicBezTo>
                      <a:pt x="28661" y="14031"/>
                      <a:pt x="28609" y="14050"/>
                      <a:pt x="28555" y="14050"/>
                    </a:cubicBezTo>
                    <a:cubicBezTo>
                      <a:pt x="28461" y="14050"/>
                      <a:pt x="28363" y="13990"/>
                      <a:pt x="28347" y="13910"/>
                    </a:cubicBezTo>
                    <a:cubicBezTo>
                      <a:pt x="27670" y="10853"/>
                      <a:pt x="26968" y="7795"/>
                      <a:pt x="26292" y="4737"/>
                    </a:cubicBezTo>
                    <a:cubicBezTo>
                      <a:pt x="24111" y="6692"/>
                      <a:pt x="21931" y="8622"/>
                      <a:pt x="19725" y="10577"/>
                    </a:cubicBezTo>
                    <a:cubicBezTo>
                      <a:pt x="19690" y="10612"/>
                      <a:pt x="19645" y="10629"/>
                      <a:pt x="19598" y="10629"/>
                    </a:cubicBezTo>
                    <a:cubicBezTo>
                      <a:pt x="19513" y="10629"/>
                      <a:pt x="19423" y="10574"/>
                      <a:pt x="19374" y="10477"/>
                    </a:cubicBezTo>
                    <a:cubicBezTo>
                      <a:pt x="18497" y="7945"/>
                      <a:pt x="17720" y="5389"/>
                      <a:pt x="17069" y="2807"/>
                    </a:cubicBezTo>
                    <a:cubicBezTo>
                      <a:pt x="15264" y="4787"/>
                      <a:pt x="13234" y="6492"/>
                      <a:pt x="10953" y="7920"/>
                    </a:cubicBezTo>
                    <a:cubicBezTo>
                      <a:pt x="10922" y="7945"/>
                      <a:pt x="10889" y="7956"/>
                      <a:pt x="10857" y="7956"/>
                    </a:cubicBezTo>
                    <a:cubicBezTo>
                      <a:pt x="10761" y="7956"/>
                      <a:pt x="10671" y="7858"/>
                      <a:pt x="10653" y="7745"/>
                    </a:cubicBezTo>
                    <a:cubicBezTo>
                      <a:pt x="10302" y="5213"/>
                      <a:pt x="9825" y="2682"/>
                      <a:pt x="9199" y="201"/>
                    </a:cubicBezTo>
                    <a:cubicBezTo>
                      <a:pt x="7219" y="1880"/>
                      <a:pt x="5164" y="3434"/>
                      <a:pt x="3008" y="4888"/>
                    </a:cubicBezTo>
                    <a:cubicBezTo>
                      <a:pt x="2974" y="4908"/>
                      <a:pt x="2937" y="4918"/>
                      <a:pt x="2902" y="4918"/>
                    </a:cubicBezTo>
                    <a:cubicBezTo>
                      <a:pt x="2808" y="4918"/>
                      <a:pt x="2719" y="4853"/>
                      <a:pt x="2683" y="4762"/>
                    </a:cubicBezTo>
                    <a:cubicBezTo>
                      <a:pt x="2206" y="3158"/>
                      <a:pt x="1705" y="1579"/>
                      <a:pt x="1229"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7" name="Google Shape;3587;p40"/>
              <p:cNvSpPr/>
              <p:nvPr/>
            </p:nvSpPr>
            <p:spPr>
              <a:xfrm>
                <a:off x="4882350" y="4572100"/>
                <a:ext cx="105925" cy="112800"/>
              </a:xfrm>
              <a:custGeom>
                <a:avLst/>
                <a:gdLst/>
                <a:ahLst/>
                <a:cxnLst/>
                <a:rect l="l" t="t" r="r" b="b"/>
                <a:pathLst>
                  <a:path w="4237" h="4512" extrusionOk="0">
                    <a:moveTo>
                      <a:pt x="3234" y="0"/>
                    </a:moveTo>
                    <a:cubicBezTo>
                      <a:pt x="2156" y="953"/>
                      <a:pt x="1079" y="1905"/>
                      <a:pt x="1" y="2857"/>
                    </a:cubicBezTo>
                    <a:cubicBezTo>
                      <a:pt x="1430" y="3434"/>
                      <a:pt x="2858" y="3985"/>
                      <a:pt x="4237" y="4512"/>
                    </a:cubicBezTo>
                    <a:cubicBezTo>
                      <a:pt x="3911" y="3008"/>
                      <a:pt x="3560" y="1504"/>
                      <a:pt x="3234"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8" name="Google Shape;3588;p40"/>
              <p:cNvSpPr/>
              <p:nvPr/>
            </p:nvSpPr>
            <p:spPr>
              <a:xfrm>
                <a:off x="5090375" y="4658650"/>
                <a:ext cx="98400" cy="99550"/>
              </a:xfrm>
              <a:custGeom>
                <a:avLst/>
                <a:gdLst/>
                <a:ahLst/>
                <a:cxnLst/>
                <a:rect l="l" t="t" r="r" b="b"/>
                <a:pathLst>
                  <a:path w="3936" h="3982" extrusionOk="0">
                    <a:moveTo>
                      <a:pt x="2689" y="0"/>
                    </a:moveTo>
                    <a:cubicBezTo>
                      <a:pt x="2098" y="0"/>
                      <a:pt x="1460" y="974"/>
                      <a:pt x="1154" y="1300"/>
                    </a:cubicBezTo>
                    <a:cubicBezTo>
                      <a:pt x="778" y="1726"/>
                      <a:pt x="402" y="2152"/>
                      <a:pt x="1" y="2578"/>
                    </a:cubicBezTo>
                    <a:cubicBezTo>
                      <a:pt x="1379" y="3080"/>
                      <a:pt x="2708" y="3556"/>
                      <a:pt x="3936" y="3982"/>
                    </a:cubicBezTo>
                    <a:cubicBezTo>
                      <a:pt x="3760" y="3355"/>
                      <a:pt x="3610" y="2729"/>
                      <a:pt x="3459" y="2102"/>
                    </a:cubicBezTo>
                    <a:cubicBezTo>
                      <a:pt x="3384" y="1726"/>
                      <a:pt x="3334" y="398"/>
                      <a:pt x="3084" y="172"/>
                    </a:cubicBezTo>
                    <a:cubicBezTo>
                      <a:pt x="2958" y="51"/>
                      <a:pt x="2825" y="0"/>
                      <a:pt x="2689"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9" name="Google Shape;3589;p40"/>
              <p:cNvSpPr/>
              <p:nvPr/>
            </p:nvSpPr>
            <p:spPr>
              <a:xfrm>
                <a:off x="4476350" y="3975600"/>
                <a:ext cx="977475" cy="438200"/>
              </a:xfrm>
              <a:custGeom>
                <a:avLst/>
                <a:gdLst/>
                <a:ahLst/>
                <a:cxnLst/>
                <a:rect l="l" t="t" r="r" b="b"/>
                <a:pathLst>
                  <a:path w="39099" h="17528" extrusionOk="0">
                    <a:moveTo>
                      <a:pt x="176" y="1"/>
                    </a:moveTo>
                    <a:cubicBezTo>
                      <a:pt x="126" y="276"/>
                      <a:pt x="75" y="527"/>
                      <a:pt x="0" y="828"/>
                    </a:cubicBezTo>
                    <a:cubicBezTo>
                      <a:pt x="502" y="2482"/>
                      <a:pt x="1003" y="4136"/>
                      <a:pt x="1529" y="5790"/>
                    </a:cubicBezTo>
                    <a:cubicBezTo>
                      <a:pt x="1548" y="5866"/>
                      <a:pt x="1639" y="5942"/>
                      <a:pt x="1736" y="5942"/>
                    </a:cubicBezTo>
                    <a:cubicBezTo>
                      <a:pt x="1767" y="5942"/>
                      <a:pt x="1799" y="5934"/>
                      <a:pt x="1830" y="5915"/>
                    </a:cubicBezTo>
                    <a:cubicBezTo>
                      <a:pt x="3985" y="4462"/>
                      <a:pt x="6065" y="2908"/>
                      <a:pt x="8045" y="1229"/>
                    </a:cubicBezTo>
                    <a:cubicBezTo>
                      <a:pt x="8647" y="3710"/>
                      <a:pt x="9148" y="6216"/>
                      <a:pt x="9474" y="8773"/>
                    </a:cubicBezTo>
                    <a:cubicBezTo>
                      <a:pt x="9493" y="8885"/>
                      <a:pt x="9582" y="8984"/>
                      <a:pt x="9689" y="8984"/>
                    </a:cubicBezTo>
                    <a:cubicBezTo>
                      <a:pt x="9725" y="8984"/>
                      <a:pt x="9762" y="8973"/>
                      <a:pt x="9800" y="8948"/>
                    </a:cubicBezTo>
                    <a:cubicBezTo>
                      <a:pt x="12055" y="7519"/>
                      <a:pt x="14086" y="5790"/>
                      <a:pt x="15890" y="3835"/>
                    </a:cubicBezTo>
                    <a:cubicBezTo>
                      <a:pt x="16542" y="6417"/>
                      <a:pt x="17319" y="8973"/>
                      <a:pt x="18221" y="11504"/>
                    </a:cubicBezTo>
                    <a:cubicBezTo>
                      <a:pt x="18253" y="11601"/>
                      <a:pt x="18338" y="11657"/>
                      <a:pt x="18428" y="11657"/>
                    </a:cubicBezTo>
                    <a:cubicBezTo>
                      <a:pt x="18477" y="11657"/>
                      <a:pt x="18527" y="11640"/>
                      <a:pt x="18572" y="11605"/>
                    </a:cubicBezTo>
                    <a:cubicBezTo>
                      <a:pt x="20752" y="9650"/>
                      <a:pt x="22933" y="7720"/>
                      <a:pt x="25113" y="5765"/>
                    </a:cubicBezTo>
                    <a:cubicBezTo>
                      <a:pt x="25815" y="8823"/>
                      <a:pt x="26492" y="11855"/>
                      <a:pt x="27168" y="14913"/>
                    </a:cubicBezTo>
                    <a:cubicBezTo>
                      <a:pt x="27201" y="15011"/>
                      <a:pt x="27297" y="15076"/>
                      <a:pt x="27387" y="15076"/>
                    </a:cubicBezTo>
                    <a:cubicBezTo>
                      <a:pt x="27437" y="15076"/>
                      <a:pt x="27484" y="15057"/>
                      <a:pt x="27519" y="15013"/>
                    </a:cubicBezTo>
                    <a:cubicBezTo>
                      <a:pt x="28371" y="13961"/>
                      <a:pt x="29224" y="12958"/>
                      <a:pt x="30101" y="11956"/>
                    </a:cubicBezTo>
                    <a:cubicBezTo>
                      <a:pt x="30527" y="11479"/>
                      <a:pt x="30953" y="11003"/>
                      <a:pt x="31379" y="10527"/>
                    </a:cubicBezTo>
                    <a:cubicBezTo>
                      <a:pt x="31686" y="10199"/>
                      <a:pt x="32311" y="9236"/>
                      <a:pt x="32898" y="9236"/>
                    </a:cubicBezTo>
                    <a:cubicBezTo>
                      <a:pt x="33030" y="9236"/>
                      <a:pt x="33160" y="9284"/>
                      <a:pt x="33284" y="9399"/>
                    </a:cubicBezTo>
                    <a:cubicBezTo>
                      <a:pt x="33534" y="9650"/>
                      <a:pt x="33584" y="10953"/>
                      <a:pt x="33685" y="11329"/>
                    </a:cubicBezTo>
                    <a:cubicBezTo>
                      <a:pt x="33810" y="11981"/>
                      <a:pt x="33985" y="12607"/>
                      <a:pt x="34136" y="13234"/>
                    </a:cubicBezTo>
                    <a:cubicBezTo>
                      <a:pt x="34512" y="14637"/>
                      <a:pt x="34963" y="16016"/>
                      <a:pt x="35439" y="17369"/>
                    </a:cubicBezTo>
                    <a:cubicBezTo>
                      <a:pt x="35485" y="17477"/>
                      <a:pt x="35560" y="17528"/>
                      <a:pt x="35646" y="17528"/>
                    </a:cubicBezTo>
                    <a:cubicBezTo>
                      <a:pt x="35699" y="17528"/>
                      <a:pt x="35757" y="17508"/>
                      <a:pt x="35815" y="17469"/>
                    </a:cubicBezTo>
                    <a:cubicBezTo>
                      <a:pt x="36918" y="16542"/>
                      <a:pt x="37995" y="15539"/>
                      <a:pt x="39048" y="14512"/>
                    </a:cubicBezTo>
                    <a:cubicBezTo>
                      <a:pt x="39073" y="14286"/>
                      <a:pt x="39073" y="14086"/>
                      <a:pt x="39098" y="13860"/>
                    </a:cubicBezTo>
                    <a:lnTo>
                      <a:pt x="39098" y="13860"/>
                    </a:lnTo>
                    <a:cubicBezTo>
                      <a:pt x="38021" y="14938"/>
                      <a:pt x="36918" y="15966"/>
                      <a:pt x="35740" y="16968"/>
                    </a:cubicBezTo>
                    <a:cubicBezTo>
                      <a:pt x="35163" y="15314"/>
                      <a:pt x="34662" y="13660"/>
                      <a:pt x="34261" y="11981"/>
                    </a:cubicBezTo>
                    <a:cubicBezTo>
                      <a:pt x="34061" y="11103"/>
                      <a:pt x="33985" y="10126"/>
                      <a:pt x="33710" y="9274"/>
                    </a:cubicBezTo>
                    <a:cubicBezTo>
                      <a:pt x="33584" y="8973"/>
                      <a:pt x="33534" y="8697"/>
                      <a:pt x="33208" y="8597"/>
                    </a:cubicBezTo>
                    <a:cubicBezTo>
                      <a:pt x="33147" y="8582"/>
                      <a:pt x="33090" y="8575"/>
                      <a:pt x="33034" y="8575"/>
                    </a:cubicBezTo>
                    <a:cubicBezTo>
                      <a:pt x="32815" y="8575"/>
                      <a:pt x="32631" y="8683"/>
                      <a:pt x="32432" y="8823"/>
                    </a:cubicBezTo>
                    <a:cubicBezTo>
                      <a:pt x="31780" y="9274"/>
                      <a:pt x="31229" y="10076"/>
                      <a:pt x="30702" y="10652"/>
                    </a:cubicBezTo>
                    <a:cubicBezTo>
                      <a:pt x="29574" y="11855"/>
                      <a:pt x="28522" y="13108"/>
                      <a:pt x="27494" y="14387"/>
                    </a:cubicBezTo>
                    <a:cubicBezTo>
                      <a:pt x="26817" y="11354"/>
                      <a:pt x="26141" y="8346"/>
                      <a:pt x="25464" y="5314"/>
                    </a:cubicBezTo>
                    <a:cubicBezTo>
                      <a:pt x="25433" y="5206"/>
                      <a:pt x="25346" y="5155"/>
                      <a:pt x="25254" y="5155"/>
                    </a:cubicBezTo>
                    <a:cubicBezTo>
                      <a:pt x="25196" y="5155"/>
                      <a:pt x="25136" y="5175"/>
                      <a:pt x="25088" y="5214"/>
                    </a:cubicBezTo>
                    <a:cubicBezTo>
                      <a:pt x="22908" y="7169"/>
                      <a:pt x="20702" y="9123"/>
                      <a:pt x="18522" y="11078"/>
                    </a:cubicBezTo>
                    <a:cubicBezTo>
                      <a:pt x="17619" y="8522"/>
                      <a:pt x="16842" y="5940"/>
                      <a:pt x="16191" y="3334"/>
                    </a:cubicBezTo>
                    <a:cubicBezTo>
                      <a:pt x="16175" y="3237"/>
                      <a:pt x="16075" y="3182"/>
                      <a:pt x="15979" y="3182"/>
                    </a:cubicBezTo>
                    <a:cubicBezTo>
                      <a:pt x="15927" y="3182"/>
                      <a:pt x="15875" y="3198"/>
                      <a:pt x="15840" y="3234"/>
                    </a:cubicBezTo>
                    <a:cubicBezTo>
                      <a:pt x="14086" y="5239"/>
                      <a:pt x="12081" y="6943"/>
                      <a:pt x="9850" y="8397"/>
                    </a:cubicBezTo>
                    <a:cubicBezTo>
                      <a:pt x="9499" y="5840"/>
                      <a:pt x="8998" y="3284"/>
                      <a:pt x="8371" y="778"/>
                    </a:cubicBezTo>
                    <a:cubicBezTo>
                      <a:pt x="8339" y="680"/>
                      <a:pt x="8244" y="625"/>
                      <a:pt x="8154" y="625"/>
                    </a:cubicBezTo>
                    <a:cubicBezTo>
                      <a:pt x="8104" y="625"/>
                      <a:pt x="8056" y="642"/>
                      <a:pt x="8020" y="677"/>
                    </a:cubicBezTo>
                    <a:cubicBezTo>
                      <a:pt x="6040" y="2382"/>
                      <a:pt x="3985" y="3935"/>
                      <a:pt x="1855" y="5389"/>
                    </a:cubicBezTo>
                    <a:cubicBezTo>
                      <a:pt x="1304" y="3585"/>
                      <a:pt x="752" y="1805"/>
                      <a:pt x="1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0" name="Google Shape;3590;p40"/>
              <p:cNvSpPr/>
              <p:nvPr/>
            </p:nvSpPr>
            <p:spPr>
              <a:xfrm>
                <a:off x="4442500" y="4095900"/>
                <a:ext cx="1004425" cy="431150"/>
              </a:xfrm>
              <a:custGeom>
                <a:avLst/>
                <a:gdLst/>
                <a:ahLst/>
                <a:cxnLst/>
                <a:rect l="l" t="t" r="r" b="b"/>
                <a:pathLst>
                  <a:path w="40177" h="17246" extrusionOk="0">
                    <a:moveTo>
                      <a:pt x="226" y="1"/>
                    </a:moveTo>
                    <a:cubicBezTo>
                      <a:pt x="151" y="251"/>
                      <a:pt x="76" y="477"/>
                      <a:pt x="1" y="727"/>
                    </a:cubicBezTo>
                    <a:cubicBezTo>
                      <a:pt x="477" y="2306"/>
                      <a:pt x="978" y="3885"/>
                      <a:pt x="1455" y="5489"/>
                    </a:cubicBezTo>
                    <a:cubicBezTo>
                      <a:pt x="1491" y="5580"/>
                      <a:pt x="1580" y="5645"/>
                      <a:pt x="1674" y="5645"/>
                    </a:cubicBezTo>
                    <a:cubicBezTo>
                      <a:pt x="1709" y="5645"/>
                      <a:pt x="1746" y="5635"/>
                      <a:pt x="1780" y="5615"/>
                    </a:cubicBezTo>
                    <a:cubicBezTo>
                      <a:pt x="3936" y="4161"/>
                      <a:pt x="5991" y="2607"/>
                      <a:pt x="7971" y="928"/>
                    </a:cubicBezTo>
                    <a:cubicBezTo>
                      <a:pt x="8597" y="3409"/>
                      <a:pt x="9074" y="5940"/>
                      <a:pt x="9425" y="8472"/>
                    </a:cubicBezTo>
                    <a:cubicBezTo>
                      <a:pt x="9443" y="8585"/>
                      <a:pt x="9533" y="8683"/>
                      <a:pt x="9629" y="8683"/>
                    </a:cubicBezTo>
                    <a:cubicBezTo>
                      <a:pt x="9661" y="8683"/>
                      <a:pt x="9694" y="8672"/>
                      <a:pt x="9725" y="8647"/>
                    </a:cubicBezTo>
                    <a:cubicBezTo>
                      <a:pt x="12006" y="7219"/>
                      <a:pt x="14036" y="5514"/>
                      <a:pt x="15841" y="3534"/>
                    </a:cubicBezTo>
                    <a:cubicBezTo>
                      <a:pt x="16492" y="6116"/>
                      <a:pt x="17269" y="8672"/>
                      <a:pt x="18146" y="11204"/>
                    </a:cubicBezTo>
                    <a:cubicBezTo>
                      <a:pt x="18195" y="11301"/>
                      <a:pt x="18285" y="11356"/>
                      <a:pt x="18370" y="11356"/>
                    </a:cubicBezTo>
                    <a:cubicBezTo>
                      <a:pt x="18417" y="11356"/>
                      <a:pt x="18462" y="11339"/>
                      <a:pt x="18497" y="11304"/>
                    </a:cubicBezTo>
                    <a:cubicBezTo>
                      <a:pt x="20703" y="9349"/>
                      <a:pt x="22883" y="7419"/>
                      <a:pt x="25064" y="5464"/>
                    </a:cubicBezTo>
                    <a:cubicBezTo>
                      <a:pt x="25740" y="8522"/>
                      <a:pt x="26442" y="11580"/>
                      <a:pt x="27119" y="14637"/>
                    </a:cubicBezTo>
                    <a:cubicBezTo>
                      <a:pt x="27135" y="14717"/>
                      <a:pt x="27233" y="14777"/>
                      <a:pt x="27327" y="14777"/>
                    </a:cubicBezTo>
                    <a:cubicBezTo>
                      <a:pt x="27381" y="14777"/>
                      <a:pt x="27433" y="14758"/>
                      <a:pt x="27470" y="14712"/>
                    </a:cubicBezTo>
                    <a:cubicBezTo>
                      <a:pt x="28297" y="13685"/>
                      <a:pt x="29149" y="12657"/>
                      <a:pt x="30051" y="11655"/>
                    </a:cubicBezTo>
                    <a:cubicBezTo>
                      <a:pt x="30452" y="11179"/>
                      <a:pt x="30878" y="10702"/>
                      <a:pt x="31304" y="10251"/>
                    </a:cubicBezTo>
                    <a:cubicBezTo>
                      <a:pt x="31612" y="9923"/>
                      <a:pt x="32257" y="8938"/>
                      <a:pt x="32852" y="8938"/>
                    </a:cubicBezTo>
                    <a:cubicBezTo>
                      <a:pt x="32983" y="8938"/>
                      <a:pt x="33112" y="8985"/>
                      <a:pt x="33234" y="9098"/>
                    </a:cubicBezTo>
                    <a:cubicBezTo>
                      <a:pt x="33485" y="9349"/>
                      <a:pt x="33535" y="10677"/>
                      <a:pt x="33610" y="11028"/>
                    </a:cubicBezTo>
                    <a:cubicBezTo>
                      <a:pt x="33760" y="11680"/>
                      <a:pt x="33911" y="12332"/>
                      <a:pt x="34086" y="12958"/>
                    </a:cubicBezTo>
                    <a:cubicBezTo>
                      <a:pt x="34462" y="14362"/>
                      <a:pt x="34913" y="15740"/>
                      <a:pt x="35390" y="17093"/>
                    </a:cubicBezTo>
                    <a:cubicBezTo>
                      <a:pt x="35422" y="17191"/>
                      <a:pt x="35507" y="17246"/>
                      <a:pt x="35596" y="17246"/>
                    </a:cubicBezTo>
                    <a:cubicBezTo>
                      <a:pt x="35645" y="17246"/>
                      <a:pt x="35696" y="17229"/>
                      <a:pt x="35740" y="17194"/>
                    </a:cubicBezTo>
                    <a:cubicBezTo>
                      <a:pt x="37294" y="15890"/>
                      <a:pt x="38748" y="14512"/>
                      <a:pt x="40126" y="13058"/>
                    </a:cubicBezTo>
                    <a:cubicBezTo>
                      <a:pt x="40126" y="12833"/>
                      <a:pt x="40151" y="12607"/>
                      <a:pt x="40177" y="12382"/>
                    </a:cubicBezTo>
                    <a:lnTo>
                      <a:pt x="40177" y="12382"/>
                    </a:lnTo>
                    <a:cubicBezTo>
                      <a:pt x="38773" y="13910"/>
                      <a:pt x="37269" y="15339"/>
                      <a:pt x="35690" y="16667"/>
                    </a:cubicBezTo>
                    <a:cubicBezTo>
                      <a:pt x="35114" y="15038"/>
                      <a:pt x="34613" y="13384"/>
                      <a:pt x="34212" y="11705"/>
                    </a:cubicBezTo>
                    <a:cubicBezTo>
                      <a:pt x="33986" y="10828"/>
                      <a:pt x="33936" y="9825"/>
                      <a:pt x="33635" y="8998"/>
                    </a:cubicBezTo>
                    <a:cubicBezTo>
                      <a:pt x="33535" y="8697"/>
                      <a:pt x="33485" y="8397"/>
                      <a:pt x="33134" y="8296"/>
                    </a:cubicBezTo>
                    <a:cubicBezTo>
                      <a:pt x="33083" y="8283"/>
                      <a:pt x="33034" y="8276"/>
                      <a:pt x="32985" y="8276"/>
                    </a:cubicBezTo>
                    <a:cubicBezTo>
                      <a:pt x="32767" y="8276"/>
                      <a:pt x="32566" y="8399"/>
                      <a:pt x="32382" y="8522"/>
                    </a:cubicBezTo>
                    <a:cubicBezTo>
                      <a:pt x="31730" y="8973"/>
                      <a:pt x="31179" y="9775"/>
                      <a:pt x="30628" y="10377"/>
                    </a:cubicBezTo>
                    <a:cubicBezTo>
                      <a:pt x="29525" y="11580"/>
                      <a:pt x="28472" y="12833"/>
                      <a:pt x="27420" y="14111"/>
                    </a:cubicBezTo>
                    <a:cubicBezTo>
                      <a:pt x="26743" y="11078"/>
                      <a:pt x="26066" y="8046"/>
                      <a:pt x="25390" y="5013"/>
                    </a:cubicBezTo>
                    <a:cubicBezTo>
                      <a:pt x="25374" y="4923"/>
                      <a:pt x="25296" y="4878"/>
                      <a:pt x="25209" y="4878"/>
                    </a:cubicBezTo>
                    <a:cubicBezTo>
                      <a:pt x="25151" y="4878"/>
                      <a:pt x="25089" y="4898"/>
                      <a:pt x="25039" y="4938"/>
                    </a:cubicBezTo>
                    <a:cubicBezTo>
                      <a:pt x="22858" y="6893"/>
                      <a:pt x="20653" y="8848"/>
                      <a:pt x="18447" y="10803"/>
                    </a:cubicBezTo>
                    <a:cubicBezTo>
                      <a:pt x="17570" y="8246"/>
                      <a:pt x="16793" y="5665"/>
                      <a:pt x="16141" y="3058"/>
                    </a:cubicBezTo>
                    <a:cubicBezTo>
                      <a:pt x="16109" y="2961"/>
                      <a:pt x="16013" y="2895"/>
                      <a:pt x="15922" y="2895"/>
                    </a:cubicBezTo>
                    <a:cubicBezTo>
                      <a:pt x="15873" y="2895"/>
                      <a:pt x="15826" y="2914"/>
                      <a:pt x="15790" y="2958"/>
                    </a:cubicBezTo>
                    <a:cubicBezTo>
                      <a:pt x="14011" y="4938"/>
                      <a:pt x="12006" y="6667"/>
                      <a:pt x="9800" y="8121"/>
                    </a:cubicBezTo>
                    <a:cubicBezTo>
                      <a:pt x="9425" y="5565"/>
                      <a:pt x="8948" y="3008"/>
                      <a:pt x="8297" y="502"/>
                    </a:cubicBezTo>
                    <a:cubicBezTo>
                      <a:pt x="8281" y="394"/>
                      <a:pt x="8200" y="343"/>
                      <a:pt x="8110" y="343"/>
                    </a:cubicBezTo>
                    <a:cubicBezTo>
                      <a:pt x="8053" y="343"/>
                      <a:pt x="7994" y="363"/>
                      <a:pt x="7946" y="402"/>
                    </a:cubicBezTo>
                    <a:cubicBezTo>
                      <a:pt x="5991" y="2081"/>
                      <a:pt x="3936" y="3660"/>
                      <a:pt x="1780" y="5088"/>
                    </a:cubicBezTo>
                    <a:cubicBezTo>
                      <a:pt x="1254" y="3409"/>
                      <a:pt x="728" y="1705"/>
                      <a:pt x="2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1" name="Google Shape;3591;p40"/>
              <p:cNvSpPr/>
              <p:nvPr/>
            </p:nvSpPr>
            <p:spPr>
              <a:xfrm>
                <a:off x="4406175" y="4206175"/>
                <a:ext cx="1032600" cy="433675"/>
              </a:xfrm>
              <a:custGeom>
                <a:avLst/>
                <a:gdLst/>
                <a:ahLst/>
                <a:cxnLst/>
                <a:rect l="l" t="t" r="r" b="b"/>
                <a:pathLst>
                  <a:path w="41304" h="17347" extrusionOk="0">
                    <a:moveTo>
                      <a:pt x="226" y="1"/>
                    </a:moveTo>
                    <a:cubicBezTo>
                      <a:pt x="151" y="226"/>
                      <a:pt x="75" y="452"/>
                      <a:pt x="0" y="677"/>
                    </a:cubicBezTo>
                    <a:cubicBezTo>
                      <a:pt x="502" y="2306"/>
                      <a:pt x="1003" y="3961"/>
                      <a:pt x="1504" y="5590"/>
                    </a:cubicBezTo>
                    <a:cubicBezTo>
                      <a:pt x="1540" y="5680"/>
                      <a:pt x="1629" y="5745"/>
                      <a:pt x="1714" y="5745"/>
                    </a:cubicBezTo>
                    <a:cubicBezTo>
                      <a:pt x="1746" y="5745"/>
                      <a:pt x="1777" y="5736"/>
                      <a:pt x="1805" y="5715"/>
                    </a:cubicBezTo>
                    <a:cubicBezTo>
                      <a:pt x="3985" y="4286"/>
                      <a:pt x="6040" y="2707"/>
                      <a:pt x="8020" y="1028"/>
                    </a:cubicBezTo>
                    <a:cubicBezTo>
                      <a:pt x="8647" y="3535"/>
                      <a:pt x="9123" y="6041"/>
                      <a:pt x="9474" y="8597"/>
                    </a:cubicBezTo>
                    <a:cubicBezTo>
                      <a:pt x="9474" y="8694"/>
                      <a:pt x="9563" y="8805"/>
                      <a:pt x="9673" y="8805"/>
                    </a:cubicBezTo>
                    <a:cubicBezTo>
                      <a:pt x="9706" y="8805"/>
                      <a:pt x="9740" y="8796"/>
                      <a:pt x="9775" y="8773"/>
                    </a:cubicBezTo>
                    <a:cubicBezTo>
                      <a:pt x="12030" y="7319"/>
                      <a:pt x="14060" y="5615"/>
                      <a:pt x="15865" y="3635"/>
                    </a:cubicBezTo>
                    <a:cubicBezTo>
                      <a:pt x="16542" y="6241"/>
                      <a:pt x="17319" y="8798"/>
                      <a:pt x="18196" y="11329"/>
                    </a:cubicBezTo>
                    <a:cubicBezTo>
                      <a:pt x="18226" y="11421"/>
                      <a:pt x="18304" y="11475"/>
                      <a:pt x="18388" y="11475"/>
                    </a:cubicBezTo>
                    <a:cubicBezTo>
                      <a:pt x="18441" y="11475"/>
                      <a:pt x="18498" y="11453"/>
                      <a:pt x="18547" y="11404"/>
                    </a:cubicBezTo>
                    <a:cubicBezTo>
                      <a:pt x="20727" y="9474"/>
                      <a:pt x="22908" y="7520"/>
                      <a:pt x="25113" y="5590"/>
                    </a:cubicBezTo>
                    <a:cubicBezTo>
                      <a:pt x="25790" y="8647"/>
                      <a:pt x="26467" y="11680"/>
                      <a:pt x="27168" y="14738"/>
                    </a:cubicBezTo>
                    <a:cubicBezTo>
                      <a:pt x="27185" y="14835"/>
                      <a:pt x="27285" y="14901"/>
                      <a:pt x="27381" y="14901"/>
                    </a:cubicBezTo>
                    <a:cubicBezTo>
                      <a:pt x="27433" y="14901"/>
                      <a:pt x="27484" y="14882"/>
                      <a:pt x="27519" y="14838"/>
                    </a:cubicBezTo>
                    <a:cubicBezTo>
                      <a:pt x="28346" y="13785"/>
                      <a:pt x="29198" y="12758"/>
                      <a:pt x="30076" y="11755"/>
                    </a:cubicBezTo>
                    <a:cubicBezTo>
                      <a:pt x="30502" y="11279"/>
                      <a:pt x="30928" y="10828"/>
                      <a:pt x="31354" y="10352"/>
                    </a:cubicBezTo>
                    <a:cubicBezTo>
                      <a:pt x="31660" y="10025"/>
                      <a:pt x="32298" y="9052"/>
                      <a:pt x="32889" y="9052"/>
                    </a:cubicBezTo>
                    <a:cubicBezTo>
                      <a:pt x="33025" y="9052"/>
                      <a:pt x="33158" y="9102"/>
                      <a:pt x="33284" y="9224"/>
                    </a:cubicBezTo>
                    <a:cubicBezTo>
                      <a:pt x="33534" y="9449"/>
                      <a:pt x="33584" y="10778"/>
                      <a:pt x="33660" y="11154"/>
                    </a:cubicBezTo>
                    <a:cubicBezTo>
                      <a:pt x="33810" y="11780"/>
                      <a:pt x="33960" y="12432"/>
                      <a:pt x="34136" y="13058"/>
                    </a:cubicBezTo>
                    <a:cubicBezTo>
                      <a:pt x="34512" y="14462"/>
                      <a:pt x="34938" y="15840"/>
                      <a:pt x="35439" y="17194"/>
                    </a:cubicBezTo>
                    <a:cubicBezTo>
                      <a:pt x="35471" y="17291"/>
                      <a:pt x="35556" y="17346"/>
                      <a:pt x="35646" y="17346"/>
                    </a:cubicBezTo>
                    <a:cubicBezTo>
                      <a:pt x="35695" y="17346"/>
                      <a:pt x="35746" y="17330"/>
                      <a:pt x="35790" y="17294"/>
                    </a:cubicBezTo>
                    <a:cubicBezTo>
                      <a:pt x="37645" y="15740"/>
                      <a:pt x="39374" y="14061"/>
                      <a:pt x="41003" y="12256"/>
                    </a:cubicBezTo>
                    <a:cubicBezTo>
                      <a:pt x="41053" y="12507"/>
                      <a:pt x="41128" y="12758"/>
                      <a:pt x="41178" y="13008"/>
                    </a:cubicBezTo>
                    <a:cubicBezTo>
                      <a:pt x="41203" y="12582"/>
                      <a:pt x="41254" y="12156"/>
                      <a:pt x="41304" y="11730"/>
                    </a:cubicBezTo>
                    <a:cubicBezTo>
                      <a:pt x="41260" y="11657"/>
                      <a:pt x="41182" y="11618"/>
                      <a:pt x="41110" y="11618"/>
                    </a:cubicBezTo>
                    <a:cubicBezTo>
                      <a:pt x="41058" y="11618"/>
                      <a:pt x="41009" y="11638"/>
                      <a:pt x="40978" y="11680"/>
                    </a:cubicBezTo>
                    <a:cubicBezTo>
                      <a:pt x="39349" y="13510"/>
                      <a:pt x="37594" y="15214"/>
                      <a:pt x="35740" y="16793"/>
                    </a:cubicBezTo>
                    <a:cubicBezTo>
                      <a:pt x="35138" y="15164"/>
                      <a:pt x="34637" y="13484"/>
                      <a:pt x="34236" y="11805"/>
                    </a:cubicBezTo>
                    <a:cubicBezTo>
                      <a:pt x="34036" y="10928"/>
                      <a:pt x="33960" y="9951"/>
                      <a:pt x="33685" y="9098"/>
                    </a:cubicBezTo>
                    <a:cubicBezTo>
                      <a:pt x="33584" y="8798"/>
                      <a:pt x="33509" y="8522"/>
                      <a:pt x="33183" y="8422"/>
                    </a:cubicBezTo>
                    <a:cubicBezTo>
                      <a:pt x="33122" y="8407"/>
                      <a:pt x="33064" y="8400"/>
                      <a:pt x="33009" y="8400"/>
                    </a:cubicBezTo>
                    <a:cubicBezTo>
                      <a:pt x="32791" y="8400"/>
                      <a:pt x="32611" y="8507"/>
                      <a:pt x="32432" y="8647"/>
                    </a:cubicBezTo>
                    <a:cubicBezTo>
                      <a:pt x="31780" y="9098"/>
                      <a:pt x="31203" y="9900"/>
                      <a:pt x="30677" y="10477"/>
                    </a:cubicBezTo>
                    <a:cubicBezTo>
                      <a:pt x="29574" y="11705"/>
                      <a:pt x="28497" y="12958"/>
                      <a:pt x="27469" y="14236"/>
                    </a:cubicBezTo>
                    <a:cubicBezTo>
                      <a:pt x="26792" y="11204"/>
                      <a:pt x="26116" y="8171"/>
                      <a:pt x="25439" y="5139"/>
                    </a:cubicBezTo>
                    <a:cubicBezTo>
                      <a:pt x="25408" y="5031"/>
                      <a:pt x="25321" y="4980"/>
                      <a:pt x="25234" y="4980"/>
                    </a:cubicBezTo>
                    <a:cubicBezTo>
                      <a:pt x="25180" y="4980"/>
                      <a:pt x="25127" y="5000"/>
                      <a:pt x="25088" y="5038"/>
                    </a:cubicBezTo>
                    <a:cubicBezTo>
                      <a:pt x="22883" y="6993"/>
                      <a:pt x="20702" y="8948"/>
                      <a:pt x="18497" y="10903"/>
                    </a:cubicBezTo>
                    <a:cubicBezTo>
                      <a:pt x="17619" y="8347"/>
                      <a:pt x="16842" y="5765"/>
                      <a:pt x="16166" y="3159"/>
                    </a:cubicBezTo>
                    <a:cubicBezTo>
                      <a:pt x="16150" y="3061"/>
                      <a:pt x="16060" y="3006"/>
                      <a:pt x="15965" y="3006"/>
                    </a:cubicBezTo>
                    <a:cubicBezTo>
                      <a:pt x="15913" y="3006"/>
                      <a:pt x="15859" y="3023"/>
                      <a:pt x="15815" y="3058"/>
                    </a:cubicBezTo>
                    <a:cubicBezTo>
                      <a:pt x="14060" y="5063"/>
                      <a:pt x="12055" y="6793"/>
                      <a:pt x="9825" y="8221"/>
                    </a:cubicBezTo>
                    <a:cubicBezTo>
                      <a:pt x="9474" y="5665"/>
                      <a:pt x="8973" y="3108"/>
                      <a:pt x="8346" y="602"/>
                    </a:cubicBezTo>
                    <a:cubicBezTo>
                      <a:pt x="8314" y="506"/>
                      <a:pt x="8230" y="461"/>
                      <a:pt x="8141" y="461"/>
                    </a:cubicBezTo>
                    <a:cubicBezTo>
                      <a:pt x="8092" y="461"/>
                      <a:pt x="8040" y="475"/>
                      <a:pt x="7995" y="502"/>
                    </a:cubicBezTo>
                    <a:cubicBezTo>
                      <a:pt x="6040" y="2206"/>
                      <a:pt x="3985" y="3760"/>
                      <a:pt x="1830" y="5214"/>
                    </a:cubicBezTo>
                    <a:cubicBezTo>
                      <a:pt x="1278" y="3484"/>
                      <a:pt x="752" y="1755"/>
                      <a:pt x="2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2" name="Google Shape;3592;p40"/>
              <p:cNvSpPr/>
              <p:nvPr/>
            </p:nvSpPr>
            <p:spPr>
              <a:xfrm>
                <a:off x="4367950" y="4312075"/>
                <a:ext cx="40125" cy="110925"/>
              </a:xfrm>
              <a:custGeom>
                <a:avLst/>
                <a:gdLst/>
                <a:ahLst/>
                <a:cxnLst/>
                <a:rect l="l" t="t" r="r" b="b"/>
                <a:pathLst>
                  <a:path w="1605" h="4437" extrusionOk="0">
                    <a:moveTo>
                      <a:pt x="251" y="0"/>
                    </a:moveTo>
                    <a:cubicBezTo>
                      <a:pt x="151" y="226"/>
                      <a:pt x="76" y="426"/>
                      <a:pt x="0" y="627"/>
                    </a:cubicBezTo>
                    <a:cubicBezTo>
                      <a:pt x="351" y="1780"/>
                      <a:pt x="702" y="2933"/>
                      <a:pt x="1078" y="4086"/>
                    </a:cubicBezTo>
                    <a:cubicBezTo>
                      <a:pt x="1254" y="4211"/>
                      <a:pt x="1429" y="4311"/>
                      <a:pt x="1604" y="4436"/>
                    </a:cubicBezTo>
                    <a:cubicBezTo>
                      <a:pt x="1153" y="2958"/>
                      <a:pt x="702" y="1479"/>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3" name="Google Shape;3593;p40"/>
              <p:cNvSpPr/>
              <p:nvPr/>
            </p:nvSpPr>
            <p:spPr>
              <a:xfrm>
                <a:off x="4500150" y="4443600"/>
                <a:ext cx="57050" cy="59600"/>
              </a:xfrm>
              <a:custGeom>
                <a:avLst/>
                <a:gdLst/>
                <a:ahLst/>
                <a:cxnLst/>
                <a:rect l="l" t="t" r="r" b="b"/>
                <a:pathLst>
                  <a:path w="2282" h="2384" extrusionOk="0">
                    <a:moveTo>
                      <a:pt x="1555" y="0"/>
                    </a:moveTo>
                    <a:cubicBezTo>
                      <a:pt x="1502" y="0"/>
                      <a:pt x="1449" y="17"/>
                      <a:pt x="1404" y="53"/>
                    </a:cubicBezTo>
                    <a:cubicBezTo>
                      <a:pt x="953" y="454"/>
                      <a:pt x="477" y="855"/>
                      <a:pt x="1" y="1231"/>
                    </a:cubicBezTo>
                    <a:cubicBezTo>
                      <a:pt x="126" y="1306"/>
                      <a:pt x="276" y="1381"/>
                      <a:pt x="402" y="1456"/>
                    </a:cubicBezTo>
                    <a:cubicBezTo>
                      <a:pt x="753" y="1155"/>
                      <a:pt x="1078" y="880"/>
                      <a:pt x="1429" y="579"/>
                    </a:cubicBezTo>
                    <a:cubicBezTo>
                      <a:pt x="1555" y="1105"/>
                      <a:pt x="1680" y="1632"/>
                      <a:pt x="1805" y="2158"/>
                    </a:cubicBezTo>
                    <a:cubicBezTo>
                      <a:pt x="1956" y="2233"/>
                      <a:pt x="2131" y="2308"/>
                      <a:pt x="2281" y="2383"/>
                    </a:cubicBezTo>
                    <a:cubicBezTo>
                      <a:pt x="2106" y="1632"/>
                      <a:pt x="1956" y="905"/>
                      <a:pt x="1755" y="153"/>
                    </a:cubicBezTo>
                    <a:cubicBezTo>
                      <a:pt x="1739" y="56"/>
                      <a:pt x="1650" y="0"/>
                      <a:pt x="15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4" name="Google Shape;3594;p40"/>
              <p:cNvSpPr/>
              <p:nvPr/>
            </p:nvSpPr>
            <p:spPr>
              <a:xfrm>
                <a:off x="4871700" y="4556850"/>
                <a:ext cx="128475" cy="132450"/>
              </a:xfrm>
              <a:custGeom>
                <a:avLst/>
                <a:gdLst/>
                <a:ahLst/>
                <a:cxnLst/>
                <a:rect l="l" t="t" r="r" b="b"/>
                <a:pathLst>
                  <a:path w="5139" h="5298" extrusionOk="0">
                    <a:moveTo>
                      <a:pt x="3781" y="0"/>
                    </a:moveTo>
                    <a:cubicBezTo>
                      <a:pt x="3727" y="0"/>
                      <a:pt x="3674" y="20"/>
                      <a:pt x="3635" y="59"/>
                    </a:cubicBezTo>
                    <a:cubicBezTo>
                      <a:pt x="2432" y="1137"/>
                      <a:pt x="1204" y="2214"/>
                      <a:pt x="1" y="3292"/>
                    </a:cubicBezTo>
                    <a:cubicBezTo>
                      <a:pt x="151" y="3367"/>
                      <a:pt x="277" y="3417"/>
                      <a:pt x="427" y="3467"/>
                    </a:cubicBezTo>
                    <a:cubicBezTo>
                      <a:pt x="1505" y="2515"/>
                      <a:pt x="2582" y="1563"/>
                      <a:pt x="3660" y="610"/>
                    </a:cubicBezTo>
                    <a:cubicBezTo>
                      <a:pt x="3986" y="2114"/>
                      <a:pt x="4337" y="3618"/>
                      <a:pt x="4663" y="5122"/>
                    </a:cubicBezTo>
                    <a:cubicBezTo>
                      <a:pt x="4813" y="5172"/>
                      <a:pt x="4988" y="5222"/>
                      <a:pt x="5139" y="5297"/>
                    </a:cubicBezTo>
                    <a:cubicBezTo>
                      <a:pt x="4763" y="3568"/>
                      <a:pt x="4362" y="1863"/>
                      <a:pt x="3986" y="159"/>
                    </a:cubicBezTo>
                    <a:cubicBezTo>
                      <a:pt x="3955" y="51"/>
                      <a:pt x="3867" y="0"/>
                      <a:pt x="378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5" name="Google Shape;3595;p40"/>
              <p:cNvSpPr/>
              <p:nvPr/>
            </p:nvSpPr>
            <p:spPr>
              <a:xfrm>
                <a:off x="5080350" y="4642100"/>
                <a:ext cx="120325" cy="120500"/>
              </a:xfrm>
              <a:custGeom>
                <a:avLst/>
                <a:gdLst/>
                <a:ahLst/>
                <a:cxnLst/>
                <a:rect l="l" t="t" r="r" b="b"/>
                <a:pathLst>
                  <a:path w="4813" h="4820" extrusionOk="0">
                    <a:moveTo>
                      <a:pt x="3194" y="0"/>
                    </a:moveTo>
                    <a:cubicBezTo>
                      <a:pt x="2983" y="0"/>
                      <a:pt x="2808" y="122"/>
                      <a:pt x="2632" y="258"/>
                    </a:cubicBezTo>
                    <a:cubicBezTo>
                      <a:pt x="1981" y="684"/>
                      <a:pt x="1404" y="1511"/>
                      <a:pt x="878" y="2088"/>
                    </a:cubicBezTo>
                    <a:cubicBezTo>
                      <a:pt x="577" y="2413"/>
                      <a:pt x="302" y="2739"/>
                      <a:pt x="1" y="3090"/>
                    </a:cubicBezTo>
                    <a:cubicBezTo>
                      <a:pt x="151" y="3140"/>
                      <a:pt x="277" y="3190"/>
                      <a:pt x="402" y="3240"/>
                    </a:cubicBezTo>
                    <a:cubicBezTo>
                      <a:pt x="803" y="2814"/>
                      <a:pt x="1179" y="2388"/>
                      <a:pt x="1555" y="1962"/>
                    </a:cubicBezTo>
                    <a:cubicBezTo>
                      <a:pt x="1861" y="1636"/>
                      <a:pt x="2499" y="662"/>
                      <a:pt x="3090" y="662"/>
                    </a:cubicBezTo>
                    <a:cubicBezTo>
                      <a:pt x="3226" y="662"/>
                      <a:pt x="3359" y="713"/>
                      <a:pt x="3485" y="834"/>
                    </a:cubicBezTo>
                    <a:cubicBezTo>
                      <a:pt x="3735" y="1060"/>
                      <a:pt x="3785" y="2388"/>
                      <a:pt x="3860" y="2764"/>
                    </a:cubicBezTo>
                    <a:cubicBezTo>
                      <a:pt x="4011" y="3391"/>
                      <a:pt x="4161" y="4017"/>
                      <a:pt x="4337" y="4644"/>
                    </a:cubicBezTo>
                    <a:cubicBezTo>
                      <a:pt x="4487" y="4719"/>
                      <a:pt x="4662" y="4769"/>
                      <a:pt x="4813" y="4819"/>
                    </a:cubicBezTo>
                    <a:cubicBezTo>
                      <a:pt x="4688" y="4368"/>
                      <a:pt x="4562" y="3892"/>
                      <a:pt x="4437" y="3416"/>
                    </a:cubicBezTo>
                    <a:cubicBezTo>
                      <a:pt x="4236" y="2539"/>
                      <a:pt x="4161" y="1561"/>
                      <a:pt x="3886" y="709"/>
                    </a:cubicBezTo>
                    <a:cubicBezTo>
                      <a:pt x="3785" y="408"/>
                      <a:pt x="3710" y="133"/>
                      <a:pt x="3384" y="32"/>
                    </a:cubicBezTo>
                    <a:cubicBezTo>
                      <a:pt x="3317" y="10"/>
                      <a:pt x="3254" y="0"/>
                      <a:pt x="319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6" name="Google Shape;3596;p40"/>
              <p:cNvSpPr/>
              <p:nvPr/>
            </p:nvSpPr>
            <p:spPr>
              <a:xfrm>
                <a:off x="4681225" y="4507500"/>
                <a:ext cx="81475" cy="87800"/>
              </a:xfrm>
              <a:custGeom>
                <a:avLst/>
                <a:gdLst/>
                <a:ahLst/>
                <a:cxnLst/>
                <a:rect l="l" t="t" r="r" b="b"/>
                <a:pathLst>
                  <a:path w="3259" h="3512" extrusionOk="0">
                    <a:moveTo>
                      <a:pt x="2139" y="1"/>
                    </a:moveTo>
                    <a:cubicBezTo>
                      <a:pt x="2089" y="1"/>
                      <a:pt x="2041" y="17"/>
                      <a:pt x="2006" y="53"/>
                    </a:cubicBezTo>
                    <a:cubicBezTo>
                      <a:pt x="1354" y="780"/>
                      <a:pt x="703" y="1457"/>
                      <a:pt x="1" y="2108"/>
                    </a:cubicBezTo>
                    <a:cubicBezTo>
                      <a:pt x="126" y="2158"/>
                      <a:pt x="277" y="2233"/>
                      <a:pt x="402" y="2284"/>
                    </a:cubicBezTo>
                    <a:cubicBezTo>
                      <a:pt x="978" y="1757"/>
                      <a:pt x="1505" y="1206"/>
                      <a:pt x="2031" y="629"/>
                    </a:cubicBezTo>
                    <a:cubicBezTo>
                      <a:pt x="2256" y="1532"/>
                      <a:pt x="2507" y="2409"/>
                      <a:pt x="2758" y="3286"/>
                    </a:cubicBezTo>
                    <a:cubicBezTo>
                      <a:pt x="2933" y="3361"/>
                      <a:pt x="3109" y="3436"/>
                      <a:pt x="3259" y="3512"/>
                    </a:cubicBezTo>
                    <a:cubicBezTo>
                      <a:pt x="2933" y="2384"/>
                      <a:pt x="2632" y="1281"/>
                      <a:pt x="2357" y="153"/>
                    </a:cubicBezTo>
                    <a:cubicBezTo>
                      <a:pt x="2324" y="56"/>
                      <a:pt x="2229" y="1"/>
                      <a:pt x="213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7" name="Google Shape;3597;p40"/>
              <p:cNvSpPr/>
              <p:nvPr/>
            </p:nvSpPr>
            <p:spPr>
              <a:xfrm>
                <a:off x="4817675" y="3251200"/>
                <a:ext cx="41575" cy="38150"/>
              </a:xfrm>
              <a:custGeom>
                <a:avLst/>
                <a:gdLst/>
                <a:ahLst/>
                <a:cxnLst/>
                <a:rect l="l" t="t" r="r" b="b"/>
                <a:pathLst>
                  <a:path w="1663" h="1526" extrusionOk="0">
                    <a:moveTo>
                      <a:pt x="1333" y="1"/>
                    </a:moveTo>
                    <a:cubicBezTo>
                      <a:pt x="1284" y="1"/>
                      <a:pt x="1232" y="17"/>
                      <a:pt x="1184" y="54"/>
                    </a:cubicBezTo>
                    <a:cubicBezTo>
                      <a:pt x="783" y="380"/>
                      <a:pt x="433" y="781"/>
                      <a:pt x="107" y="1207"/>
                    </a:cubicBezTo>
                    <a:cubicBezTo>
                      <a:pt x="0" y="1366"/>
                      <a:pt x="157" y="1526"/>
                      <a:pt x="311" y="1526"/>
                    </a:cubicBezTo>
                    <a:cubicBezTo>
                      <a:pt x="375" y="1526"/>
                      <a:pt x="439" y="1499"/>
                      <a:pt x="483" y="1433"/>
                    </a:cubicBezTo>
                    <a:cubicBezTo>
                      <a:pt x="758" y="1032"/>
                      <a:pt x="1109" y="656"/>
                      <a:pt x="1485" y="355"/>
                    </a:cubicBezTo>
                    <a:cubicBezTo>
                      <a:pt x="1663" y="217"/>
                      <a:pt x="1514" y="1"/>
                      <a:pt x="133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8" name="Google Shape;3598;p40"/>
              <p:cNvSpPr/>
              <p:nvPr/>
            </p:nvSpPr>
            <p:spPr>
              <a:xfrm>
                <a:off x="4849900" y="3264400"/>
                <a:ext cx="36675" cy="39375"/>
              </a:xfrm>
              <a:custGeom>
                <a:avLst/>
                <a:gdLst/>
                <a:ahLst/>
                <a:cxnLst/>
                <a:rect l="l" t="t" r="r" b="b"/>
                <a:pathLst>
                  <a:path w="1467" h="1575" extrusionOk="0">
                    <a:moveTo>
                      <a:pt x="1155" y="1"/>
                    </a:moveTo>
                    <a:cubicBezTo>
                      <a:pt x="1121" y="1"/>
                      <a:pt x="1085" y="9"/>
                      <a:pt x="1048" y="27"/>
                    </a:cubicBezTo>
                    <a:cubicBezTo>
                      <a:pt x="547" y="278"/>
                      <a:pt x="171" y="754"/>
                      <a:pt x="46" y="1306"/>
                    </a:cubicBezTo>
                    <a:cubicBezTo>
                      <a:pt x="0" y="1472"/>
                      <a:pt x="129" y="1574"/>
                      <a:pt x="254" y="1574"/>
                    </a:cubicBezTo>
                    <a:cubicBezTo>
                      <a:pt x="336" y="1574"/>
                      <a:pt x="417" y="1530"/>
                      <a:pt x="447" y="1431"/>
                    </a:cubicBezTo>
                    <a:cubicBezTo>
                      <a:pt x="572" y="955"/>
                      <a:pt x="848" y="604"/>
                      <a:pt x="1274" y="378"/>
                    </a:cubicBezTo>
                    <a:cubicBezTo>
                      <a:pt x="1466" y="271"/>
                      <a:pt x="1349" y="1"/>
                      <a:pt x="11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9" name="Google Shape;3599;p40"/>
              <p:cNvSpPr/>
              <p:nvPr/>
            </p:nvSpPr>
            <p:spPr>
              <a:xfrm>
                <a:off x="4566700" y="3837300"/>
                <a:ext cx="21450" cy="36075"/>
              </a:xfrm>
              <a:custGeom>
                <a:avLst/>
                <a:gdLst/>
                <a:ahLst/>
                <a:cxnLst/>
                <a:rect l="l" t="t" r="r" b="b"/>
                <a:pathLst>
                  <a:path w="858" h="1443" extrusionOk="0">
                    <a:moveTo>
                      <a:pt x="607" y="0"/>
                    </a:moveTo>
                    <a:cubicBezTo>
                      <a:pt x="523" y="0"/>
                      <a:pt x="436" y="45"/>
                      <a:pt x="396" y="144"/>
                    </a:cubicBezTo>
                    <a:cubicBezTo>
                      <a:pt x="296" y="495"/>
                      <a:pt x="171" y="846"/>
                      <a:pt x="45" y="1197"/>
                    </a:cubicBezTo>
                    <a:cubicBezTo>
                      <a:pt x="1" y="1346"/>
                      <a:pt x="125" y="1442"/>
                      <a:pt x="249" y="1442"/>
                    </a:cubicBezTo>
                    <a:cubicBezTo>
                      <a:pt x="333" y="1442"/>
                      <a:pt x="416" y="1398"/>
                      <a:pt x="446" y="1297"/>
                    </a:cubicBezTo>
                    <a:cubicBezTo>
                      <a:pt x="572" y="946"/>
                      <a:pt x="697" y="595"/>
                      <a:pt x="797" y="269"/>
                    </a:cubicBezTo>
                    <a:cubicBezTo>
                      <a:pt x="858" y="103"/>
                      <a:pt x="736" y="0"/>
                      <a:pt x="60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0" name="Google Shape;3600;p40"/>
              <p:cNvSpPr/>
              <p:nvPr/>
            </p:nvSpPr>
            <p:spPr>
              <a:xfrm>
                <a:off x="4592650" y="3837250"/>
                <a:ext cx="23675" cy="38625"/>
              </a:xfrm>
              <a:custGeom>
                <a:avLst/>
                <a:gdLst/>
                <a:ahLst/>
                <a:cxnLst/>
                <a:rect l="l" t="t" r="r" b="b"/>
                <a:pathLst>
                  <a:path w="947" h="1545" extrusionOk="0">
                    <a:moveTo>
                      <a:pt x="702" y="1"/>
                    </a:moveTo>
                    <a:cubicBezTo>
                      <a:pt x="616" y="1"/>
                      <a:pt x="527" y="45"/>
                      <a:pt x="486" y="146"/>
                    </a:cubicBezTo>
                    <a:cubicBezTo>
                      <a:pt x="336" y="522"/>
                      <a:pt x="210" y="898"/>
                      <a:pt x="60" y="1299"/>
                    </a:cubicBezTo>
                    <a:cubicBezTo>
                      <a:pt x="0" y="1448"/>
                      <a:pt x="119" y="1544"/>
                      <a:pt x="245" y="1544"/>
                    </a:cubicBezTo>
                    <a:cubicBezTo>
                      <a:pt x="331" y="1544"/>
                      <a:pt x="421" y="1500"/>
                      <a:pt x="461" y="1399"/>
                    </a:cubicBezTo>
                    <a:cubicBezTo>
                      <a:pt x="611" y="1023"/>
                      <a:pt x="737" y="647"/>
                      <a:pt x="887" y="246"/>
                    </a:cubicBezTo>
                    <a:cubicBezTo>
                      <a:pt x="947" y="97"/>
                      <a:pt x="828" y="1"/>
                      <a:pt x="70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1" name="Google Shape;3601;p40"/>
              <p:cNvSpPr/>
              <p:nvPr/>
            </p:nvSpPr>
            <p:spPr>
              <a:xfrm>
                <a:off x="4967275" y="3929300"/>
                <a:ext cx="31950" cy="50650"/>
              </a:xfrm>
              <a:custGeom>
                <a:avLst/>
                <a:gdLst/>
                <a:ahLst/>
                <a:cxnLst/>
                <a:rect l="l" t="t" r="r" b="b"/>
                <a:pathLst>
                  <a:path w="1278" h="2026" extrusionOk="0">
                    <a:moveTo>
                      <a:pt x="987" y="0"/>
                    </a:moveTo>
                    <a:cubicBezTo>
                      <a:pt x="927" y="0"/>
                      <a:pt x="870" y="29"/>
                      <a:pt x="840" y="98"/>
                    </a:cubicBezTo>
                    <a:cubicBezTo>
                      <a:pt x="589" y="650"/>
                      <a:pt x="338" y="1176"/>
                      <a:pt x="88" y="1702"/>
                    </a:cubicBezTo>
                    <a:cubicBezTo>
                      <a:pt x="1" y="1876"/>
                      <a:pt x="155" y="2026"/>
                      <a:pt x="291" y="2026"/>
                    </a:cubicBezTo>
                    <a:cubicBezTo>
                      <a:pt x="351" y="2026"/>
                      <a:pt x="408" y="1997"/>
                      <a:pt x="439" y="1928"/>
                    </a:cubicBezTo>
                    <a:cubicBezTo>
                      <a:pt x="689" y="1376"/>
                      <a:pt x="940" y="850"/>
                      <a:pt x="1190" y="324"/>
                    </a:cubicBezTo>
                    <a:cubicBezTo>
                      <a:pt x="1277" y="150"/>
                      <a:pt x="1123" y="0"/>
                      <a:pt x="98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2" name="Google Shape;3602;p40"/>
              <p:cNvSpPr/>
              <p:nvPr/>
            </p:nvSpPr>
            <p:spPr>
              <a:xfrm>
                <a:off x="4999925" y="3940775"/>
                <a:ext cx="24500" cy="36475"/>
              </a:xfrm>
              <a:custGeom>
                <a:avLst/>
                <a:gdLst/>
                <a:ahLst/>
                <a:cxnLst/>
                <a:rect l="l" t="t" r="r" b="b"/>
                <a:pathLst>
                  <a:path w="980" h="1459" extrusionOk="0">
                    <a:moveTo>
                      <a:pt x="706" y="0"/>
                    </a:moveTo>
                    <a:cubicBezTo>
                      <a:pt x="641" y="0"/>
                      <a:pt x="577" y="34"/>
                      <a:pt x="536" y="115"/>
                    </a:cubicBezTo>
                    <a:cubicBezTo>
                      <a:pt x="386" y="441"/>
                      <a:pt x="235" y="792"/>
                      <a:pt x="85" y="1143"/>
                    </a:cubicBezTo>
                    <a:cubicBezTo>
                      <a:pt x="0" y="1312"/>
                      <a:pt x="144" y="1459"/>
                      <a:pt x="278" y="1459"/>
                    </a:cubicBezTo>
                    <a:cubicBezTo>
                      <a:pt x="342" y="1459"/>
                      <a:pt x="403" y="1425"/>
                      <a:pt x="436" y="1343"/>
                    </a:cubicBezTo>
                    <a:cubicBezTo>
                      <a:pt x="586" y="1018"/>
                      <a:pt x="737" y="667"/>
                      <a:pt x="912" y="316"/>
                    </a:cubicBezTo>
                    <a:cubicBezTo>
                      <a:pt x="980" y="147"/>
                      <a:pt x="842" y="0"/>
                      <a:pt x="70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3" name="Google Shape;3603;p40"/>
              <p:cNvSpPr/>
              <p:nvPr/>
            </p:nvSpPr>
            <p:spPr>
              <a:xfrm>
                <a:off x="4980500" y="3620600"/>
                <a:ext cx="72750" cy="97900"/>
              </a:xfrm>
              <a:custGeom>
                <a:avLst/>
                <a:gdLst/>
                <a:ahLst/>
                <a:cxnLst/>
                <a:rect l="l" t="t" r="r" b="b"/>
                <a:pathLst>
                  <a:path w="2910" h="3916" extrusionOk="0">
                    <a:moveTo>
                      <a:pt x="2636" y="0"/>
                    </a:moveTo>
                    <a:cubicBezTo>
                      <a:pt x="2571" y="0"/>
                      <a:pt x="2507" y="34"/>
                      <a:pt x="2466" y="115"/>
                    </a:cubicBezTo>
                    <a:cubicBezTo>
                      <a:pt x="1890" y="1393"/>
                      <a:pt x="1113" y="2546"/>
                      <a:pt x="135" y="3549"/>
                    </a:cubicBezTo>
                    <a:cubicBezTo>
                      <a:pt x="0" y="3703"/>
                      <a:pt x="146" y="3916"/>
                      <a:pt x="301" y="3916"/>
                    </a:cubicBezTo>
                    <a:cubicBezTo>
                      <a:pt x="348" y="3916"/>
                      <a:pt x="395" y="3896"/>
                      <a:pt x="436" y="3850"/>
                    </a:cubicBezTo>
                    <a:cubicBezTo>
                      <a:pt x="1438" y="2797"/>
                      <a:pt x="2240" y="1619"/>
                      <a:pt x="2842" y="316"/>
                    </a:cubicBezTo>
                    <a:cubicBezTo>
                      <a:pt x="2910" y="147"/>
                      <a:pt x="2772" y="0"/>
                      <a:pt x="263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4" name="Google Shape;3604;p40"/>
              <p:cNvSpPr/>
              <p:nvPr/>
            </p:nvSpPr>
            <p:spPr>
              <a:xfrm>
                <a:off x="5055850" y="3564175"/>
                <a:ext cx="17100" cy="12725"/>
              </a:xfrm>
              <a:custGeom>
                <a:avLst/>
                <a:gdLst/>
                <a:ahLst/>
                <a:cxnLst/>
                <a:rect l="l" t="t" r="r" b="b"/>
                <a:pathLst>
                  <a:path w="684" h="509" extrusionOk="0">
                    <a:moveTo>
                      <a:pt x="377" y="0"/>
                    </a:moveTo>
                    <a:cubicBezTo>
                      <a:pt x="328" y="0"/>
                      <a:pt x="276" y="20"/>
                      <a:pt x="229" y="66"/>
                    </a:cubicBezTo>
                    <a:lnTo>
                      <a:pt x="154" y="167"/>
                    </a:lnTo>
                    <a:cubicBezTo>
                      <a:pt x="0" y="301"/>
                      <a:pt x="141" y="509"/>
                      <a:pt x="294" y="509"/>
                    </a:cubicBezTo>
                    <a:cubicBezTo>
                      <a:pt x="340" y="509"/>
                      <a:pt x="388" y="489"/>
                      <a:pt x="429" y="442"/>
                    </a:cubicBezTo>
                    <a:lnTo>
                      <a:pt x="530" y="367"/>
                    </a:lnTo>
                    <a:cubicBezTo>
                      <a:pt x="684" y="213"/>
                      <a:pt x="542" y="0"/>
                      <a:pt x="3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5" name="Google Shape;3605;p40"/>
              <p:cNvSpPr/>
              <p:nvPr/>
            </p:nvSpPr>
            <p:spPr>
              <a:xfrm>
                <a:off x="4742550" y="3850050"/>
                <a:ext cx="147975" cy="27200"/>
              </a:xfrm>
              <a:custGeom>
                <a:avLst/>
                <a:gdLst/>
                <a:ahLst/>
                <a:cxnLst/>
                <a:rect l="l" t="t" r="r" b="b"/>
                <a:pathLst>
                  <a:path w="5919" h="1088" extrusionOk="0">
                    <a:moveTo>
                      <a:pt x="269" y="1"/>
                    </a:moveTo>
                    <a:cubicBezTo>
                      <a:pt x="65" y="1"/>
                      <a:pt x="0" y="342"/>
                      <a:pt x="230" y="411"/>
                    </a:cubicBezTo>
                    <a:cubicBezTo>
                      <a:pt x="1545" y="862"/>
                      <a:pt x="2903" y="1088"/>
                      <a:pt x="4283" y="1088"/>
                    </a:cubicBezTo>
                    <a:cubicBezTo>
                      <a:pt x="4742" y="1088"/>
                      <a:pt x="5205" y="1063"/>
                      <a:pt x="5668" y="1013"/>
                    </a:cubicBezTo>
                    <a:cubicBezTo>
                      <a:pt x="5911" y="988"/>
                      <a:pt x="5919" y="610"/>
                      <a:pt x="5690" y="610"/>
                    </a:cubicBezTo>
                    <a:cubicBezTo>
                      <a:pt x="5683" y="610"/>
                      <a:pt x="5676" y="611"/>
                      <a:pt x="5668" y="612"/>
                    </a:cubicBezTo>
                    <a:cubicBezTo>
                      <a:pt x="5241" y="652"/>
                      <a:pt x="4817" y="673"/>
                      <a:pt x="4396" y="673"/>
                    </a:cubicBezTo>
                    <a:cubicBezTo>
                      <a:pt x="3011" y="673"/>
                      <a:pt x="1656" y="452"/>
                      <a:pt x="330" y="10"/>
                    </a:cubicBezTo>
                    <a:cubicBezTo>
                      <a:pt x="308" y="4"/>
                      <a:pt x="288" y="1"/>
                      <a:pt x="2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6" name="Google Shape;3606;p40"/>
              <p:cNvSpPr/>
              <p:nvPr/>
            </p:nvSpPr>
            <p:spPr>
              <a:xfrm>
                <a:off x="5155550" y="3295775"/>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7" name="Google Shape;3607;p40"/>
              <p:cNvSpPr/>
              <p:nvPr/>
            </p:nvSpPr>
            <p:spPr>
              <a:xfrm>
                <a:off x="3607925" y="3939875"/>
                <a:ext cx="843375" cy="788900"/>
              </a:xfrm>
              <a:custGeom>
                <a:avLst/>
                <a:gdLst/>
                <a:ahLst/>
                <a:cxnLst/>
                <a:rect l="l" t="t" r="r" b="b"/>
                <a:pathLst>
                  <a:path w="33735" h="31556" extrusionOk="0">
                    <a:moveTo>
                      <a:pt x="0" y="1"/>
                    </a:moveTo>
                    <a:lnTo>
                      <a:pt x="9449" y="26943"/>
                    </a:lnTo>
                    <a:cubicBezTo>
                      <a:pt x="17544" y="28472"/>
                      <a:pt x="25639" y="30026"/>
                      <a:pt x="33735" y="31555"/>
                    </a:cubicBezTo>
                    <a:lnTo>
                      <a:pt x="24286" y="4613"/>
                    </a:lnTo>
                    <a:cubicBezTo>
                      <a:pt x="16191" y="3084"/>
                      <a:pt x="8096" y="1530"/>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8" name="Google Shape;3608;p40"/>
              <p:cNvSpPr/>
              <p:nvPr/>
            </p:nvSpPr>
            <p:spPr>
              <a:xfrm>
                <a:off x="3601775" y="3934775"/>
                <a:ext cx="855675" cy="799100"/>
              </a:xfrm>
              <a:custGeom>
                <a:avLst/>
                <a:gdLst/>
                <a:ahLst/>
                <a:cxnLst/>
                <a:rect l="l" t="t" r="r" b="b"/>
                <a:pathLst>
                  <a:path w="34227" h="31964" extrusionOk="0">
                    <a:moveTo>
                      <a:pt x="591" y="480"/>
                    </a:moveTo>
                    <a:cubicBezTo>
                      <a:pt x="8519" y="1978"/>
                      <a:pt x="16448" y="3500"/>
                      <a:pt x="24377" y="4997"/>
                    </a:cubicBezTo>
                    <a:lnTo>
                      <a:pt x="24377" y="4997"/>
                    </a:lnTo>
                    <a:cubicBezTo>
                      <a:pt x="27119" y="12848"/>
                      <a:pt x="29886" y="20675"/>
                      <a:pt x="32627" y="28526"/>
                    </a:cubicBezTo>
                    <a:cubicBezTo>
                      <a:pt x="32964" y="29513"/>
                      <a:pt x="33321" y="30501"/>
                      <a:pt x="33662" y="31488"/>
                    </a:cubicBezTo>
                    <a:lnTo>
                      <a:pt x="33662" y="31488"/>
                    </a:lnTo>
                    <a:lnTo>
                      <a:pt x="13204" y="27599"/>
                    </a:lnTo>
                    <a:cubicBezTo>
                      <a:pt x="12327" y="27423"/>
                      <a:pt x="11449" y="27223"/>
                      <a:pt x="10572" y="27097"/>
                    </a:cubicBezTo>
                    <a:cubicBezTo>
                      <a:pt x="10505" y="27089"/>
                      <a:pt x="10416" y="27089"/>
                      <a:pt x="10324" y="27089"/>
                    </a:cubicBezTo>
                    <a:lnTo>
                      <a:pt x="10324" y="27089"/>
                    </a:lnTo>
                    <a:cubicBezTo>
                      <a:pt x="10140" y="27089"/>
                      <a:pt x="9946" y="27089"/>
                      <a:pt x="9895" y="27022"/>
                    </a:cubicBezTo>
                    <a:cubicBezTo>
                      <a:pt x="9795" y="26947"/>
                      <a:pt x="9745" y="26596"/>
                      <a:pt x="9695" y="26471"/>
                    </a:cubicBezTo>
                    <a:cubicBezTo>
                      <a:pt x="9394" y="25594"/>
                      <a:pt x="9068" y="24741"/>
                      <a:pt x="8768" y="23864"/>
                    </a:cubicBezTo>
                    <a:cubicBezTo>
                      <a:pt x="6612" y="17724"/>
                      <a:pt x="4457" y="11558"/>
                      <a:pt x="2301" y="5418"/>
                    </a:cubicBezTo>
                    <a:cubicBezTo>
                      <a:pt x="1739" y="3779"/>
                      <a:pt x="1156" y="2140"/>
                      <a:pt x="591" y="480"/>
                    </a:cubicBezTo>
                    <a:close/>
                    <a:moveTo>
                      <a:pt x="275" y="1"/>
                    </a:moveTo>
                    <a:cubicBezTo>
                      <a:pt x="138" y="1"/>
                      <a:pt x="1" y="98"/>
                      <a:pt x="46" y="255"/>
                    </a:cubicBezTo>
                    <a:cubicBezTo>
                      <a:pt x="1700" y="4917"/>
                      <a:pt x="3329" y="9553"/>
                      <a:pt x="4958" y="14215"/>
                    </a:cubicBezTo>
                    <a:cubicBezTo>
                      <a:pt x="6036" y="17298"/>
                      <a:pt x="7113" y="20406"/>
                      <a:pt x="8191" y="23488"/>
                    </a:cubicBezTo>
                    <a:cubicBezTo>
                      <a:pt x="8542" y="24441"/>
                      <a:pt x="8868" y="25393"/>
                      <a:pt x="9194" y="26345"/>
                    </a:cubicBezTo>
                    <a:cubicBezTo>
                      <a:pt x="9369" y="26847"/>
                      <a:pt x="9369" y="27198"/>
                      <a:pt x="9845" y="27373"/>
                    </a:cubicBezTo>
                    <a:cubicBezTo>
                      <a:pt x="10748" y="27749"/>
                      <a:pt x="11926" y="27774"/>
                      <a:pt x="12878" y="27975"/>
                    </a:cubicBezTo>
                    <a:cubicBezTo>
                      <a:pt x="13905" y="28150"/>
                      <a:pt x="14908" y="28350"/>
                      <a:pt x="15911" y="28551"/>
                    </a:cubicBezTo>
                    <a:cubicBezTo>
                      <a:pt x="17865" y="28902"/>
                      <a:pt x="19820" y="29278"/>
                      <a:pt x="21775" y="29654"/>
                    </a:cubicBezTo>
                    <a:cubicBezTo>
                      <a:pt x="25835" y="30431"/>
                      <a:pt x="29870" y="31208"/>
                      <a:pt x="33931" y="31960"/>
                    </a:cubicBezTo>
                    <a:cubicBezTo>
                      <a:pt x="33943" y="31962"/>
                      <a:pt x="33957" y="31963"/>
                      <a:pt x="33970" y="31963"/>
                    </a:cubicBezTo>
                    <a:cubicBezTo>
                      <a:pt x="34089" y="31963"/>
                      <a:pt x="34226" y="31866"/>
                      <a:pt x="34181" y="31709"/>
                    </a:cubicBezTo>
                    <a:cubicBezTo>
                      <a:pt x="31424" y="23839"/>
                      <a:pt x="28642" y="15944"/>
                      <a:pt x="25885" y="8050"/>
                    </a:cubicBezTo>
                    <a:cubicBezTo>
                      <a:pt x="25511" y="6977"/>
                      <a:pt x="25112" y="5880"/>
                      <a:pt x="24738" y="4782"/>
                    </a:cubicBezTo>
                    <a:lnTo>
                      <a:pt x="24738" y="4782"/>
                    </a:lnTo>
                    <a:cubicBezTo>
                      <a:pt x="24734" y="4705"/>
                      <a:pt x="24687" y="4635"/>
                      <a:pt x="24582" y="4616"/>
                    </a:cubicBezTo>
                    <a:cubicBezTo>
                      <a:pt x="16487" y="3087"/>
                      <a:pt x="8417" y="1533"/>
                      <a:pt x="321" y="4"/>
                    </a:cubicBezTo>
                    <a:cubicBezTo>
                      <a:pt x="306" y="2"/>
                      <a:pt x="290" y="1"/>
                      <a:pt x="2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9" name="Google Shape;3609;p40"/>
              <p:cNvSpPr/>
              <p:nvPr/>
            </p:nvSpPr>
            <p:spPr>
              <a:xfrm>
                <a:off x="4100400" y="4089000"/>
                <a:ext cx="82725" cy="78975"/>
              </a:xfrm>
              <a:custGeom>
                <a:avLst/>
                <a:gdLst/>
                <a:ahLst/>
                <a:cxnLst/>
                <a:rect l="l" t="t" r="r" b="b"/>
                <a:pathLst>
                  <a:path w="3309" h="3159" extrusionOk="0">
                    <a:moveTo>
                      <a:pt x="1580" y="1"/>
                    </a:moveTo>
                    <a:cubicBezTo>
                      <a:pt x="1254" y="26"/>
                      <a:pt x="928" y="126"/>
                      <a:pt x="677" y="327"/>
                    </a:cubicBezTo>
                    <a:cubicBezTo>
                      <a:pt x="151" y="753"/>
                      <a:pt x="1" y="1580"/>
                      <a:pt x="326" y="2206"/>
                    </a:cubicBezTo>
                    <a:cubicBezTo>
                      <a:pt x="602" y="2758"/>
                      <a:pt x="1229" y="3109"/>
                      <a:pt x="1880" y="3159"/>
                    </a:cubicBezTo>
                    <a:lnTo>
                      <a:pt x="2031" y="3159"/>
                    </a:lnTo>
                    <a:cubicBezTo>
                      <a:pt x="2231" y="3134"/>
                      <a:pt x="2432" y="3109"/>
                      <a:pt x="2607" y="3008"/>
                    </a:cubicBezTo>
                    <a:cubicBezTo>
                      <a:pt x="2833" y="2883"/>
                      <a:pt x="2983" y="2658"/>
                      <a:pt x="3083" y="2407"/>
                    </a:cubicBezTo>
                    <a:cubicBezTo>
                      <a:pt x="3309" y="1931"/>
                      <a:pt x="3259" y="1354"/>
                      <a:pt x="3008" y="878"/>
                    </a:cubicBezTo>
                    <a:cubicBezTo>
                      <a:pt x="2707" y="377"/>
                      <a:pt x="2156" y="26"/>
                      <a:pt x="15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0" name="Google Shape;3610;p40"/>
              <p:cNvSpPr/>
              <p:nvPr/>
            </p:nvSpPr>
            <p:spPr>
              <a:xfrm>
                <a:off x="4096650" y="4084275"/>
                <a:ext cx="108650" cy="88750"/>
              </a:xfrm>
              <a:custGeom>
                <a:avLst/>
                <a:gdLst/>
                <a:ahLst/>
                <a:cxnLst/>
                <a:rect l="l" t="t" r="r" b="b"/>
                <a:pathLst>
                  <a:path w="4346" h="3550" extrusionOk="0">
                    <a:moveTo>
                      <a:pt x="1768" y="412"/>
                    </a:moveTo>
                    <a:cubicBezTo>
                      <a:pt x="3236" y="412"/>
                      <a:pt x="3837" y="3122"/>
                      <a:pt x="2053" y="3122"/>
                    </a:cubicBezTo>
                    <a:cubicBezTo>
                      <a:pt x="2046" y="3122"/>
                      <a:pt x="2038" y="3122"/>
                      <a:pt x="2030" y="3122"/>
                    </a:cubicBezTo>
                    <a:lnTo>
                      <a:pt x="2030" y="3122"/>
                    </a:lnTo>
                    <a:cubicBezTo>
                      <a:pt x="2030" y="3122"/>
                      <a:pt x="2030" y="3122"/>
                      <a:pt x="2030" y="3122"/>
                    </a:cubicBezTo>
                    <a:cubicBezTo>
                      <a:pt x="1354" y="3072"/>
                      <a:pt x="702" y="2696"/>
                      <a:pt x="552" y="2020"/>
                    </a:cubicBezTo>
                    <a:cubicBezTo>
                      <a:pt x="376" y="1343"/>
                      <a:pt x="727" y="641"/>
                      <a:pt x="1404" y="466"/>
                    </a:cubicBezTo>
                    <a:cubicBezTo>
                      <a:pt x="1530" y="429"/>
                      <a:pt x="1652" y="412"/>
                      <a:pt x="1768" y="412"/>
                    </a:cubicBezTo>
                    <a:close/>
                    <a:moveTo>
                      <a:pt x="1759" y="0"/>
                    </a:moveTo>
                    <a:cubicBezTo>
                      <a:pt x="1685" y="0"/>
                      <a:pt x="1608" y="5"/>
                      <a:pt x="1529" y="14"/>
                    </a:cubicBezTo>
                    <a:cubicBezTo>
                      <a:pt x="602" y="115"/>
                      <a:pt x="0" y="992"/>
                      <a:pt x="100" y="1894"/>
                    </a:cubicBezTo>
                    <a:cubicBezTo>
                      <a:pt x="224" y="2856"/>
                      <a:pt x="1075" y="3454"/>
                      <a:pt x="1986" y="3544"/>
                    </a:cubicBezTo>
                    <a:lnTo>
                      <a:pt x="1986" y="3544"/>
                    </a:lnTo>
                    <a:cubicBezTo>
                      <a:pt x="2000" y="3547"/>
                      <a:pt x="2015" y="3548"/>
                      <a:pt x="2030" y="3548"/>
                    </a:cubicBezTo>
                    <a:cubicBezTo>
                      <a:pt x="2037" y="3549"/>
                      <a:pt x="2044" y="3549"/>
                      <a:pt x="2051" y="3549"/>
                    </a:cubicBezTo>
                    <a:cubicBezTo>
                      <a:pt x="2059" y="3549"/>
                      <a:pt x="2067" y="3549"/>
                      <a:pt x="2075" y="3548"/>
                    </a:cubicBezTo>
                    <a:lnTo>
                      <a:pt x="2075" y="3548"/>
                    </a:lnTo>
                    <a:cubicBezTo>
                      <a:pt x="4345" y="3503"/>
                      <a:pt x="3813" y="0"/>
                      <a:pt x="17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1" name="Google Shape;3611;p40"/>
              <p:cNvSpPr/>
              <p:nvPr/>
            </p:nvSpPr>
            <p:spPr>
              <a:xfrm>
                <a:off x="4125475" y="4117200"/>
                <a:ext cx="27575" cy="26350"/>
              </a:xfrm>
              <a:custGeom>
                <a:avLst/>
                <a:gdLst/>
                <a:ahLst/>
                <a:cxnLst/>
                <a:rect l="l" t="t" r="r" b="b"/>
                <a:pathLst>
                  <a:path w="1103" h="1054" extrusionOk="0">
                    <a:moveTo>
                      <a:pt x="526" y="1"/>
                    </a:moveTo>
                    <a:cubicBezTo>
                      <a:pt x="426" y="1"/>
                      <a:pt x="326" y="51"/>
                      <a:pt x="226" y="101"/>
                    </a:cubicBezTo>
                    <a:cubicBezTo>
                      <a:pt x="50" y="251"/>
                      <a:pt x="0" y="527"/>
                      <a:pt x="125" y="728"/>
                    </a:cubicBezTo>
                    <a:cubicBezTo>
                      <a:pt x="226" y="928"/>
                      <a:pt x="426" y="1053"/>
                      <a:pt x="627" y="1053"/>
                    </a:cubicBezTo>
                    <a:lnTo>
                      <a:pt x="677" y="1053"/>
                    </a:lnTo>
                    <a:cubicBezTo>
                      <a:pt x="752" y="1053"/>
                      <a:pt x="827" y="1053"/>
                      <a:pt x="877" y="1003"/>
                    </a:cubicBezTo>
                    <a:cubicBezTo>
                      <a:pt x="953" y="953"/>
                      <a:pt x="1003" y="903"/>
                      <a:pt x="1053" y="803"/>
                    </a:cubicBezTo>
                    <a:cubicBezTo>
                      <a:pt x="1103" y="652"/>
                      <a:pt x="1103" y="452"/>
                      <a:pt x="1028" y="302"/>
                    </a:cubicBezTo>
                    <a:cubicBezTo>
                      <a:pt x="927" y="126"/>
                      <a:pt x="727" y="1"/>
                      <a:pt x="5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2" name="Google Shape;3612;p40"/>
              <p:cNvSpPr/>
              <p:nvPr/>
            </p:nvSpPr>
            <p:spPr>
              <a:xfrm>
                <a:off x="4121075" y="4112075"/>
                <a:ext cx="38200" cy="36525"/>
              </a:xfrm>
              <a:custGeom>
                <a:avLst/>
                <a:gdLst/>
                <a:ahLst/>
                <a:cxnLst/>
                <a:rect l="l" t="t" r="r" b="b"/>
                <a:pathLst>
                  <a:path w="1528" h="1461" extrusionOk="0">
                    <a:moveTo>
                      <a:pt x="723" y="422"/>
                    </a:moveTo>
                    <a:cubicBezTo>
                      <a:pt x="1055" y="422"/>
                      <a:pt x="1225" y="1058"/>
                      <a:pt x="803" y="1058"/>
                    </a:cubicBezTo>
                    <a:cubicBezTo>
                      <a:pt x="652" y="1033"/>
                      <a:pt x="502" y="933"/>
                      <a:pt x="452" y="782"/>
                    </a:cubicBezTo>
                    <a:cubicBezTo>
                      <a:pt x="427" y="632"/>
                      <a:pt x="502" y="481"/>
                      <a:pt x="652" y="431"/>
                    </a:cubicBezTo>
                    <a:cubicBezTo>
                      <a:pt x="677" y="425"/>
                      <a:pt x="700" y="422"/>
                      <a:pt x="723" y="422"/>
                    </a:cubicBezTo>
                    <a:close/>
                    <a:moveTo>
                      <a:pt x="734" y="0"/>
                    </a:moveTo>
                    <a:cubicBezTo>
                      <a:pt x="707" y="0"/>
                      <a:pt x="680" y="2"/>
                      <a:pt x="652" y="5"/>
                    </a:cubicBezTo>
                    <a:cubicBezTo>
                      <a:pt x="251" y="55"/>
                      <a:pt x="1" y="406"/>
                      <a:pt x="26" y="782"/>
                    </a:cubicBezTo>
                    <a:cubicBezTo>
                      <a:pt x="74" y="1170"/>
                      <a:pt x="403" y="1417"/>
                      <a:pt x="765" y="1456"/>
                    </a:cubicBezTo>
                    <a:lnTo>
                      <a:pt x="765" y="1456"/>
                    </a:lnTo>
                    <a:cubicBezTo>
                      <a:pt x="777" y="1458"/>
                      <a:pt x="789" y="1459"/>
                      <a:pt x="803" y="1459"/>
                    </a:cubicBezTo>
                    <a:cubicBezTo>
                      <a:pt x="811" y="1460"/>
                      <a:pt x="819" y="1460"/>
                      <a:pt x="827" y="1460"/>
                    </a:cubicBezTo>
                    <a:cubicBezTo>
                      <a:pt x="829" y="1460"/>
                      <a:pt x="831" y="1460"/>
                      <a:pt x="833" y="1460"/>
                    </a:cubicBezTo>
                    <a:lnTo>
                      <a:pt x="833" y="1460"/>
                    </a:lnTo>
                    <a:cubicBezTo>
                      <a:pt x="836" y="1460"/>
                      <a:pt x="839" y="1460"/>
                      <a:pt x="843" y="1460"/>
                    </a:cubicBezTo>
                    <a:cubicBezTo>
                      <a:pt x="1270" y="1460"/>
                      <a:pt x="1527" y="1070"/>
                      <a:pt x="1454" y="657"/>
                    </a:cubicBezTo>
                    <a:cubicBezTo>
                      <a:pt x="1408" y="307"/>
                      <a:pt x="1100" y="0"/>
                      <a:pt x="73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3" name="Google Shape;3613;p40"/>
              <p:cNvSpPr/>
              <p:nvPr/>
            </p:nvSpPr>
            <p:spPr>
              <a:xfrm>
                <a:off x="4005900" y="4472850"/>
                <a:ext cx="44675" cy="57250"/>
              </a:xfrm>
              <a:custGeom>
                <a:avLst/>
                <a:gdLst/>
                <a:ahLst/>
                <a:cxnLst/>
                <a:rect l="l" t="t" r="r" b="b"/>
                <a:pathLst>
                  <a:path w="1787" h="2290" extrusionOk="0">
                    <a:moveTo>
                      <a:pt x="1503" y="1"/>
                    </a:moveTo>
                    <a:cubicBezTo>
                      <a:pt x="1438" y="1"/>
                      <a:pt x="1371" y="33"/>
                      <a:pt x="1324" y="111"/>
                    </a:cubicBezTo>
                    <a:cubicBezTo>
                      <a:pt x="974" y="762"/>
                      <a:pt x="548" y="1389"/>
                      <a:pt x="121" y="1990"/>
                    </a:cubicBezTo>
                    <a:cubicBezTo>
                      <a:pt x="0" y="2146"/>
                      <a:pt x="142" y="2290"/>
                      <a:pt x="291" y="2290"/>
                    </a:cubicBezTo>
                    <a:cubicBezTo>
                      <a:pt x="357" y="2290"/>
                      <a:pt x="426" y="2261"/>
                      <a:pt x="472" y="2191"/>
                    </a:cubicBezTo>
                    <a:cubicBezTo>
                      <a:pt x="923" y="1589"/>
                      <a:pt x="1324" y="963"/>
                      <a:pt x="1700" y="311"/>
                    </a:cubicBezTo>
                    <a:cubicBezTo>
                      <a:pt x="1787" y="156"/>
                      <a:pt x="1647" y="1"/>
                      <a:pt x="150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4" name="Google Shape;3614;p40"/>
              <p:cNvSpPr/>
              <p:nvPr/>
            </p:nvSpPr>
            <p:spPr>
              <a:xfrm>
                <a:off x="4020050" y="4483300"/>
                <a:ext cx="51700" cy="68600"/>
              </a:xfrm>
              <a:custGeom>
                <a:avLst/>
                <a:gdLst/>
                <a:ahLst/>
                <a:cxnLst/>
                <a:rect l="l" t="t" r="r" b="b"/>
                <a:pathLst>
                  <a:path w="2068" h="2744" extrusionOk="0">
                    <a:moveTo>
                      <a:pt x="1766" y="0"/>
                    </a:moveTo>
                    <a:cubicBezTo>
                      <a:pt x="1706" y="0"/>
                      <a:pt x="1647" y="28"/>
                      <a:pt x="1611" y="94"/>
                    </a:cubicBezTo>
                    <a:cubicBezTo>
                      <a:pt x="1109" y="871"/>
                      <a:pt x="608" y="1648"/>
                      <a:pt x="107" y="2425"/>
                    </a:cubicBezTo>
                    <a:cubicBezTo>
                      <a:pt x="0" y="2584"/>
                      <a:pt x="157" y="2744"/>
                      <a:pt x="311" y="2744"/>
                    </a:cubicBezTo>
                    <a:cubicBezTo>
                      <a:pt x="375" y="2744"/>
                      <a:pt x="439" y="2716"/>
                      <a:pt x="483" y="2650"/>
                    </a:cubicBezTo>
                    <a:cubicBezTo>
                      <a:pt x="959" y="1873"/>
                      <a:pt x="1460" y="1096"/>
                      <a:pt x="1961" y="319"/>
                    </a:cubicBezTo>
                    <a:cubicBezTo>
                      <a:pt x="2068" y="160"/>
                      <a:pt x="1911" y="0"/>
                      <a:pt x="176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5" name="Google Shape;3615;p40"/>
              <p:cNvSpPr/>
              <p:nvPr/>
            </p:nvSpPr>
            <p:spPr>
              <a:xfrm>
                <a:off x="4052650" y="4510925"/>
                <a:ext cx="58675" cy="66050"/>
              </a:xfrm>
              <a:custGeom>
                <a:avLst/>
                <a:gdLst/>
                <a:ahLst/>
                <a:cxnLst/>
                <a:rect l="l" t="t" r="r" b="b"/>
                <a:pathLst>
                  <a:path w="2347" h="2642" extrusionOk="0">
                    <a:moveTo>
                      <a:pt x="2046" y="0"/>
                    </a:moveTo>
                    <a:cubicBezTo>
                      <a:pt x="1999" y="0"/>
                      <a:pt x="1951" y="20"/>
                      <a:pt x="1911" y="66"/>
                    </a:cubicBezTo>
                    <a:cubicBezTo>
                      <a:pt x="1259" y="768"/>
                      <a:pt x="657" y="1545"/>
                      <a:pt x="106" y="2347"/>
                    </a:cubicBezTo>
                    <a:cubicBezTo>
                      <a:pt x="0" y="2488"/>
                      <a:pt x="155" y="2642"/>
                      <a:pt x="308" y="2642"/>
                    </a:cubicBezTo>
                    <a:cubicBezTo>
                      <a:pt x="373" y="2642"/>
                      <a:pt x="437" y="2614"/>
                      <a:pt x="482" y="2548"/>
                    </a:cubicBezTo>
                    <a:cubicBezTo>
                      <a:pt x="1008" y="1771"/>
                      <a:pt x="1585" y="1044"/>
                      <a:pt x="2211" y="367"/>
                    </a:cubicBezTo>
                    <a:cubicBezTo>
                      <a:pt x="2346" y="213"/>
                      <a:pt x="2200" y="0"/>
                      <a:pt x="20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6" name="Google Shape;3616;p40"/>
              <p:cNvSpPr/>
              <p:nvPr/>
            </p:nvSpPr>
            <p:spPr>
              <a:xfrm>
                <a:off x="3835850" y="4038175"/>
                <a:ext cx="35450" cy="33150"/>
              </a:xfrm>
              <a:custGeom>
                <a:avLst/>
                <a:gdLst/>
                <a:ahLst/>
                <a:cxnLst/>
                <a:rect l="l" t="t" r="r" b="b"/>
                <a:pathLst>
                  <a:path w="1418" h="1326" extrusionOk="0">
                    <a:moveTo>
                      <a:pt x="1104" y="1"/>
                    </a:moveTo>
                    <a:cubicBezTo>
                      <a:pt x="1057" y="1"/>
                      <a:pt x="1007" y="17"/>
                      <a:pt x="958" y="54"/>
                    </a:cubicBezTo>
                    <a:cubicBezTo>
                      <a:pt x="633" y="330"/>
                      <a:pt x="357" y="655"/>
                      <a:pt x="106" y="1006"/>
                    </a:cubicBezTo>
                    <a:cubicBezTo>
                      <a:pt x="0" y="1166"/>
                      <a:pt x="144" y="1325"/>
                      <a:pt x="291" y="1325"/>
                    </a:cubicBezTo>
                    <a:cubicBezTo>
                      <a:pt x="352" y="1325"/>
                      <a:pt x="413" y="1298"/>
                      <a:pt x="457" y="1232"/>
                    </a:cubicBezTo>
                    <a:cubicBezTo>
                      <a:pt x="683" y="906"/>
                      <a:pt x="958" y="605"/>
                      <a:pt x="1259" y="355"/>
                    </a:cubicBezTo>
                    <a:cubicBezTo>
                      <a:pt x="1417" y="217"/>
                      <a:pt x="1280" y="1"/>
                      <a:pt x="110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7" name="Google Shape;3617;p40"/>
              <p:cNvSpPr/>
              <p:nvPr/>
            </p:nvSpPr>
            <p:spPr>
              <a:xfrm>
                <a:off x="3857650" y="4046000"/>
                <a:ext cx="31850" cy="37650"/>
              </a:xfrm>
              <a:custGeom>
                <a:avLst/>
                <a:gdLst/>
                <a:ahLst/>
                <a:cxnLst/>
                <a:rect l="l" t="t" r="r" b="b"/>
                <a:pathLst>
                  <a:path w="1274" h="1506" extrusionOk="0">
                    <a:moveTo>
                      <a:pt x="984" y="1"/>
                    </a:moveTo>
                    <a:cubicBezTo>
                      <a:pt x="936" y="1"/>
                      <a:pt x="885" y="20"/>
                      <a:pt x="838" y="67"/>
                    </a:cubicBezTo>
                    <a:cubicBezTo>
                      <a:pt x="538" y="418"/>
                      <a:pt x="287" y="794"/>
                      <a:pt x="86" y="1195"/>
                    </a:cubicBezTo>
                    <a:cubicBezTo>
                      <a:pt x="0" y="1350"/>
                      <a:pt x="140" y="1505"/>
                      <a:pt x="276" y="1505"/>
                    </a:cubicBezTo>
                    <a:cubicBezTo>
                      <a:pt x="337" y="1505"/>
                      <a:pt x="398" y="1473"/>
                      <a:pt x="437" y="1395"/>
                    </a:cubicBezTo>
                    <a:cubicBezTo>
                      <a:pt x="638" y="1019"/>
                      <a:pt x="863" y="693"/>
                      <a:pt x="1139" y="368"/>
                    </a:cubicBezTo>
                    <a:cubicBezTo>
                      <a:pt x="1274" y="214"/>
                      <a:pt x="1143" y="1"/>
                      <a:pt x="98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8" name="Google Shape;3618;p40"/>
              <p:cNvSpPr/>
              <p:nvPr/>
            </p:nvSpPr>
            <p:spPr>
              <a:xfrm>
                <a:off x="3607925" y="3872225"/>
                <a:ext cx="684225" cy="182975"/>
              </a:xfrm>
              <a:custGeom>
                <a:avLst/>
                <a:gdLst/>
                <a:ahLst/>
                <a:cxnLst/>
                <a:rect l="l" t="t" r="r" b="b"/>
                <a:pathLst>
                  <a:path w="27369" h="7319" extrusionOk="0">
                    <a:moveTo>
                      <a:pt x="3559" y="0"/>
                    </a:moveTo>
                    <a:lnTo>
                      <a:pt x="0" y="2707"/>
                    </a:lnTo>
                    <a:cubicBezTo>
                      <a:pt x="8096" y="4236"/>
                      <a:pt x="16191" y="5790"/>
                      <a:pt x="24286" y="7319"/>
                    </a:cubicBezTo>
                    <a:lnTo>
                      <a:pt x="27369" y="4562"/>
                    </a:lnTo>
                    <a:lnTo>
                      <a:pt x="355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9" name="Google Shape;3619;p40"/>
              <p:cNvSpPr/>
              <p:nvPr/>
            </p:nvSpPr>
            <p:spPr>
              <a:xfrm>
                <a:off x="3602525" y="3867675"/>
                <a:ext cx="696525" cy="192300"/>
              </a:xfrm>
              <a:custGeom>
                <a:avLst/>
                <a:gdLst/>
                <a:ahLst/>
                <a:cxnLst/>
                <a:rect l="l" t="t" r="r" b="b"/>
                <a:pathLst>
                  <a:path w="27861" h="7692" extrusionOk="0">
                    <a:moveTo>
                      <a:pt x="3812" y="402"/>
                    </a:moveTo>
                    <a:cubicBezTo>
                      <a:pt x="3829" y="404"/>
                      <a:pt x="3850" y="406"/>
                      <a:pt x="3875" y="408"/>
                    </a:cubicBezTo>
                    <a:cubicBezTo>
                      <a:pt x="5329" y="483"/>
                      <a:pt x="6858" y="984"/>
                      <a:pt x="8261" y="1260"/>
                    </a:cubicBezTo>
                    <a:cubicBezTo>
                      <a:pt x="13324" y="2212"/>
                      <a:pt x="18412" y="3190"/>
                      <a:pt x="23475" y="4167"/>
                    </a:cubicBezTo>
                    <a:cubicBezTo>
                      <a:pt x="24701" y="4417"/>
                      <a:pt x="25927" y="4646"/>
                      <a:pt x="27153" y="4873"/>
                    </a:cubicBezTo>
                    <a:lnTo>
                      <a:pt x="27153" y="4873"/>
                    </a:lnTo>
                    <a:cubicBezTo>
                      <a:pt x="26415" y="5540"/>
                      <a:pt x="25659" y="6207"/>
                      <a:pt x="24903" y="6874"/>
                    </a:cubicBezTo>
                    <a:cubicBezTo>
                      <a:pt x="24778" y="6974"/>
                      <a:pt x="24552" y="7275"/>
                      <a:pt x="24402" y="7325"/>
                    </a:cubicBezTo>
                    <a:cubicBezTo>
                      <a:pt x="24375" y="7332"/>
                      <a:pt x="24344" y="7336"/>
                      <a:pt x="24307" y="7336"/>
                    </a:cubicBezTo>
                    <a:cubicBezTo>
                      <a:pt x="23967" y="7336"/>
                      <a:pt x="23243" y="7045"/>
                      <a:pt x="22948" y="6999"/>
                    </a:cubicBezTo>
                    <a:lnTo>
                      <a:pt x="18287" y="6097"/>
                    </a:lnTo>
                    <a:cubicBezTo>
                      <a:pt x="12442" y="4997"/>
                      <a:pt x="6574" y="3872"/>
                      <a:pt x="728" y="2771"/>
                    </a:cubicBezTo>
                    <a:lnTo>
                      <a:pt x="728" y="2771"/>
                    </a:lnTo>
                    <a:lnTo>
                      <a:pt x="2748" y="1235"/>
                    </a:lnTo>
                    <a:cubicBezTo>
                      <a:pt x="3073" y="959"/>
                      <a:pt x="3424" y="608"/>
                      <a:pt x="3800" y="408"/>
                    </a:cubicBezTo>
                    <a:cubicBezTo>
                      <a:pt x="3805" y="406"/>
                      <a:pt x="3809" y="404"/>
                      <a:pt x="3812" y="402"/>
                    </a:cubicBezTo>
                    <a:close/>
                    <a:moveTo>
                      <a:pt x="3948" y="0"/>
                    </a:moveTo>
                    <a:cubicBezTo>
                      <a:pt x="3521" y="0"/>
                      <a:pt x="3360" y="235"/>
                      <a:pt x="2948" y="533"/>
                    </a:cubicBezTo>
                    <a:cubicBezTo>
                      <a:pt x="2021" y="1260"/>
                      <a:pt x="1068" y="1987"/>
                      <a:pt x="116" y="2688"/>
                    </a:cubicBezTo>
                    <a:cubicBezTo>
                      <a:pt x="67" y="2731"/>
                      <a:pt x="42" y="2785"/>
                      <a:pt x="35" y="2839"/>
                    </a:cubicBezTo>
                    <a:lnTo>
                      <a:pt x="35" y="2839"/>
                    </a:lnTo>
                    <a:cubicBezTo>
                      <a:pt x="0" y="2942"/>
                      <a:pt x="35" y="3063"/>
                      <a:pt x="166" y="3089"/>
                    </a:cubicBezTo>
                    <a:cubicBezTo>
                      <a:pt x="169" y="3090"/>
                      <a:pt x="172" y="3091"/>
                      <a:pt x="175" y="3091"/>
                    </a:cubicBezTo>
                    <a:lnTo>
                      <a:pt x="175" y="3091"/>
                    </a:lnTo>
                    <a:cubicBezTo>
                      <a:pt x="191" y="3097"/>
                      <a:pt x="209" y="3100"/>
                      <a:pt x="226" y="3101"/>
                    </a:cubicBezTo>
                    <a:lnTo>
                      <a:pt x="226" y="3101"/>
                    </a:lnTo>
                    <a:cubicBezTo>
                      <a:pt x="6547" y="4300"/>
                      <a:pt x="12868" y="5499"/>
                      <a:pt x="19189" y="6699"/>
                    </a:cubicBezTo>
                    <a:cubicBezTo>
                      <a:pt x="20743" y="6999"/>
                      <a:pt x="22297" y="7300"/>
                      <a:pt x="23850" y="7601"/>
                    </a:cubicBezTo>
                    <a:cubicBezTo>
                      <a:pt x="24129" y="7652"/>
                      <a:pt x="24292" y="7691"/>
                      <a:pt x="24420" y="7691"/>
                    </a:cubicBezTo>
                    <a:cubicBezTo>
                      <a:pt x="24603" y="7691"/>
                      <a:pt x="24713" y="7611"/>
                      <a:pt x="24978" y="7375"/>
                    </a:cubicBezTo>
                    <a:cubicBezTo>
                      <a:pt x="25906" y="6548"/>
                      <a:pt x="26808" y="5721"/>
                      <a:pt x="27735" y="4894"/>
                    </a:cubicBezTo>
                    <a:cubicBezTo>
                      <a:pt x="27861" y="4794"/>
                      <a:pt x="27810" y="4593"/>
                      <a:pt x="27660" y="4543"/>
                    </a:cubicBezTo>
                    <a:cubicBezTo>
                      <a:pt x="24026" y="3866"/>
                      <a:pt x="20392" y="3165"/>
                      <a:pt x="16758" y="2463"/>
                    </a:cubicBezTo>
                    <a:cubicBezTo>
                      <a:pt x="14101" y="1937"/>
                      <a:pt x="11444" y="1435"/>
                      <a:pt x="8813" y="934"/>
                    </a:cubicBezTo>
                    <a:cubicBezTo>
                      <a:pt x="7234" y="633"/>
                      <a:pt x="5655" y="207"/>
                      <a:pt x="4076" y="7"/>
                    </a:cubicBezTo>
                    <a:cubicBezTo>
                      <a:pt x="4031" y="2"/>
                      <a:pt x="3988" y="0"/>
                      <a:pt x="394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0" name="Google Shape;3620;p40"/>
              <p:cNvSpPr/>
              <p:nvPr/>
            </p:nvSpPr>
            <p:spPr>
              <a:xfrm>
                <a:off x="3684975" y="3904175"/>
                <a:ext cx="115950" cy="35100"/>
              </a:xfrm>
              <a:custGeom>
                <a:avLst/>
                <a:gdLst/>
                <a:ahLst/>
                <a:cxnLst/>
                <a:rect l="l" t="t" r="r" b="b"/>
                <a:pathLst>
                  <a:path w="4638" h="1404" extrusionOk="0">
                    <a:moveTo>
                      <a:pt x="928" y="0"/>
                    </a:moveTo>
                    <a:lnTo>
                      <a:pt x="1" y="627"/>
                    </a:lnTo>
                    <a:lnTo>
                      <a:pt x="3811" y="1404"/>
                    </a:lnTo>
                    <a:lnTo>
                      <a:pt x="4638" y="677"/>
                    </a:lnTo>
                    <a:cubicBezTo>
                      <a:pt x="3384" y="477"/>
                      <a:pt x="2156" y="251"/>
                      <a:pt x="9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1" name="Google Shape;3621;p40"/>
              <p:cNvSpPr/>
              <p:nvPr/>
            </p:nvSpPr>
            <p:spPr>
              <a:xfrm>
                <a:off x="3678725" y="3898875"/>
                <a:ext cx="128475" cy="45650"/>
              </a:xfrm>
              <a:custGeom>
                <a:avLst/>
                <a:gdLst/>
                <a:ahLst/>
                <a:cxnLst/>
                <a:rect l="l" t="t" r="r" b="b"/>
                <a:pathLst>
                  <a:path w="5139" h="1826" extrusionOk="0">
                    <a:moveTo>
                      <a:pt x="1220" y="432"/>
                    </a:moveTo>
                    <a:cubicBezTo>
                      <a:pt x="2283" y="648"/>
                      <a:pt x="3347" y="845"/>
                      <a:pt x="4410" y="1023"/>
                    </a:cubicBezTo>
                    <a:lnTo>
                      <a:pt x="4410" y="1023"/>
                    </a:lnTo>
                    <a:cubicBezTo>
                      <a:pt x="4360" y="1069"/>
                      <a:pt x="4310" y="1115"/>
                      <a:pt x="4261" y="1165"/>
                    </a:cubicBezTo>
                    <a:cubicBezTo>
                      <a:pt x="4161" y="1240"/>
                      <a:pt x="4086" y="1340"/>
                      <a:pt x="3985" y="1390"/>
                    </a:cubicBezTo>
                    <a:cubicBezTo>
                      <a:pt x="3984" y="1391"/>
                      <a:pt x="3983" y="1392"/>
                      <a:pt x="3982" y="1393"/>
                    </a:cubicBezTo>
                    <a:lnTo>
                      <a:pt x="3982" y="1393"/>
                    </a:lnTo>
                    <a:cubicBezTo>
                      <a:pt x="3644" y="1390"/>
                      <a:pt x="3233" y="1234"/>
                      <a:pt x="2908" y="1165"/>
                    </a:cubicBezTo>
                    <a:cubicBezTo>
                      <a:pt x="2193" y="1022"/>
                      <a:pt x="1495" y="879"/>
                      <a:pt x="786" y="736"/>
                    </a:cubicBezTo>
                    <a:lnTo>
                      <a:pt x="786" y="736"/>
                    </a:lnTo>
                    <a:cubicBezTo>
                      <a:pt x="933" y="638"/>
                      <a:pt x="1077" y="537"/>
                      <a:pt x="1220" y="432"/>
                    </a:cubicBezTo>
                    <a:close/>
                    <a:moveTo>
                      <a:pt x="1189" y="0"/>
                    </a:moveTo>
                    <a:cubicBezTo>
                      <a:pt x="1154" y="0"/>
                      <a:pt x="1116" y="11"/>
                      <a:pt x="1078" y="37"/>
                    </a:cubicBezTo>
                    <a:lnTo>
                      <a:pt x="151" y="664"/>
                    </a:lnTo>
                    <a:cubicBezTo>
                      <a:pt x="0" y="764"/>
                      <a:pt x="0" y="1014"/>
                      <a:pt x="201" y="1039"/>
                    </a:cubicBezTo>
                    <a:cubicBezTo>
                      <a:pt x="1203" y="1240"/>
                      <a:pt x="2206" y="1440"/>
                      <a:pt x="3183" y="1641"/>
                    </a:cubicBezTo>
                    <a:cubicBezTo>
                      <a:pt x="3403" y="1685"/>
                      <a:pt x="3739" y="1825"/>
                      <a:pt x="3987" y="1825"/>
                    </a:cubicBezTo>
                    <a:cubicBezTo>
                      <a:pt x="4022" y="1825"/>
                      <a:pt x="4055" y="1823"/>
                      <a:pt x="4086" y="1816"/>
                    </a:cubicBezTo>
                    <a:cubicBezTo>
                      <a:pt x="4411" y="1741"/>
                      <a:pt x="4762" y="1265"/>
                      <a:pt x="5038" y="1039"/>
                    </a:cubicBezTo>
                    <a:cubicBezTo>
                      <a:pt x="5138" y="939"/>
                      <a:pt x="5088" y="714"/>
                      <a:pt x="4938" y="689"/>
                    </a:cubicBezTo>
                    <a:cubicBezTo>
                      <a:pt x="3722" y="490"/>
                      <a:pt x="2483" y="267"/>
                      <a:pt x="1267" y="20"/>
                    </a:cubicBezTo>
                    <a:lnTo>
                      <a:pt x="1267" y="20"/>
                    </a:lnTo>
                    <a:cubicBezTo>
                      <a:pt x="1243" y="7"/>
                      <a:pt x="1217" y="0"/>
                      <a:pt x="11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2" name="Google Shape;3622;p40"/>
              <p:cNvSpPr/>
              <p:nvPr/>
            </p:nvSpPr>
            <p:spPr>
              <a:xfrm>
                <a:off x="4000050" y="3947800"/>
                <a:ext cx="168900" cy="42975"/>
              </a:xfrm>
              <a:custGeom>
                <a:avLst/>
                <a:gdLst/>
                <a:ahLst/>
                <a:cxnLst/>
                <a:rect l="l" t="t" r="r" b="b"/>
                <a:pathLst>
                  <a:path w="6756" h="1719" extrusionOk="0">
                    <a:moveTo>
                      <a:pt x="294" y="0"/>
                    </a:moveTo>
                    <a:cubicBezTo>
                      <a:pt x="86" y="0"/>
                      <a:pt x="1" y="342"/>
                      <a:pt x="230" y="411"/>
                    </a:cubicBezTo>
                    <a:cubicBezTo>
                      <a:pt x="2260" y="937"/>
                      <a:pt x="4315" y="1388"/>
                      <a:pt x="6396" y="1714"/>
                    </a:cubicBezTo>
                    <a:cubicBezTo>
                      <a:pt x="6410" y="1717"/>
                      <a:pt x="6425" y="1718"/>
                      <a:pt x="6438" y="1718"/>
                    </a:cubicBezTo>
                    <a:cubicBezTo>
                      <a:pt x="6660" y="1718"/>
                      <a:pt x="6755" y="1360"/>
                      <a:pt x="6496" y="1313"/>
                    </a:cubicBezTo>
                    <a:cubicBezTo>
                      <a:pt x="4416" y="987"/>
                      <a:pt x="2386" y="536"/>
                      <a:pt x="355" y="10"/>
                    </a:cubicBezTo>
                    <a:cubicBezTo>
                      <a:pt x="334" y="3"/>
                      <a:pt x="314" y="0"/>
                      <a:pt x="29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3" name="Google Shape;3623;p40"/>
              <p:cNvSpPr/>
              <p:nvPr/>
            </p:nvSpPr>
            <p:spPr>
              <a:xfrm>
                <a:off x="4198150" y="399065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4" name="Google Shape;3624;p40"/>
              <p:cNvSpPr/>
              <p:nvPr/>
            </p:nvSpPr>
            <p:spPr>
              <a:xfrm>
                <a:off x="4215075" y="3986250"/>
                <a:ext cx="283850" cy="742525"/>
              </a:xfrm>
              <a:custGeom>
                <a:avLst/>
                <a:gdLst/>
                <a:ahLst/>
                <a:cxnLst/>
                <a:rect l="l" t="t" r="r" b="b"/>
                <a:pathLst>
                  <a:path w="11354" h="29701" extrusionOk="0">
                    <a:moveTo>
                      <a:pt x="3083" y="1"/>
                    </a:moveTo>
                    <a:lnTo>
                      <a:pt x="0" y="2758"/>
                    </a:lnTo>
                    <a:lnTo>
                      <a:pt x="9449" y="29700"/>
                    </a:lnTo>
                    <a:lnTo>
                      <a:pt x="11354" y="25439"/>
                    </a:lnTo>
                    <a:lnTo>
                      <a:pt x="30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5" name="Google Shape;3625;p40"/>
              <p:cNvSpPr/>
              <p:nvPr/>
            </p:nvSpPr>
            <p:spPr>
              <a:xfrm>
                <a:off x="4209550" y="3981350"/>
                <a:ext cx="295025" cy="753075"/>
              </a:xfrm>
              <a:custGeom>
                <a:avLst/>
                <a:gdLst/>
                <a:ahLst/>
                <a:cxnLst/>
                <a:rect l="l" t="t" r="r" b="b"/>
                <a:pathLst>
                  <a:path w="11801" h="30123" extrusionOk="0">
                    <a:moveTo>
                      <a:pt x="3202" y="574"/>
                    </a:moveTo>
                    <a:cubicBezTo>
                      <a:pt x="5876" y="8769"/>
                      <a:pt x="8549" y="16964"/>
                      <a:pt x="11199" y="25159"/>
                    </a:cubicBezTo>
                    <a:cubicBezTo>
                      <a:pt x="11241" y="25286"/>
                      <a:pt x="11318" y="25430"/>
                      <a:pt x="11357" y="25577"/>
                    </a:cubicBezTo>
                    <a:lnTo>
                      <a:pt x="11357" y="25577"/>
                    </a:lnTo>
                    <a:cubicBezTo>
                      <a:pt x="11355" y="25586"/>
                      <a:pt x="11352" y="25597"/>
                      <a:pt x="11349" y="25610"/>
                    </a:cubicBezTo>
                    <a:cubicBezTo>
                      <a:pt x="11299" y="25836"/>
                      <a:pt x="11148" y="26061"/>
                      <a:pt x="11073" y="26262"/>
                    </a:cubicBezTo>
                    <a:lnTo>
                      <a:pt x="9695" y="29346"/>
                    </a:lnTo>
                    <a:lnTo>
                      <a:pt x="9695" y="29346"/>
                    </a:lnTo>
                    <a:cubicBezTo>
                      <a:pt x="6996" y="21642"/>
                      <a:pt x="4273" y="13914"/>
                      <a:pt x="1574" y="6187"/>
                    </a:cubicBezTo>
                    <a:cubicBezTo>
                      <a:pt x="1212" y="5148"/>
                      <a:pt x="826" y="4085"/>
                      <a:pt x="462" y="3022"/>
                    </a:cubicBezTo>
                    <a:lnTo>
                      <a:pt x="462" y="3022"/>
                    </a:lnTo>
                    <a:cubicBezTo>
                      <a:pt x="1375" y="2199"/>
                      <a:pt x="2289" y="1395"/>
                      <a:pt x="3202" y="574"/>
                    </a:cubicBezTo>
                    <a:close/>
                    <a:moveTo>
                      <a:pt x="3312" y="0"/>
                    </a:moveTo>
                    <a:cubicBezTo>
                      <a:pt x="3259" y="0"/>
                      <a:pt x="3202" y="22"/>
                      <a:pt x="3153" y="71"/>
                    </a:cubicBezTo>
                    <a:cubicBezTo>
                      <a:pt x="2126" y="974"/>
                      <a:pt x="1098" y="1901"/>
                      <a:pt x="71" y="2803"/>
                    </a:cubicBezTo>
                    <a:cubicBezTo>
                      <a:pt x="66" y="2807"/>
                      <a:pt x="62" y="2811"/>
                      <a:pt x="57" y="2816"/>
                    </a:cubicBezTo>
                    <a:lnTo>
                      <a:pt x="57" y="2816"/>
                    </a:lnTo>
                    <a:cubicBezTo>
                      <a:pt x="29" y="2842"/>
                      <a:pt x="9" y="2876"/>
                      <a:pt x="6" y="2917"/>
                    </a:cubicBezTo>
                    <a:lnTo>
                      <a:pt x="6" y="2917"/>
                    </a:lnTo>
                    <a:cubicBezTo>
                      <a:pt x="1" y="2957"/>
                      <a:pt x="11" y="2997"/>
                      <a:pt x="31" y="3033"/>
                    </a:cubicBezTo>
                    <a:lnTo>
                      <a:pt x="31" y="3033"/>
                    </a:lnTo>
                    <a:cubicBezTo>
                      <a:pt x="2784" y="10918"/>
                      <a:pt x="5563" y="18778"/>
                      <a:pt x="8316" y="26663"/>
                    </a:cubicBezTo>
                    <a:cubicBezTo>
                      <a:pt x="8692" y="27766"/>
                      <a:pt x="9093" y="28868"/>
                      <a:pt x="9469" y="29971"/>
                    </a:cubicBezTo>
                    <a:cubicBezTo>
                      <a:pt x="9499" y="30060"/>
                      <a:pt x="9599" y="30123"/>
                      <a:pt x="9691" y="30123"/>
                    </a:cubicBezTo>
                    <a:cubicBezTo>
                      <a:pt x="9755" y="30123"/>
                      <a:pt x="9815" y="30093"/>
                      <a:pt x="9845" y="30021"/>
                    </a:cubicBezTo>
                    <a:cubicBezTo>
                      <a:pt x="10321" y="28944"/>
                      <a:pt x="10798" y="27866"/>
                      <a:pt x="11299" y="26788"/>
                    </a:cubicBezTo>
                    <a:cubicBezTo>
                      <a:pt x="11474" y="26337"/>
                      <a:pt x="11800" y="25911"/>
                      <a:pt x="11725" y="25435"/>
                    </a:cubicBezTo>
                    <a:cubicBezTo>
                      <a:pt x="11675" y="24934"/>
                      <a:pt x="11399" y="24382"/>
                      <a:pt x="11224" y="23906"/>
                    </a:cubicBezTo>
                    <a:cubicBezTo>
                      <a:pt x="10923" y="22904"/>
                      <a:pt x="10597" y="21901"/>
                      <a:pt x="10271" y="20898"/>
                    </a:cubicBezTo>
                    <a:cubicBezTo>
                      <a:pt x="8467" y="15410"/>
                      <a:pt x="6687" y="9921"/>
                      <a:pt x="4908" y="4432"/>
                    </a:cubicBezTo>
                    <a:cubicBezTo>
                      <a:pt x="4432" y="3004"/>
                      <a:pt x="3981" y="1575"/>
                      <a:pt x="3504" y="147"/>
                    </a:cubicBezTo>
                    <a:cubicBezTo>
                      <a:pt x="3474" y="55"/>
                      <a:pt x="3396" y="0"/>
                      <a:pt x="3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6" name="Google Shape;3626;p40"/>
              <p:cNvSpPr/>
              <p:nvPr/>
            </p:nvSpPr>
            <p:spPr>
              <a:xfrm>
                <a:off x="4258650" y="4044900"/>
                <a:ext cx="25000" cy="35600"/>
              </a:xfrm>
              <a:custGeom>
                <a:avLst/>
                <a:gdLst/>
                <a:ahLst/>
                <a:cxnLst/>
                <a:rect l="l" t="t" r="r" b="b"/>
                <a:pathLst>
                  <a:path w="1000" h="1424" extrusionOk="0">
                    <a:moveTo>
                      <a:pt x="276" y="1"/>
                    </a:moveTo>
                    <a:cubicBezTo>
                      <a:pt x="140" y="1"/>
                      <a:pt x="0" y="156"/>
                      <a:pt x="87" y="311"/>
                    </a:cubicBezTo>
                    <a:cubicBezTo>
                      <a:pt x="237" y="662"/>
                      <a:pt x="387" y="988"/>
                      <a:pt x="563" y="1314"/>
                    </a:cubicBezTo>
                    <a:cubicBezTo>
                      <a:pt x="602" y="1392"/>
                      <a:pt x="663" y="1424"/>
                      <a:pt x="725" y="1424"/>
                    </a:cubicBezTo>
                    <a:cubicBezTo>
                      <a:pt x="861" y="1424"/>
                      <a:pt x="1000" y="1269"/>
                      <a:pt x="914" y="1113"/>
                    </a:cubicBezTo>
                    <a:cubicBezTo>
                      <a:pt x="763" y="762"/>
                      <a:pt x="588" y="437"/>
                      <a:pt x="438" y="111"/>
                    </a:cubicBezTo>
                    <a:cubicBezTo>
                      <a:pt x="398" y="33"/>
                      <a:pt x="338"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7" name="Google Shape;3627;p40"/>
              <p:cNvSpPr/>
              <p:nvPr/>
            </p:nvSpPr>
            <p:spPr>
              <a:xfrm>
                <a:off x="4383950" y="4444275"/>
                <a:ext cx="55975" cy="135650"/>
              </a:xfrm>
              <a:custGeom>
                <a:avLst/>
                <a:gdLst/>
                <a:ahLst/>
                <a:cxnLst/>
                <a:rect l="l" t="t" r="r" b="b"/>
                <a:pathLst>
                  <a:path w="2239" h="5426" extrusionOk="0">
                    <a:moveTo>
                      <a:pt x="259" y="0"/>
                    </a:moveTo>
                    <a:cubicBezTo>
                      <a:pt x="128" y="0"/>
                      <a:pt x="1" y="97"/>
                      <a:pt x="62" y="251"/>
                    </a:cubicBezTo>
                    <a:cubicBezTo>
                      <a:pt x="714" y="1905"/>
                      <a:pt x="1290" y="3585"/>
                      <a:pt x="1792" y="5289"/>
                    </a:cubicBezTo>
                    <a:cubicBezTo>
                      <a:pt x="1820" y="5385"/>
                      <a:pt x="1896" y="5425"/>
                      <a:pt x="1976" y="5425"/>
                    </a:cubicBezTo>
                    <a:cubicBezTo>
                      <a:pt x="2104" y="5425"/>
                      <a:pt x="2239" y="5318"/>
                      <a:pt x="2193" y="5163"/>
                    </a:cubicBezTo>
                    <a:cubicBezTo>
                      <a:pt x="1691" y="3459"/>
                      <a:pt x="1115" y="1780"/>
                      <a:pt x="463" y="126"/>
                    </a:cubicBezTo>
                    <a:cubicBezTo>
                      <a:pt x="424" y="39"/>
                      <a:pt x="341" y="0"/>
                      <a:pt x="2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8" name="Google Shape;3628;p40"/>
              <p:cNvSpPr/>
              <p:nvPr/>
            </p:nvSpPr>
            <p:spPr>
              <a:xfrm>
                <a:off x="4443125" y="4613450"/>
                <a:ext cx="13200" cy="10675"/>
              </a:xfrm>
              <a:custGeom>
                <a:avLst/>
                <a:gdLst/>
                <a:ahLst/>
                <a:cxnLst/>
                <a:rect l="l" t="t" r="r" b="b"/>
                <a:pathLst>
                  <a:path w="528" h="427" extrusionOk="0">
                    <a:moveTo>
                      <a:pt x="277" y="0"/>
                    </a:moveTo>
                    <a:cubicBezTo>
                      <a:pt x="1" y="0"/>
                      <a:pt x="1" y="427"/>
                      <a:pt x="277" y="427"/>
                    </a:cubicBezTo>
                    <a:cubicBezTo>
                      <a:pt x="527" y="427"/>
                      <a:pt x="527" y="0"/>
                      <a:pt x="2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9" name="Google Shape;3629;p40"/>
              <p:cNvSpPr/>
              <p:nvPr/>
            </p:nvSpPr>
            <p:spPr>
              <a:xfrm>
                <a:off x="3569700" y="4093275"/>
                <a:ext cx="347150" cy="419350"/>
              </a:xfrm>
              <a:custGeom>
                <a:avLst/>
                <a:gdLst/>
                <a:ahLst/>
                <a:cxnLst/>
                <a:rect l="l" t="t" r="r" b="b"/>
                <a:pathLst>
                  <a:path w="13886" h="16774" extrusionOk="0">
                    <a:moveTo>
                      <a:pt x="6570" y="1"/>
                    </a:moveTo>
                    <a:cubicBezTo>
                      <a:pt x="6232" y="1"/>
                      <a:pt x="5859" y="138"/>
                      <a:pt x="5564" y="306"/>
                    </a:cubicBezTo>
                    <a:cubicBezTo>
                      <a:pt x="3058" y="1685"/>
                      <a:pt x="1203" y="4166"/>
                      <a:pt x="527" y="6948"/>
                    </a:cubicBezTo>
                    <a:cubicBezTo>
                      <a:pt x="0" y="9078"/>
                      <a:pt x="326" y="11534"/>
                      <a:pt x="1329" y="13514"/>
                    </a:cubicBezTo>
                    <a:cubicBezTo>
                      <a:pt x="2568" y="15930"/>
                      <a:pt x="5118" y="16773"/>
                      <a:pt x="7712" y="16773"/>
                    </a:cubicBezTo>
                    <a:cubicBezTo>
                      <a:pt x="9210" y="16773"/>
                      <a:pt x="10722" y="16492"/>
                      <a:pt x="12006" y="16071"/>
                    </a:cubicBezTo>
                    <a:cubicBezTo>
                      <a:pt x="12482" y="15920"/>
                      <a:pt x="12933" y="15745"/>
                      <a:pt x="13309" y="15419"/>
                    </a:cubicBezTo>
                    <a:cubicBezTo>
                      <a:pt x="13660" y="15093"/>
                      <a:pt x="13885" y="14567"/>
                      <a:pt x="13735" y="14116"/>
                    </a:cubicBezTo>
                    <a:cubicBezTo>
                      <a:pt x="13521" y="13356"/>
                      <a:pt x="12565" y="13203"/>
                      <a:pt x="11761" y="13190"/>
                    </a:cubicBezTo>
                    <a:lnTo>
                      <a:pt x="11761" y="13190"/>
                    </a:lnTo>
                    <a:cubicBezTo>
                      <a:pt x="12515" y="13156"/>
                      <a:pt x="13206" y="12441"/>
                      <a:pt x="13158" y="11660"/>
                    </a:cubicBezTo>
                    <a:cubicBezTo>
                      <a:pt x="13135" y="10947"/>
                      <a:pt x="12458" y="10324"/>
                      <a:pt x="11747" y="10304"/>
                    </a:cubicBezTo>
                    <a:lnTo>
                      <a:pt x="11747" y="10304"/>
                    </a:lnTo>
                    <a:cubicBezTo>
                      <a:pt x="12421" y="10229"/>
                      <a:pt x="13014" y="9643"/>
                      <a:pt x="13058" y="8978"/>
                    </a:cubicBezTo>
                    <a:cubicBezTo>
                      <a:pt x="13128" y="8281"/>
                      <a:pt x="12573" y="7584"/>
                      <a:pt x="11893" y="7426"/>
                    </a:cubicBezTo>
                    <a:lnTo>
                      <a:pt x="11893" y="7426"/>
                    </a:lnTo>
                    <a:cubicBezTo>
                      <a:pt x="11912" y="7427"/>
                      <a:pt x="11930" y="7428"/>
                      <a:pt x="11949" y="7428"/>
                    </a:cubicBezTo>
                    <a:cubicBezTo>
                      <a:pt x="12524" y="7428"/>
                      <a:pt x="13058" y="6844"/>
                      <a:pt x="13058" y="6221"/>
                    </a:cubicBezTo>
                    <a:cubicBezTo>
                      <a:pt x="13033" y="5544"/>
                      <a:pt x="12507" y="4968"/>
                      <a:pt x="11880" y="4667"/>
                    </a:cubicBezTo>
                    <a:cubicBezTo>
                      <a:pt x="11254" y="4391"/>
                      <a:pt x="10552" y="4366"/>
                      <a:pt x="9875" y="4366"/>
                    </a:cubicBezTo>
                    <a:cubicBezTo>
                      <a:pt x="8522" y="4366"/>
                      <a:pt x="7168" y="4467"/>
                      <a:pt x="5815" y="4642"/>
                    </a:cubicBezTo>
                    <a:cubicBezTo>
                      <a:pt x="6266" y="3639"/>
                      <a:pt x="6692" y="2662"/>
                      <a:pt x="7143" y="1660"/>
                    </a:cubicBezTo>
                    <a:cubicBezTo>
                      <a:pt x="7344" y="1233"/>
                      <a:pt x="7519" y="682"/>
                      <a:pt x="7244" y="306"/>
                    </a:cubicBezTo>
                    <a:cubicBezTo>
                      <a:pt x="7078" y="85"/>
                      <a:pt x="6835" y="1"/>
                      <a:pt x="6570"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0" name="Google Shape;3630;p40"/>
              <p:cNvSpPr/>
              <p:nvPr/>
            </p:nvSpPr>
            <p:spPr>
              <a:xfrm>
                <a:off x="3566575" y="4088250"/>
                <a:ext cx="357050" cy="429700"/>
              </a:xfrm>
              <a:custGeom>
                <a:avLst/>
                <a:gdLst/>
                <a:ahLst/>
                <a:cxnLst/>
                <a:rect l="l" t="t" r="r" b="b"/>
                <a:pathLst>
                  <a:path w="14282" h="17188" extrusionOk="0">
                    <a:moveTo>
                      <a:pt x="6594" y="396"/>
                    </a:moveTo>
                    <a:cubicBezTo>
                      <a:pt x="6636" y="396"/>
                      <a:pt x="6677" y="399"/>
                      <a:pt x="6717" y="407"/>
                    </a:cubicBezTo>
                    <a:cubicBezTo>
                      <a:pt x="7745" y="607"/>
                      <a:pt x="7093" y="1735"/>
                      <a:pt x="6917" y="2136"/>
                    </a:cubicBezTo>
                    <a:cubicBezTo>
                      <a:pt x="6542" y="3013"/>
                      <a:pt x="6140" y="3866"/>
                      <a:pt x="5765" y="4743"/>
                    </a:cubicBezTo>
                    <a:cubicBezTo>
                      <a:pt x="5717" y="4861"/>
                      <a:pt x="5759" y="5046"/>
                      <a:pt x="5911" y="5046"/>
                    </a:cubicBezTo>
                    <a:cubicBezTo>
                      <a:pt x="5920" y="5046"/>
                      <a:pt x="5930" y="5045"/>
                      <a:pt x="5940" y="5043"/>
                    </a:cubicBezTo>
                    <a:cubicBezTo>
                      <a:pt x="7168" y="4893"/>
                      <a:pt x="8371" y="4793"/>
                      <a:pt x="9599" y="4793"/>
                    </a:cubicBezTo>
                    <a:cubicBezTo>
                      <a:pt x="9824" y="4783"/>
                      <a:pt x="10058" y="4772"/>
                      <a:pt x="10293" y="4772"/>
                    </a:cubicBezTo>
                    <a:cubicBezTo>
                      <a:pt x="10633" y="4772"/>
                      <a:pt x="10977" y="4794"/>
                      <a:pt x="11303" y="4868"/>
                    </a:cubicBezTo>
                    <a:cubicBezTo>
                      <a:pt x="11679" y="4968"/>
                      <a:pt x="12080" y="5094"/>
                      <a:pt x="12381" y="5369"/>
                    </a:cubicBezTo>
                    <a:cubicBezTo>
                      <a:pt x="12811" y="5775"/>
                      <a:pt x="13628" y="7412"/>
                      <a:pt x="12097" y="7412"/>
                    </a:cubicBezTo>
                    <a:cubicBezTo>
                      <a:pt x="12047" y="7412"/>
                      <a:pt x="11994" y="7410"/>
                      <a:pt x="11939" y="7406"/>
                    </a:cubicBezTo>
                    <a:lnTo>
                      <a:pt x="11939" y="7406"/>
                    </a:lnTo>
                    <a:cubicBezTo>
                      <a:pt x="11928" y="7404"/>
                      <a:pt x="11916" y="7402"/>
                      <a:pt x="11905" y="7399"/>
                    </a:cubicBezTo>
                    <a:lnTo>
                      <a:pt x="11905" y="7399"/>
                    </a:lnTo>
                    <a:cubicBezTo>
                      <a:pt x="11905" y="7401"/>
                      <a:pt x="11904" y="7402"/>
                      <a:pt x="11904" y="7404"/>
                    </a:cubicBezTo>
                    <a:lnTo>
                      <a:pt x="11904" y="7404"/>
                    </a:lnTo>
                    <a:cubicBezTo>
                      <a:pt x="11888" y="7402"/>
                      <a:pt x="11872" y="7401"/>
                      <a:pt x="11855" y="7399"/>
                    </a:cubicBezTo>
                    <a:cubicBezTo>
                      <a:pt x="11848" y="7399"/>
                      <a:pt x="11841" y="7398"/>
                      <a:pt x="11835" y="7398"/>
                    </a:cubicBezTo>
                    <a:cubicBezTo>
                      <a:pt x="11625" y="7398"/>
                      <a:pt x="11562" y="7776"/>
                      <a:pt x="11805" y="7800"/>
                    </a:cubicBezTo>
                    <a:cubicBezTo>
                      <a:pt x="11822" y="7804"/>
                      <a:pt x="11840" y="7808"/>
                      <a:pt x="11857" y="7812"/>
                    </a:cubicBezTo>
                    <a:lnTo>
                      <a:pt x="11857" y="7812"/>
                    </a:lnTo>
                    <a:cubicBezTo>
                      <a:pt x="11856" y="7816"/>
                      <a:pt x="11856" y="7821"/>
                      <a:pt x="11855" y="7825"/>
                    </a:cubicBezTo>
                    <a:cubicBezTo>
                      <a:pt x="11880" y="7828"/>
                      <a:pt x="11906" y="7830"/>
                      <a:pt x="11931" y="7831"/>
                    </a:cubicBezTo>
                    <a:lnTo>
                      <a:pt x="11931" y="7831"/>
                    </a:lnTo>
                    <a:cubicBezTo>
                      <a:pt x="13234" y="8204"/>
                      <a:pt x="13172" y="10062"/>
                      <a:pt x="11824" y="10286"/>
                    </a:cubicBezTo>
                    <a:lnTo>
                      <a:pt x="11824" y="10286"/>
                    </a:lnTo>
                    <a:cubicBezTo>
                      <a:pt x="11809" y="10282"/>
                      <a:pt x="11794" y="10281"/>
                      <a:pt x="11777" y="10281"/>
                    </a:cubicBezTo>
                    <a:cubicBezTo>
                      <a:pt x="11770" y="10281"/>
                      <a:pt x="11762" y="10281"/>
                      <a:pt x="11755" y="10282"/>
                    </a:cubicBezTo>
                    <a:cubicBezTo>
                      <a:pt x="11723" y="10282"/>
                      <a:pt x="11695" y="10287"/>
                      <a:pt x="11670" y="10296"/>
                    </a:cubicBezTo>
                    <a:lnTo>
                      <a:pt x="11670" y="10296"/>
                    </a:lnTo>
                    <a:cubicBezTo>
                      <a:pt x="11652" y="10301"/>
                      <a:pt x="11633" y="10305"/>
                      <a:pt x="11615" y="10306"/>
                    </a:cubicBezTo>
                    <a:lnTo>
                      <a:pt x="11615" y="10306"/>
                    </a:lnTo>
                    <a:cubicBezTo>
                      <a:pt x="11611" y="10306"/>
                      <a:pt x="11608" y="10307"/>
                      <a:pt x="11604" y="10307"/>
                    </a:cubicBezTo>
                    <a:cubicBezTo>
                      <a:pt x="11361" y="10331"/>
                      <a:pt x="11330" y="10709"/>
                      <a:pt x="11580" y="10709"/>
                    </a:cubicBezTo>
                    <a:cubicBezTo>
                      <a:pt x="11588" y="10709"/>
                      <a:pt x="11596" y="10708"/>
                      <a:pt x="11604" y="10708"/>
                    </a:cubicBezTo>
                    <a:lnTo>
                      <a:pt x="11755" y="10708"/>
                    </a:lnTo>
                    <a:cubicBezTo>
                      <a:pt x="13409" y="10808"/>
                      <a:pt x="13384" y="13089"/>
                      <a:pt x="11755" y="13189"/>
                    </a:cubicBezTo>
                    <a:cubicBezTo>
                      <a:pt x="11504" y="13189"/>
                      <a:pt x="11479" y="13590"/>
                      <a:pt x="11755" y="13590"/>
                    </a:cubicBezTo>
                    <a:cubicBezTo>
                      <a:pt x="12131" y="13615"/>
                      <a:pt x="12506" y="13590"/>
                      <a:pt x="12857" y="13715"/>
                    </a:cubicBezTo>
                    <a:cubicBezTo>
                      <a:pt x="13985" y="14116"/>
                      <a:pt x="13785" y="15244"/>
                      <a:pt x="12832" y="15770"/>
                    </a:cubicBezTo>
                    <a:cubicBezTo>
                      <a:pt x="12331" y="16046"/>
                      <a:pt x="11704" y="16196"/>
                      <a:pt x="11153" y="16347"/>
                    </a:cubicBezTo>
                    <a:cubicBezTo>
                      <a:pt x="10000" y="16622"/>
                      <a:pt x="8822" y="16773"/>
                      <a:pt x="7619" y="16773"/>
                    </a:cubicBezTo>
                    <a:cubicBezTo>
                      <a:pt x="5063" y="16723"/>
                      <a:pt x="2607" y="15720"/>
                      <a:pt x="1479" y="13289"/>
                    </a:cubicBezTo>
                    <a:cubicBezTo>
                      <a:pt x="75" y="10307"/>
                      <a:pt x="451" y="6798"/>
                      <a:pt x="2206" y="4066"/>
                    </a:cubicBezTo>
                    <a:cubicBezTo>
                      <a:pt x="3033" y="2763"/>
                      <a:pt x="4186" y="1610"/>
                      <a:pt x="5514" y="858"/>
                    </a:cubicBezTo>
                    <a:cubicBezTo>
                      <a:pt x="5807" y="678"/>
                      <a:pt x="6222" y="396"/>
                      <a:pt x="6594" y="396"/>
                    </a:cubicBezTo>
                    <a:close/>
                    <a:moveTo>
                      <a:pt x="6759" y="1"/>
                    </a:moveTo>
                    <a:cubicBezTo>
                      <a:pt x="6113" y="1"/>
                      <a:pt x="5322" y="453"/>
                      <a:pt x="4887" y="733"/>
                    </a:cubicBezTo>
                    <a:cubicBezTo>
                      <a:pt x="2331" y="2437"/>
                      <a:pt x="501" y="5369"/>
                      <a:pt x="226" y="8477"/>
                    </a:cubicBezTo>
                    <a:cubicBezTo>
                      <a:pt x="0" y="11259"/>
                      <a:pt x="877" y="14567"/>
                      <a:pt x="3409" y="16096"/>
                    </a:cubicBezTo>
                    <a:cubicBezTo>
                      <a:pt x="4719" y="16885"/>
                      <a:pt x="6251" y="17188"/>
                      <a:pt x="7793" y="17188"/>
                    </a:cubicBezTo>
                    <a:cubicBezTo>
                      <a:pt x="8847" y="17188"/>
                      <a:pt x="9906" y="17047"/>
                      <a:pt x="10902" y="16823"/>
                    </a:cubicBezTo>
                    <a:cubicBezTo>
                      <a:pt x="11980" y="16572"/>
                      <a:pt x="13810" y="16221"/>
                      <a:pt x="14085" y="14918"/>
                    </a:cubicBezTo>
                    <a:cubicBezTo>
                      <a:pt x="14282" y="13919"/>
                      <a:pt x="13551" y="13466"/>
                      <a:pt x="12734" y="13288"/>
                    </a:cubicBezTo>
                    <a:lnTo>
                      <a:pt x="12734" y="13288"/>
                    </a:lnTo>
                    <a:cubicBezTo>
                      <a:pt x="13729" y="12618"/>
                      <a:pt x="13653" y="11028"/>
                      <a:pt x="12506" y="10472"/>
                    </a:cubicBezTo>
                    <a:lnTo>
                      <a:pt x="12506" y="10472"/>
                    </a:lnTo>
                    <a:cubicBezTo>
                      <a:pt x="13536" y="9889"/>
                      <a:pt x="13650" y="8378"/>
                      <a:pt x="12647" y="7696"/>
                    </a:cubicBezTo>
                    <a:lnTo>
                      <a:pt x="12647" y="7696"/>
                    </a:lnTo>
                    <a:cubicBezTo>
                      <a:pt x="13548" y="7242"/>
                      <a:pt x="13529" y="5773"/>
                      <a:pt x="12657" y="5043"/>
                    </a:cubicBezTo>
                    <a:cubicBezTo>
                      <a:pt x="12005" y="4492"/>
                      <a:pt x="11153" y="4392"/>
                      <a:pt x="10351" y="4367"/>
                    </a:cubicBezTo>
                    <a:cubicBezTo>
                      <a:pt x="10130" y="4359"/>
                      <a:pt x="9910" y="4356"/>
                      <a:pt x="9689" y="4356"/>
                    </a:cubicBezTo>
                    <a:cubicBezTo>
                      <a:pt x="8551" y="4356"/>
                      <a:pt x="7416" y="4451"/>
                      <a:pt x="6294" y="4595"/>
                    </a:cubicBezTo>
                    <a:lnTo>
                      <a:pt x="6294" y="4595"/>
                    </a:lnTo>
                    <a:cubicBezTo>
                      <a:pt x="6678" y="3729"/>
                      <a:pt x="7090" y="2845"/>
                      <a:pt x="7444" y="1961"/>
                    </a:cubicBezTo>
                    <a:cubicBezTo>
                      <a:pt x="7619" y="1560"/>
                      <a:pt x="7820" y="1084"/>
                      <a:pt x="7669" y="657"/>
                    </a:cubicBezTo>
                    <a:cubicBezTo>
                      <a:pt x="7498" y="171"/>
                      <a:pt x="7156" y="1"/>
                      <a:pt x="67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1" name="Google Shape;3631;p40"/>
              <p:cNvSpPr/>
              <p:nvPr/>
            </p:nvSpPr>
            <p:spPr>
              <a:xfrm>
                <a:off x="3701275" y="4271975"/>
                <a:ext cx="173575" cy="18200"/>
              </a:xfrm>
              <a:custGeom>
                <a:avLst/>
                <a:gdLst/>
                <a:ahLst/>
                <a:cxnLst/>
                <a:rect l="l" t="t" r="r" b="b"/>
                <a:pathLst>
                  <a:path w="6943" h="728" extrusionOk="0">
                    <a:moveTo>
                      <a:pt x="6667" y="0"/>
                    </a:moveTo>
                    <a:cubicBezTo>
                      <a:pt x="4537" y="176"/>
                      <a:pt x="2407" y="276"/>
                      <a:pt x="276" y="301"/>
                    </a:cubicBezTo>
                    <a:cubicBezTo>
                      <a:pt x="1" y="301"/>
                      <a:pt x="1" y="727"/>
                      <a:pt x="276" y="727"/>
                    </a:cubicBezTo>
                    <a:cubicBezTo>
                      <a:pt x="2407" y="677"/>
                      <a:pt x="4537" y="577"/>
                      <a:pt x="6667" y="426"/>
                    </a:cubicBezTo>
                    <a:cubicBezTo>
                      <a:pt x="6943" y="401"/>
                      <a:pt x="6943" y="0"/>
                      <a:pt x="666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2" name="Google Shape;3632;p40"/>
              <p:cNvSpPr/>
              <p:nvPr/>
            </p:nvSpPr>
            <p:spPr>
              <a:xfrm>
                <a:off x="3703800" y="4345250"/>
                <a:ext cx="172925" cy="17050"/>
              </a:xfrm>
              <a:custGeom>
                <a:avLst/>
                <a:gdLst/>
                <a:ahLst/>
                <a:cxnLst/>
                <a:rect l="l" t="t" r="r" b="b"/>
                <a:pathLst>
                  <a:path w="6917" h="682" extrusionOk="0">
                    <a:moveTo>
                      <a:pt x="6689" y="0"/>
                    </a:moveTo>
                    <a:cubicBezTo>
                      <a:pt x="6682" y="0"/>
                      <a:pt x="6674" y="1"/>
                      <a:pt x="6667" y="2"/>
                    </a:cubicBezTo>
                    <a:cubicBezTo>
                      <a:pt x="4954" y="183"/>
                      <a:pt x="3242" y="267"/>
                      <a:pt x="1516" y="267"/>
                    </a:cubicBezTo>
                    <a:cubicBezTo>
                      <a:pt x="1095" y="267"/>
                      <a:pt x="673" y="262"/>
                      <a:pt x="250" y="252"/>
                    </a:cubicBezTo>
                    <a:cubicBezTo>
                      <a:pt x="243" y="252"/>
                      <a:pt x="236" y="251"/>
                      <a:pt x="230" y="251"/>
                    </a:cubicBezTo>
                    <a:cubicBezTo>
                      <a:pt x="0" y="251"/>
                      <a:pt x="7" y="653"/>
                      <a:pt x="250" y="653"/>
                    </a:cubicBezTo>
                    <a:cubicBezTo>
                      <a:pt x="779" y="672"/>
                      <a:pt x="1305" y="681"/>
                      <a:pt x="1831" y="681"/>
                    </a:cubicBezTo>
                    <a:cubicBezTo>
                      <a:pt x="3450" y="681"/>
                      <a:pt x="5058" y="592"/>
                      <a:pt x="6667" y="403"/>
                    </a:cubicBezTo>
                    <a:cubicBezTo>
                      <a:pt x="6910" y="378"/>
                      <a:pt x="6917" y="0"/>
                      <a:pt x="66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3" name="Google Shape;3633;p40"/>
              <p:cNvSpPr/>
              <p:nvPr/>
            </p:nvSpPr>
            <p:spPr>
              <a:xfrm>
                <a:off x="3720700" y="4416675"/>
                <a:ext cx="159600" cy="23250"/>
              </a:xfrm>
              <a:custGeom>
                <a:avLst/>
                <a:gdLst/>
                <a:ahLst/>
                <a:cxnLst/>
                <a:rect l="l" t="t" r="r" b="b"/>
                <a:pathLst>
                  <a:path w="6384" h="930" extrusionOk="0">
                    <a:moveTo>
                      <a:pt x="6038" y="1"/>
                    </a:moveTo>
                    <a:cubicBezTo>
                      <a:pt x="6031" y="1"/>
                      <a:pt x="6023" y="1"/>
                      <a:pt x="6016" y="2"/>
                    </a:cubicBezTo>
                    <a:cubicBezTo>
                      <a:pt x="4111" y="303"/>
                      <a:pt x="2181" y="453"/>
                      <a:pt x="276" y="503"/>
                    </a:cubicBezTo>
                    <a:cubicBezTo>
                      <a:pt x="1" y="503"/>
                      <a:pt x="1" y="929"/>
                      <a:pt x="276" y="929"/>
                    </a:cubicBezTo>
                    <a:cubicBezTo>
                      <a:pt x="2231" y="879"/>
                      <a:pt x="4186" y="704"/>
                      <a:pt x="6116" y="403"/>
                    </a:cubicBezTo>
                    <a:cubicBezTo>
                      <a:pt x="6383" y="378"/>
                      <a:pt x="6273" y="1"/>
                      <a:pt x="603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4" name="Google Shape;3634;p40"/>
              <p:cNvSpPr/>
              <p:nvPr/>
            </p:nvSpPr>
            <p:spPr>
              <a:xfrm>
                <a:off x="3606975" y="4336975"/>
                <a:ext cx="39500" cy="81125"/>
              </a:xfrm>
              <a:custGeom>
                <a:avLst/>
                <a:gdLst/>
                <a:ahLst/>
                <a:cxnLst/>
                <a:rect l="l" t="t" r="r" b="b"/>
                <a:pathLst>
                  <a:path w="1580" h="3245" extrusionOk="0">
                    <a:moveTo>
                      <a:pt x="204" y="1"/>
                    </a:moveTo>
                    <a:cubicBezTo>
                      <a:pt x="101" y="1"/>
                      <a:pt x="1" y="69"/>
                      <a:pt x="13" y="207"/>
                    </a:cubicBezTo>
                    <a:cubicBezTo>
                      <a:pt x="63" y="1310"/>
                      <a:pt x="464" y="2313"/>
                      <a:pt x="1166" y="3165"/>
                    </a:cubicBezTo>
                    <a:cubicBezTo>
                      <a:pt x="1210" y="3221"/>
                      <a:pt x="1260" y="3245"/>
                      <a:pt x="1308" y="3245"/>
                    </a:cubicBezTo>
                    <a:cubicBezTo>
                      <a:pt x="1453" y="3245"/>
                      <a:pt x="1580" y="3033"/>
                      <a:pt x="1467" y="2864"/>
                    </a:cubicBezTo>
                    <a:cubicBezTo>
                      <a:pt x="840" y="2112"/>
                      <a:pt x="489" y="1185"/>
                      <a:pt x="414" y="207"/>
                    </a:cubicBezTo>
                    <a:cubicBezTo>
                      <a:pt x="414" y="69"/>
                      <a:pt x="308" y="1"/>
                      <a:pt x="20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5" name="Google Shape;3635;p40"/>
              <p:cNvSpPr/>
              <p:nvPr/>
            </p:nvSpPr>
            <p:spPr>
              <a:xfrm>
                <a:off x="3652400" y="4424225"/>
                <a:ext cx="13825" cy="10675"/>
              </a:xfrm>
              <a:custGeom>
                <a:avLst/>
                <a:gdLst/>
                <a:ahLst/>
                <a:cxnLst/>
                <a:rect l="l" t="t" r="r" b="b"/>
                <a:pathLst>
                  <a:path w="553" h="427" extrusionOk="0">
                    <a:moveTo>
                      <a:pt x="276" y="1"/>
                    </a:moveTo>
                    <a:cubicBezTo>
                      <a:pt x="1" y="1"/>
                      <a:pt x="1" y="427"/>
                      <a:pt x="276" y="427"/>
                    </a:cubicBezTo>
                    <a:cubicBezTo>
                      <a:pt x="552" y="427"/>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6" name="Google Shape;3636;p40"/>
              <p:cNvSpPr/>
              <p:nvPr/>
            </p:nvSpPr>
            <p:spPr>
              <a:xfrm>
                <a:off x="4099775" y="3199900"/>
                <a:ext cx="1626600" cy="1402150"/>
              </a:xfrm>
              <a:custGeom>
                <a:avLst/>
                <a:gdLst/>
                <a:ahLst/>
                <a:cxnLst/>
                <a:rect l="l" t="t" r="r" b="b"/>
                <a:pathLst>
                  <a:path w="65064" h="56086" extrusionOk="0">
                    <a:moveTo>
                      <a:pt x="53134" y="1"/>
                    </a:moveTo>
                    <a:lnTo>
                      <a:pt x="47344" y="4888"/>
                    </a:lnTo>
                    <a:cubicBezTo>
                      <a:pt x="47344" y="4888"/>
                      <a:pt x="45941" y="18221"/>
                      <a:pt x="38848" y="30427"/>
                    </a:cubicBezTo>
                    <a:cubicBezTo>
                      <a:pt x="33041" y="40475"/>
                      <a:pt x="22380" y="41372"/>
                      <a:pt x="18760" y="41372"/>
                    </a:cubicBezTo>
                    <a:cubicBezTo>
                      <a:pt x="17974" y="41372"/>
                      <a:pt x="17519" y="41329"/>
                      <a:pt x="17519" y="41329"/>
                    </a:cubicBezTo>
                    <a:cubicBezTo>
                      <a:pt x="14908" y="38857"/>
                      <a:pt x="10932" y="36876"/>
                      <a:pt x="8860" y="36876"/>
                    </a:cubicBezTo>
                    <a:cubicBezTo>
                      <a:pt x="8327" y="36876"/>
                      <a:pt x="7920" y="37007"/>
                      <a:pt x="7695" y="37294"/>
                    </a:cubicBezTo>
                    <a:cubicBezTo>
                      <a:pt x="6617" y="38698"/>
                      <a:pt x="10351" y="41029"/>
                      <a:pt x="10351" y="41029"/>
                    </a:cubicBezTo>
                    <a:cubicBezTo>
                      <a:pt x="10351" y="41029"/>
                      <a:pt x="9703" y="41353"/>
                      <a:pt x="8387" y="41353"/>
                    </a:cubicBezTo>
                    <a:cubicBezTo>
                      <a:pt x="7665" y="41353"/>
                      <a:pt x="6742" y="41255"/>
                      <a:pt x="5615" y="40953"/>
                    </a:cubicBezTo>
                    <a:cubicBezTo>
                      <a:pt x="3656" y="40433"/>
                      <a:pt x="2109" y="39652"/>
                      <a:pt x="1167" y="39652"/>
                    </a:cubicBezTo>
                    <a:cubicBezTo>
                      <a:pt x="565" y="39652"/>
                      <a:pt x="210" y="39970"/>
                      <a:pt x="151" y="40878"/>
                    </a:cubicBezTo>
                    <a:cubicBezTo>
                      <a:pt x="1" y="43209"/>
                      <a:pt x="4737" y="44838"/>
                      <a:pt x="4737" y="44838"/>
                    </a:cubicBezTo>
                    <a:cubicBezTo>
                      <a:pt x="4737" y="44838"/>
                      <a:pt x="3642" y="44581"/>
                      <a:pt x="2522" y="44581"/>
                    </a:cubicBezTo>
                    <a:cubicBezTo>
                      <a:pt x="1350" y="44581"/>
                      <a:pt x="151" y="44863"/>
                      <a:pt x="151" y="46016"/>
                    </a:cubicBezTo>
                    <a:cubicBezTo>
                      <a:pt x="151" y="47398"/>
                      <a:pt x="1674" y="48046"/>
                      <a:pt x="2855" y="48341"/>
                    </a:cubicBezTo>
                    <a:lnTo>
                      <a:pt x="2855" y="48341"/>
                    </a:lnTo>
                    <a:cubicBezTo>
                      <a:pt x="2806" y="48339"/>
                      <a:pt x="2757" y="48338"/>
                      <a:pt x="2707" y="48338"/>
                    </a:cubicBezTo>
                    <a:cubicBezTo>
                      <a:pt x="1782" y="48338"/>
                      <a:pt x="835" y="48686"/>
                      <a:pt x="1179" y="50227"/>
                    </a:cubicBezTo>
                    <a:cubicBezTo>
                      <a:pt x="1634" y="52351"/>
                      <a:pt x="3940" y="52609"/>
                      <a:pt x="5036" y="52609"/>
                    </a:cubicBezTo>
                    <a:cubicBezTo>
                      <a:pt x="5388" y="52609"/>
                      <a:pt x="5615" y="52583"/>
                      <a:pt x="5615" y="52583"/>
                    </a:cubicBezTo>
                    <a:lnTo>
                      <a:pt x="5615" y="52583"/>
                    </a:lnTo>
                    <a:cubicBezTo>
                      <a:pt x="4913" y="53911"/>
                      <a:pt x="4737" y="55740"/>
                      <a:pt x="8722" y="56066"/>
                    </a:cubicBezTo>
                    <a:cubicBezTo>
                      <a:pt x="8897" y="56080"/>
                      <a:pt x="9074" y="56086"/>
                      <a:pt x="9252" y="56086"/>
                    </a:cubicBezTo>
                    <a:cubicBezTo>
                      <a:pt x="13119" y="56086"/>
                      <a:pt x="17745" y="53109"/>
                      <a:pt x="17745" y="53109"/>
                    </a:cubicBezTo>
                    <a:cubicBezTo>
                      <a:pt x="17745" y="53109"/>
                      <a:pt x="19561" y="53264"/>
                      <a:pt x="22436" y="53264"/>
                    </a:cubicBezTo>
                    <a:cubicBezTo>
                      <a:pt x="29485" y="53264"/>
                      <a:pt x="42898" y="52329"/>
                      <a:pt x="51480" y="45866"/>
                    </a:cubicBezTo>
                    <a:cubicBezTo>
                      <a:pt x="63535" y="36743"/>
                      <a:pt x="64963" y="19324"/>
                      <a:pt x="64963" y="19324"/>
                    </a:cubicBezTo>
                    <a:cubicBezTo>
                      <a:pt x="65013" y="15815"/>
                      <a:pt x="65064" y="12206"/>
                      <a:pt x="63710" y="8998"/>
                    </a:cubicBezTo>
                    <a:cubicBezTo>
                      <a:pt x="62482" y="6066"/>
                      <a:pt x="60151" y="3710"/>
                      <a:pt x="57470" y="2031"/>
                    </a:cubicBezTo>
                    <a:cubicBezTo>
                      <a:pt x="54788" y="327"/>
                      <a:pt x="53134" y="1"/>
                      <a:pt x="53134"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7" name="Google Shape;3637;p40"/>
              <p:cNvSpPr/>
              <p:nvPr/>
            </p:nvSpPr>
            <p:spPr>
              <a:xfrm>
                <a:off x="4074800" y="3194150"/>
                <a:ext cx="1655950" cy="1411875"/>
              </a:xfrm>
              <a:custGeom>
                <a:avLst/>
                <a:gdLst/>
                <a:ahLst/>
                <a:cxnLst/>
                <a:rect l="l" t="t" r="r" b="b"/>
                <a:pathLst>
                  <a:path w="66238" h="56475" extrusionOk="0">
                    <a:moveTo>
                      <a:pt x="54140" y="1"/>
                    </a:moveTo>
                    <a:cubicBezTo>
                      <a:pt x="53919" y="1"/>
                      <a:pt x="53823" y="361"/>
                      <a:pt x="54083" y="431"/>
                    </a:cubicBezTo>
                    <a:cubicBezTo>
                      <a:pt x="55687" y="782"/>
                      <a:pt x="57266" y="1710"/>
                      <a:pt x="58644" y="2612"/>
                    </a:cubicBezTo>
                    <a:cubicBezTo>
                      <a:pt x="60799" y="4015"/>
                      <a:pt x="62704" y="5870"/>
                      <a:pt x="63957" y="8151"/>
                    </a:cubicBezTo>
                    <a:cubicBezTo>
                      <a:pt x="65411" y="10782"/>
                      <a:pt x="65737" y="13765"/>
                      <a:pt x="65762" y="16722"/>
                    </a:cubicBezTo>
                    <a:cubicBezTo>
                      <a:pt x="65787" y="17825"/>
                      <a:pt x="65812" y="18928"/>
                      <a:pt x="65687" y="20030"/>
                    </a:cubicBezTo>
                    <a:cubicBezTo>
                      <a:pt x="65060" y="25544"/>
                      <a:pt x="63306" y="31108"/>
                      <a:pt x="60674" y="35970"/>
                    </a:cubicBezTo>
                    <a:cubicBezTo>
                      <a:pt x="58594" y="39805"/>
                      <a:pt x="55837" y="43289"/>
                      <a:pt x="52353" y="45895"/>
                    </a:cubicBezTo>
                    <a:cubicBezTo>
                      <a:pt x="49020" y="48427"/>
                      <a:pt x="45085" y="50056"/>
                      <a:pt x="41050" y="51133"/>
                    </a:cubicBezTo>
                    <a:cubicBezTo>
                      <a:pt x="35464" y="52665"/>
                      <a:pt x="29619" y="53286"/>
                      <a:pt x="23817" y="53286"/>
                    </a:cubicBezTo>
                    <a:cubicBezTo>
                      <a:pt x="22876" y="53286"/>
                      <a:pt x="21937" y="53270"/>
                      <a:pt x="21000" y="53239"/>
                    </a:cubicBezTo>
                    <a:cubicBezTo>
                      <a:pt x="20456" y="53218"/>
                      <a:pt x="19848" y="53118"/>
                      <a:pt x="19292" y="53118"/>
                    </a:cubicBezTo>
                    <a:cubicBezTo>
                      <a:pt x="19156" y="53118"/>
                      <a:pt x="19023" y="53124"/>
                      <a:pt x="18894" y="53138"/>
                    </a:cubicBezTo>
                    <a:cubicBezTo>
                      <a:pt x="18268" y="53214"/>
                      <a:pt x="17691" y="53740"/>
                      <a:pt x="17115" y="54016"/>
                    </a:cubicBezTo>
                    <a:cubicBezTo>
                      <a:pt x="15059" y="55092"/>
                      <a:pt x="12669" y="56098"/>
                      <a:pt x="10294" y="56098"/>
                    </a:cubicBezTo>
                    <a:cubicBezTo>
                      <a:pt x="10237" y="56098"/>
                      <a:pt x="10180" y="56097"/>
                      <a:pt x="10122" y="56096"/>
                    </a:cubicBezTo>
                    <a:cubicBezTo>
                      <a:pt x="9095" y="56071"/>
                      <a:pt x="7340" y="55945"/>
                      <a:pt x="6664" y="54943"/>
                    </a:cubicBezTo>
                    <a:cubicBezTo>
                      <a:pt x="6238" y="54316"/>
                      <a:pt x="6463" y="53564"/>
                      <a:pt x="6789" y="52938"/>
                    </a:cubicBezTo>
                    <a:cubicBezTo>
                      <a:pt x="6837" y="52819"/>
                      <a:pt x="6771" y="52610"/>
                      <a:pt x="6636" y="52610"/>
                    </a:cubicBezTo>
                    <a:cubicBezTo>
                      <a:pt x="6629" y="52610"/>
                      <a:pt x="6621" y="52611"/>
                      <a:pt x="6614" y="52612"/>
                    </a:cubicBezTo>
                    <a:cubicBezTo>
                      <a:pt x="6412" y="52633"/>
                      <a:pt x="6202" y="52644"/>
                      <a:pt x="5987" y="52644"/>
                    </a:cubicBezTo>
                    <a:cubicBezTo>
                      <a:pt x="4660" y="52644"/>
                      <a:pt x="3183" y="52213"/>
                      <a:pt x="2579" y="50983"/>
                    </a:cubicBezTo>
                    <a:cubicBezTo>
                      <a:pt x="2006" y="49838"/>
                      <a:pt x="2397" y="48793"/>
                      <a:pt x="3728" y="48778"/>
                    </a:cubicBezTo>
                    <a:lnTo>
                      <a:pt x="3728" y="48778"/>
                    </a:lnTo>
                    <a:cubicBezTo>
                      <a:pt x="4262" y="48916"/>
                      <a:pt x="4787" y="48994"/>
                      <a:pt x="5210" y="49028"/>
                    </a:cubicBezTo>
                    <a:cubicBezTo>
                      <a:pt x="5217" y="49029"/>
                      <a:pt x="5224" y="49029"/>
                      <a:pt x="5231" y="49029"/>
                    </a:cubicBezTo>
                    <a:cubicBezTo>
                      <a:pt x="5439" y="49029"/>
                      <a:pt x="5479" y="48675"/>
                      <a:pt x="5260" y="48602"/>
                    </a:cubicBezTo>
                    <a:cubicBezTo>
                      <a:pt x="4844" y="48478"/>
                      <a:pt x="4361" y="48392"/>
                      <a:pt x="3894" y="48384"/>
                    </a:cubicBezTo>
                    <a:lnTo>
                      <a:pt x="3894" y="48384"/>
                    </a:lnTo>
                    <a:cubicBezTo>
                      <a:pt x="2544" y="48051"/>
                      <a:pt x="1016" y="47325"/>
                      <a:pt x="1401" y="45970"/>
                    </a:cubicBezTo>
                    <a:cubicBezTo>
                      <a:pt x="1612" y="45192"/>
                      <a:pt x="2489" y="44969"/>
                      <a:pt x="3430" y="44969"/>
                    </a:cubicBezTo>
                    <a:cubicBezTo>
                      <a:pt x="4277" y="44969"/>
                      <a:pt x="5176" y="45150"/>
                      <a:pt x="5686" y="45269"/>
                    </a:cubicBezTo>
                    <a:cubicBezTo>
                      <a:pt x="5711" y="45275"/>
                      <a:pt x="5734" y="45279"/>
                      <a:pt x="5756" y="45279"/>
                    </a:cubicBezTo>
                    <a:cubicBezTo>
                      <a:pt x="5977" y="45279"/>
                      <a:pt x="6040" y="44959"/>
                      <a:pt x="5812" y="44868"/>
                    </a:cubicBezTo>
                    <a:cubicBezTo>
                      <a:pt x="4834" y="44542"/>
                      <a:pt x="3882" y="44066"/>
                      <a:pt x="3055" y="43514"/>
                    </a:cubicBezTo>
                    <a:cubicBezTo>
                      <a:pt x="2428" y="43063"/>
                      <a:pt x="1701" y="42512"/>
                      <a:pt x="1451" y="41735"/>
                    </a:cubicBezTo>
                    <a:cubicBezTo>
                      <a:pt x="1137" y="40840"/>
                      <a:pt x="1524" y="40124"/>
                      <a:pt x="2359" y="40124"/>
                    </a:cubicBezTo>
                    <a:cubicBezTo>
                      <a:pt x="2460" y="40124"/>
                      <a:pt x="2566" y="40134"/>
                      <a:pt x="2679" y="40156"/>
                    </a:cubicBezTo>
                    <a:cubicBezTo>
                      <a:pt x="4781" y="40557"/>
                      <a:pt x="7131" y="41891"/>
                      <a:pt x="9384" y="41891"/>
                    </a:cubicBezTo>
                    <a:cubicBezTo>
                      <a:pt x="10085" y="41891"/>
                      <a:pt x="10778" y="41761"/>
                      <a:pt x="11451" y="41434"/>
                    </a:cubicBezTo>
                    <a:cubicBezTo>
                      <a:pt x="11601" y="41359"/>
                      <a:pt x="11576" y="41158"/>
                      <a:pt x="11451" y="41083"/>
                    </a:cubicBezTo>
                    <a:cubicBezTo>
                      <a:pt x="10824" y="40682"/>
                      <a:pt x="10223" y="40231"/>
                      <a:pt x="9696" y="39705"/>
                    </a:cubicBezTo>
                    <a:cubicBezTo>
                      <a:pt x="8944" y="38953"/>
                      <a:pt x="8067" y="37374"/>
                      <a:pt x="9797" y="37324"/>
                    </a:cubicBezTo>
                    <a:cubicBezTo>
                      <a:pt x="9845" y="37322"/>
                      <a:pt x="9894" y="37321"/>
                      <a:pt x="9942" y="37321"/>
                    </a:cubicBezTo>
                    <a:cubicBezTo>
                      <a:pt x="11179" y="37321"/>
                      <a:pt x="12496" y="37920"/>
                      <a:pt x="13581" y="38427"/>
                    </a:cubicBezTo>
                    <a:cubicBezTo>
                      <a:pt x="15060" y="39153"/>
                      <a:pt x="16463" y="40056"/>
                      <a:pt x="17716" y="41108"/>
                    </a:cubicBezTo>
                    <a:cubicBezTo>
                      <a:pt x="18067" y="41434"/>
                      <a:pt x="18268" y="41710"/>
                      <a:pt x="18719" y="41785"/>
                    </a:cubicBezTo>
                    <a:cubicBezTo>
                      <a:pt x="18894" y="41823"/>
                      <a:pt x="19089" y="41835"/>
                      <a:pt x="19283" y="41835"/>
                    </a:cubicBezTo>
                    <a:cubicBezTo>
                      <a:pt x="19477" y="41835"/>
                      <a:pt x="19671" y="41823"/>
                      <a:pt x="19847" y="41810"/>
                    </a:cubicBezTo>
                    <a:cubicBezTo>
                      <a:pt x="21300" y="41810"/>
                      <a:pt x="22779" y="41685"/>
                      <a:pt x="24233" y="41434"/>
                    </a:cubicBezTo>
                    <a:cubicBezTo>
                      <a:pt x="28769" y="40632"/>
                      <a:pt x="33130" y="38652"/>
                      <a:pt x="36438" y="35419"/>
                    </a:cubicBezTo>
                    <a:cubicBezTo>
                      <a:pt x="38794" y="33113"/>
                      <a:pt x="40398" y="30306"/>
                      <a:pt x="41852" y="27399"/>
                    </a:cubicBezTo>
                    <a:cubicBezTo>
                      <a:pt x="43406" y="24216"/>
                      <a:pt x="44709" y="20908"/>
                      <a:pt x="45762" y="17549"/>
                    </a:cubicBezTo>
                    <a:cubicBezTo>
                      <a:pt x="47040" y="13514"/>
                      <a:pt x="48093" y="9329"/>
                      <a:pt x="48544" y="5118"/>
                    </a:cubicBezTo>
                    <a:cubicBezTo>
                      <a:pt x="48556" y="4993"/>
                      <a:pt x="48462" y="4930"/>
                      <a:pt x="48362" y="4930"/>
                    </a:cubicBezTo>
                    <a:cubicBezTo>
                      <a:pt x="48262" y="4930"/>
                      <a:pt x="48155" y="4993"/>
                      <a:pt x="48143" y="5118"/>
                    </a:cubicBezTo>
                    <a:cubicBezTo>
                      <a:pt x="47742" y="8877"/>
                      <a:pt x="46814" y="12612"/>
                      <a:pt x="45737" y="16221"/>
                    </a:cubicBezTo>
                    <a:cubicBezTo>
                      <a:pt x="44659" y="19855"/>
                      <a:pt x="43306" y="23439"/>
                      <a:pt x="41651" y="26848"/>
                    </a:cubicBezTo>
                    <a:cubicBezTo>
                      <a:pt x="40098" y="30005"/>
                      <a:pt x="38368" y="33063"/>
                      <a:pt x="35762" y="35494"/>
                    </a:cubicBezTo>
                    <a:cubicBezTo>
                      <a:pt x="32178" y="38802"/>
                      <a:pt x="27466" y="40682"/>
                      <a:pt x="22629" y="41234"/>
                    </a:cubicBezTo>
                    <a:cubicBezTo>
                      <a:pt x="21726" y="41346"/>
                      <a:pt x="20796" y="41403"/>
                      <a:pt x="19869" y="41403"/>
                    </a:cubicBezTo>
                    <a:cubicBezTo>
                      <a:pt x="19560" y="41403"/>
                      <a:pt x="19252" y="41396"/>
                      <a:pt x="18945" y="41384"/>
                    </a:cubicBezTo>
                    <a:cubicBezTo>
                      <a:pt x="18418" y="41359"/>
                      <a:pt x="18468" y="41208"/>
                      <a:pt x="17992" y="40833"/>
                    </a:cubicBezTo>
                    <a:cubicBezTo>
                      <a:pt x="16839" y="39830"/>
                      <a:pt x="15536" y="38978"/>
                      <a:pt x="14183" y="38276"/>
                    </a:cubicBezTo>
                    <a:cubicBezTo>
                      <a:pt x="13432" y="37884"/>
                      <a:pt x="11367" y="36829"/>
                      <a:pt x="9881" y="36829"/>
                    </a:cubicBezTo>
                    <a:cubicBezTo>
                      <a:pt x="9185" y="36829"/>
                      <a:pt x="8616" y="37060"/>
                      <a:pt x="8368" y="37700"/>
                    </a:cubicBezTo>
                    <a:cubicBezTo>
                      <a:pt x="7847" y="39059"/>
                      <a:pt x="9763" y="40480"/>
                      <a:pt x="10914" y="41222"/>
                    </a:cubicBezTo>
                    <a:lnTo>
                      <a:pt x="10914" y="41222"/>
                    </a:lnTo>
                    <a:cubicBezTo>
                      <a:pt x="10449" y="41384"/>
                      <a:pt x="9942" y="41450"/>
                      <a:pt x="9421" y="41450"/>
                    </a:cubicBezTo>
                    <a:cubicBezTo>
                      <a:pt x="8034" y="41450"/>
                      <a:pt x="6536" y="40982"/>
                      <a:pt x="5411" y="40607"/>
                    </a:cubicBezTo>
                    <a:cubicBezTo>
                      <a:pt x="4732" y="40381"/>
                      <a:pt x="3353" y="39648"/>
                      <a:pt x="2297" y="39648"/>
                    </a:cubicBezTo>
                    <a:cubicBezTo>
                      <a:pt x="1831" y="39648"/>
                      <a:pt x="1428" y="39790"/>
                      <a:pt x="1175" y="40181"/>
                    </a:cubicBezTo>
                    <a:cubicBezTo>
                      <a:pt x="0" y="42038"/>
                      <a:pt x="2220" y="43666"/>
                      <a:pt x="4099" y="44598"/>
                    </a:cubicBezTo>
                    <a:lnTo>
                      <a:pt x="4099" y="44598"/>
                    </a:lnTo>
                    <a:cubicBezTo>
                      <a:pt x="3888" y="44582"/>
                      <a:pt x="3674" y="44572"/>
                      <a:pt x="3460" y="44572"/>
                    </a:cubicBezTo>
                    <a:cubicBezTo>
                      <a:pt x="2267" y="44572"/>
                      <a:pt x="1123" y="44881"/>
                      <a:pt x="949" y="46021"/>
                    </a:cubicBezTo>
                    <a:cubicBezTo>
                      <a:pt x="771" y="47284"/>
                      <a:pt x="1747" y="48062"/>
                      <a:pt x="2900" y="48513"/>
                    </a:cubicBezTo>
                    <a:lnTo>
                      <a:pt x="2900" y="48513"/>
                    </a:lnTo>
                    <a:cubicBezTo>
                      <a:pt x="2232" y="48731"/>
                      <a:pt x="1780" y="49251"/>
                      <a:pt x="1927" y="50256"/>
                    </a:cubicBezTo>
                    <a:cubicBezTo>
                      <a:pt x="2220" y="52241"/>
                      <a:pt x="4197" y="53069"/>
                      <a:pt x="6015" y="53069"/>
                    </a:cubicBezTo>
                    <a:cubicBezTo>
                      <a:pt x="6102" y="53069"/>
                      <a:pt x="6189" y="53067"/>
                      <a:pt x="6276" y="53063"/>
                    </a:cubicBezTo>
                    <a:lnTo>
                      <a:pt x="6276" y="53063"/>
                    </a:lnTo>
                    <a:cubicBezTo>
                      <a:pt x="5205" y="55671"/>
                      <a:pt x="8075" y="56474"/>
                      <a:pt x="10436" y="56474"/>
                    </a:cubicBezTo>
                    <a:cubicBezTo>
                      <a:pt x="11009" y="56474"/>
                      <a:pt x="11553" y="56427"/>
                      <a:pt x="12002" y="56346"/>
                    </a:cubicBezTo>
                    <a:cubicBezTo>
                      <a:pt x="14007" y="55996"/>
                      <a:pt x="15912" y="55143"/>
                      <a:pt x="17691" y="54191"/>
                    </a:cubicBezTo>
                    <a:cubicBezTo>
                      <a:pt x="18024" y="54001"/>
                      <a:pt x="18425" y="53652"/>
                      <a:pt x="18787" y="53532"/>
                    </a:cubicBezTo>
                    <a:lnTo>
                      <a:pt x="18787" y="53532"/>
                    </a:lnTo>
                    <a:cubicBezTo>
                      <a:pt x="18725" y="53564"/>
                      <a:pt x="19055" y="53564"/>
                      <a:pt x="19120" y="53564"/>
                    </a:cubicBezTo>
                    <a:cubicBezTo>
                      <a:pt x="20210" y="53690"/>
                      <a:pt x="21319" y="53727"/>
                      <a:pt x="22428" y="53727"/>
                    </a:cubicBezTo>
                    <a:cubicBezTo>
                      <a:pt x="23537" y="53727"/>
                      <a:pt x="24646" y="53690"/>
                      <a:pt x="25737" y="53665"/>
                    </a:cubicBezTo>
                    <a:cubicBezTo>
                      <a:pt x="29671" y="53564"/>
                      <a:pt x="33581" y="53163"/>
                      <a:pt x="37441" y="52412"/>
                    </a:cubicBezTo>
                    <a:cubicBezTo>
                      <a:pt x="41676" y="51584"/>
                      <a:pt x="45862" y="50306"/>
                      <a:pt x="49621" y="48176"/>
                    </a:cubicBezTo>
                    <a:cubicBezTo>
                      <a:pt x="53506" y="45995"/>
                      <a:pt x="56739" y="42838"/>
                      <a:pt x="59220" y="39178"/>
                    </a:cubicBezTo>
                    <a:cubicBezTo>
                      <a:pt x="62905" y="33715"/>
                      <a:pt x="65135" y="27198"/>
                      <a:pt x="66037" y="20682"/>
                    </a:cubicBezTo>
                    <a:cubicBezTo>
                      <a:pt x="66138" y="19930"/>
                      <a:pt x="66163" y="19203"/>
                      <a:pt x="66188" y="18426"/>
                    </a:cubicBezTo>
                    <a:cubicBezTo>
                      <a:pt x="66238" y="15294"/>
                      <a:pt x="66138" y="12035"/>
                      <a:pt x="64885" y="9128"/>
                    </a:cubicBezTo>
                    <a:cubicBezTo>
                      <a:pt x="63807" y="6547"/>
                      <a:pt x="61902" y="4416"/>
                      <a:pt x="59672" y="2812"/>
                    </a:cubicBezTo>
                    <a:cubicBezTo>
                      <a:pt x="58068" y="1659"/>
                      <a:pt x="56138" y="456"/>
                      <a:pt x="54183" y="5"/>
                    </a:cubicBezTo>
                    <a:cubicBezTo>
                      <a:pt x="54168" y="2"/>
                      <a:pt x="54154" y="1"/>
                      <a:pt x="5414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8" name="Google Shape;3638;p40"/>
              <p:cNvSpPr/>
              <p:nvPr/>
            </p:nvSpPr>
            <p:spPr>
              <a:xfrm>
                <a:off x="4197900" y="4315100"/>
                <a:ext cx="150650" cy="30825"/>
              </a:xfrm>
              <a:custGeom>
                <a:avLst/>
                <a:gdLst/>
                <a:ahLst/>
                <a:cxnLst/>
                <a:rect l="l" t="t" r="r" b="b"/>
                <a:pathLst>
                  <a:path w="6026" h="1233" extrusionOk="0">
                    <a:moveTo>
                      <a:pt x="315" y="0"/>
                    </a:moveTo>
                    <a:cubicBezTo>
                      <a:pt x="75" y="0"/>
                      <a:pt x="0" y="358"/>
                      <a:pt x="236" y="406"/>
                    </a:cubicBezTo>
                    <a:cubicBezTo>
                      <a:pt x="2066" y="832"/>
                      <a:pt x="3895" y="1107"/>
                      <a:pt x="5750" y="1233"/>
                    </a:cubicBezTo>
                    <a:cubicBezTo>
                      <a:pt x="6025" y="1233"/>
                      <a:pt x="6025" y="832"/>
                      <a:pt x="5750" y="807"/>
                    </a:cubicBezTo>
                    <a:cubicBezTo>
                      <a:pt x="3920" y="681"/>
                      <a:pt x="2141" y="431"/>
                      <a:pt x="361" y="5"/>
                    </a:cubicBezTo>
                    <a:cubicBezTo>
                      <a:pt x="345" y="2"/>
                      <a:pt x="330" y="0"/>
                      <a:pt x="3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9" name="Google Shape;3639;p40"/>
              <p:cNvSpPr/>
              <p:nvPr/>
            </p:nvSpPr>
            <p:spPr>
              <a:xfrm>
                <a:off x="4169850" y="4403950"/>
                <a:ext cx="201875" cy="27225"/>
              </a:xfrm>
              <a:custGeom>
                <a:avLst/>
                <a:gdLst/>
                <a:ahLst/>
                <a:cxnLst/>
                <a:rect l="l" t="t" r="r" b="b"/>
                <a:pathLst>
                  <a:path w="8075" h="1089" extrusionOk="0">
                    <a:moveTo>
                      <a:pt x="289" y="0"/>
                    </a:moveTo>
                    <a:cubicBezTo>
                      <a:pt x="65" y="0"/>
                      <a:pt x="1" y="342"/>
                      <a:pt x="230" y="411"/>
                    </a:cubicBezTo>
                    <a:cubicBezTo>
                      <a:pt x="2636" y="1087"/>
                      <a:pt x="5318" y="962"/>
                      <a:pt x="7799" y="1087"/>
                    </a:cubicBezTo>
                    <a:cubicBezTo>
                      <a:pt x="7807" y="1088"/>
                      <a:pt x="7815" y="1088"/>
                      <a:pt x="7822" y="1088"/>
                    </a:cubicBezTo>
                    <a:cubicBezTo>
                      <a:pt x="8075" y="1088"/>
                      <a:pt x="8067" y="685"/>
                      <a:pt x="7799" y="661"/>
                    </a:cubicBezTo>
                    <a:cubicBezTo>
                      <a:pt x="5368" y="536"/>
                      <a:pt x="2711" y="686"/>
                      <a:pt x="355" y="10"/>
                    </a:cubicBezTo>
                    <a:cubicBezTo>
                      <a:pt x="332" y="3"/>
                      <a:pt x="310" y="0"/>
                      <a:pt x="2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0" name="Google Shape;3640;p40"/>
              <p:cNvSpPr/>
              <p:nvPr/>
            </p:nvSpPr>
            <p:spPr>
              <a:xfrm>
                <a:off x="4230100" y="4492125"/>
                <a:ext cx="161625" cy="28175"/>
              </a:xfrm>
              <a:custGeom>
                <a:avLst/>
                <a:gdLst/>
                <a:ahLst/>
                <a:cxnLst/>
                <a:rect l="l" t="t" r="r" b="b"/>
                <a:pathLst>
                  <a:path w="6465" h="1127" extrusionOk="0">
                    <a:moveTo>
                      <a:pt x="6193" y="0"/>
                    </a:moveTo>
                    <a:cubicBezTo>
                      <a:pt x="6169" y="0"/>
                      <a:pt x="6143" y="5"/>
                      <a:pt x="6116" y="16"/>
                    </a:cubicBezTo>
                    <a:cubicBezTo>
                      <a:pt x="4491" y="623"/>
                      <a:pt x="2791" y="724"/>
                      <a:pt x="1080" y="724"/>
                    </a:cubicBezTo>
                    <a:cubicBezTo>
                      <a:pt x="812" y="724"/>
                      <a:pt x="544" y="722"/>
                      <a:pt x="276" y="718"/>
                    </a:cubicBezTo>
                    <a:cubicBezTo>
                      <a:pt x="268" y="717"/>
                      <a:pt x="261" y="717"/>
                      <a:pt x="253" y="717"/>
                    </a:cubicBezTo>
                    <a:cubicBezTo>
                      <a:pt x="1" y="717"/>
                      <a:pt x="8" y="1119"/>
                      <a:pt x="276" y="1119"/>
                    </a:cubicBezTo>
                    <a:cubicBezTo>
                      <a:pt x="594" y="1123"/>
                      <a:pt x="912" y="1126"/>
                      <a:pt x="1228" y="1126"/>
                    </a:cubicBezTo>
                    <a:cubicBezTo>
                      <a:pt x="2933" y="1126"/>
                      <a:pt x="4614" y="1030"/>
                      <a:pt x="6241" y="417"/>
                    </a:cubicBezTo>
                    <a:cubicBezTo>
                      <a:pt x="6464" y="328"/>
                      <a:pt x="6390" y="0"/>
                      <a:pt x="619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1" name="Google Shape;3641;p40"/>
              <p:cNvSpPr/>
              <p:nvPr/>
            </p:nvSpPr>
            <p:spPr>
              <a:xfrm>
                <a:off x="4716325" y="4451550"/>
                <a:ext cx="227550" cy="32875"/>
              </a:xfrm>
              <a:custGeom>
                <a:avLst/>
                <a:gdLst/>
                <a:ahLst/>
                <a:cxnLst/>
                <a:rect l="l" t="t" r="r" b="b"/>
                <a:pathLst>
                  <a:path w="9102" h="1315" extrusionOk="0">
                    <a:moveTo>
                      <a:pt x="8833" y="1"/>
                    </a:moveTo>
                    <a:cubicBezTo>
                      <a:pt x="8814" y="1"/>
                      <a:pt x="8794" y="4"/>
                      <a:pt x="8772" y="10"/>
                    </a:cubicBezTo>
                    <a:cubicBezTo>
                      <a:pt x="6015" y="887"/>
                      <a:pt x="3108" y="587"/>
                      <a:pt x="276" y="913"/>
                    </a:cubicBezTo>
                    <a:cubicBezTo>
                      <a:pt x="9" y="937"/>
                      <a:pt x="1" y="1315"/>
                      <a:pt x="252" y="1315"/>
                    </a:cubicBezTo>
                    <a:cubicBezTo>
                      <a:pt x="260" y="1315"/>
                      <a:pt x="268" y="1314"/>
                      <a:pt x="276" y="1314"/>
                    </a:cubicBezTo>
                    <a:cubicBezTo>
                      <a:pt x="3133" y="988"/>
                      <a:pt x="6091" y="1288"/>
                      <a:pt x="8873" y="411"/>
                    </a:cubicBezTo>
                    <a:cubicBezTo>
                      <a:pt x="9102" y="342"/>
                      <a:pt x="9037" y="1"/>
                      <a:pt x="883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2" name="Google Shape;3642;p40"/>
              <p:cNvSpPr/>
              <p:nvPr/>
            </p:nvSpPr>
            <p:spPr>
              <a:xfrm>
                <a:off x="4966325" y="4439275"/>
                <a:ext cx="13175" cy="10050"/>
              </a:xfrm>
              <a:custGeom>
                <a:avLst/>
                <a:gdLst/>
                <a:ahLst/>
                <a:cxnLst/>
                <a:rect l="l" t="t" r="r" b="b"/>
                <a:pathLst>
                  <a:path w="527" h="402" extrusionOk="0">
                    <a:moveTo>
                      <a:pt x="276" y="0"/>
                    </a:moveTo>
                    <a:cubicBezTo>
                      <a:pt x="0" y="0"/>
                      <a:pt x="0" y="401"/>
                      <a:pt x="276" y="401"/>
                    </a:cubicBezTo>
                    <a:cubicBezTo>
                      <a:pt x="527" y="401"/>
                      <a:pt x="527"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3" name="Google Shape;3643;p40"/>
              <p:cNvSpPr/>
              <p:nvPr/>
            </p:nvSpPr>
            <p:spPr>
              <a:xfrm>
                <a:off x="4965350" y="4065975"/>
                <a:ext cx="91875" cy="79975"/>
              </a:xfrm>
              <a:custGeom>
                <a:avLst/>
                <a:gdLst/>
                <a:ahLst/>
                <a:cxnLst/>
                <a:rect l="l" t="t" r="r" b="b"/>
                <a:pathLst>
                  <a:path w="3675" h="3199" extrusionOk="0">
                    <a:moveTo>
                      <a:pt x="3379" y="0"/>
                    </a:moveTo>
                    <a:cubicBezTo>
                      <a:pt x="3327" y="0"/>
                      <a:pt x="3272" y="21"/>
                      <a:pt x="3222" y="70"/>
                    </a:cubicBezTo>
                    <a:cubicBezTo>
                      <a:pt x="2295" y="1072"/>
                      <a:pt x="1267" y="1975"/>
                      <a:pt x="165" y="2802"/>
                    </a:cubicBezTo>
                    <a:cubicBezTo>
                      <a:pt x="1" y="2925"/>
                      <a:pt x="105" y="3198"/>
                      <a:pt x="272" y="3198"/>
                    </a:cubicBezTo>
                    <a:cubicBezTo>
                      <a:pt x="309" y="3198"/>
                      <a:pt x="349" y="3185"/>
                      <a:pt x="390" y="3153"/>
                    </a:cubicBezTo>
                    <a:cubicBezTo>
                      <a:pt x="1518" y="2325"/>
                      <a:pt x="2571" y="1398"/>
                      <a:pt x="3523" y="345"/>
                    </a:cubicBezTo>
                    <a:cubicBezTo>
                      <a:pt x="3674" y="194"/>
                      <a:pt x="3540" y="0"/>
                      <a:pt x="337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4" name="Google Shape;3644;p40"/>
              <p:cNvSpPr/>
              <p:nvPr/>
            </p:nvSpPr>
            <p:spPr>
              <a:xfrm>
                <a:off x="5055925" y="4035750"/>
                <a:ext cx="13175" cy="10675"/>
              </a:xfrm>
              <a:custGeom>
                <a:avLst/>
                <a:gdLst/>
                <a:ahLst/>
                <a:cxnLst/>
                <a:rect l="l" t="t" r="r" b="b"/>
                <a:pathLst>
                  <a:path w="527" h="427" extrusionOk="0">
                    <a:moveTo>
                      <a:pt x="276" y="1"/>
                    </a:moveTo>
                    <a:cubicBezTo>
                      <a:pt x="0" y="1"/>
                      <a:pt x="0" y="427"/>
                      <a:pt x="276" y="427"/>
                    </a:cubicBezTo>
                    <a:cubicBezTo>
                      <a:pt x="527" y="427"/>
                      <a:pt x="527"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5" name="Google Shape;3645;p40"/>
              <p:cNvSpPr/>
              <p:nvPr/>
            </p:nvSpPr>
            <p:spPr>
              <a:xfrm>
                <a:off x="5356300" y="4185100"/>
                <a:ext cx="37600" cy="38425"/>
              </a:xfrm>
              <a:custGeom>
                <a:avLst/>
                <a:gdLst/>
                <a:ahLst/>
                <a:cxnLst/>
                <a:rect l="l" t="t" r="r" b="b"/>
                <a:pathLst>
                  <a:path w="1504" h="1537" extrusionOk="0">
                    <a:moveTo>
                      <a:pt x="1203" y="1"/>
                    </a:moveTo>
                    <a:cubicBezTo>
                      <a:pt x="1156" y="1"/>
                      <a:pt x="1109" y="20"/>
                      <a:pt x="1068" y="67"/>
                    </a:cubicBezTo>
                    <a:cubicBezTo>
                      <a:pt x="767" y="443"/>
                      <a:pt x="442" y="794"/>
                      <a:pt x="116" y="1169"/>
                    </a:cubicBezTo>
                    <a:cubicBezTo>
                      <a:pt x="0" y="1323"/>
                      <a:pt x="136" y="1536"/>
                      <a:pt x="285" y="1536"/>
                    </a:cubicBezTo>
                    <a:cubicBezTo>
                      <a:pt x="330" y="1536"/>
                      <a:pt x="376" y="1517"/>
                      <a:pt x="417" y="1470"/>
                    </a:cubicBezTo>
                    <a:cubicBezTo>
                      <a:pt x="742" y="1094"/>
                      <a:pt x="1043" y="743"/>
                      <a:pt x="1369" y="367"/>
                    </a:cubicBezTo>
                    <a:cubicBezTo>
                      <a:pt x="1504" y="214"/>
                      <a:pt x="1358" y="1"/>
                      <a:pt x="120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6" name="Google Shape;3646;p40"/>
              <p:cNvSpPr/>
              <p:nvPr/>
            </p:nvSpPr>
            <p:spPr>
              <a:xfrm>
                <a:off x="5388975" y="4195750"/>
                <a:ext cx="34850" cy="40775"/>
              </a:xfrm>
              <a:custGeom>
                <a:avLst/>
                <a:gdLst/>
                <a:ahLst/>
                <a:cxnLst/>
                <a:rect l="l" t="t" r="r" b="b"/>
                <a:pathLst>
                  <a:path w="1394" h="1631" extrusionOk="0">
                    <a:moveTo>
                      <a:pt x="1099" y="1"/>
                    </a:moveTo>
                    <a:cubicBezTo>
                      <a:pt x="1052" y="1"/>
                      <a:pt x="1005" y="20"/>
                      <a:pt x="964" y="67"/>
                    </a:cubicBezTo>
                    <a:cubicBezTo>
                      <a:pt x="588" y="418"/>
                      <a:pt x="287" y="844"/>
                      <a:pt x="87" y="1320"/>
                    </a:cubicBezTo>
                    <a:cubicBezTo>
                      <a:pt x="1" y="1475"/>
                      <a:pt x="152" y="1630"/>
                      <a:pt x="287" y="1630"/>
                    </a:cubicBezTo>
                    <a:cubicBezTo>
                      <a:pt x="349" y="1630"/>
                      <a:pt x="407" y="1599"/>
                      <a:pt x="438" y="1520"/>
                    </a:cubicBezTo>
                    <a:cubicBezTo>
                      <a:pt x="638" y="1094"/>
                      <a:pt x="914" y="693"/>
                      <a:pt x="1240" y="368"/>
                    </a:cubicBezTo>
                    <a:cubicBezTo>
                      <a:pt x="1394" y="214"/>
                      <a:pt x="1252" y="1"/>
                      <a:pt x="10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7" name="Google Shape;3647;p40"/>
              <p:cNvSpPr/>
              <p:nvPr/>
            </p:nvSpPr>
            <p:spPr>
              <a:xfrm>
                <a:off x="4647175" y="4245625"/>
                <a:ext cx="74775" cy="19575"/>
              </a:xfrm>
              <a:custGeom>
                <a:avLst/>
                <a:gdLst/>
                <a:ahLst/>
                <a:cxnLst/>
                <a:rect l="l" t="t" r="r" b="b"/>
                <a:pathLst>
                  <a:path w="2991" h="783" extrusionOk="0">
                    <a:moveTo>
                      <a:pt x="2739" y="1"/>
                    </a:moveTo>
                    <a:cubicBezTo>
                      <a:pt x="2732" y="1"/>
                      <a:pt x="2724" y="1"/>
                      <a:pt x="2716" y="2"/>
                    </a:cubicBezTo>
                    <a:cubicBezTo>
                      <a:pt x="1889" y="102"/>
                      <a:pt x="1087" y="227"/>
                      <a:pt x="260" y="378"/>
                    </a:cubicBezTo>
                    <a:cubicBezTo>
                      <a:pt x="1" y="425"/>
                      <a:pt x="96" y="783"/>
                      <a:pt x="318" y="783"/>
                    </a:cubicBezTo>
                    <a:cubicBezTo>
                      <a:pt x="331" y="783"/>
                      <a:pt x="346" y="782"/>
                      <a:pt x="360" y="779"/>
                    </a:cubicBezTo>
                    <a:cubicBezTo>
                      <a:pt x="1162" y="628"/>
                      <a:pt x="1939" y="528"/>
                      <a:pt x="2716" y="428"/>
                    </a:cubicBezTo>
                    <a:cubicBezTo>
                      <a:pt x="2960" y="403"/>
                      <a:pt x="2990" y="1"/>
                      <a:pt x="273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8" name="Google Shape;3648;p40"/>
              <p:cNvSpPr/>
              <p:nvPr/>
            </p:nvSpPr>
            <p:spPr>
              <a:xfrm>
                <a:off x="4740125" y="4236250"/>
                <a:ext cx="13825" cy="10675"/>
              </a:xfrm>
              <a:custGeom>
                <a:avLst/>
                <a:gdLst/>
                <a:ahLst/>
                <a:cxnLst/>
                <a:rect l="l" t="t" r="r" b="b"/>
                <a:pathLst>
                  <a:path w="553" h="427" extrusionOk="0">
                    <a:moveTo>
                      <a:pt x="276" y="1"/>
                    </a:moveTo>
                    <a:cubicBezTo>
                      <a:pt x="1" y="1"/>
                      <a:pt x="1" y="427"/>
                      <a:pt x="276" y="427"/>
                    </a:cubicBezTo>
                    <a:cubicBezTo>
                      <a:pt x="552" y="427"/>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9" name="Google Shape;3649;p40"/>
              <p:cNvSpPr/>
              <p:nvPr/>
            </p:nvSpPr>
            <p:spPr>
              <a:xfrm>
                <a:off x="4139600" y="4225350"/>
                <a:ext cx="62900" cy="55225"/>
              </a:xfrm>
              <a:custGeom>
                <a:avLst/>
                <a:gdLst/>
                <a:ahLst/>
                <a:cxnLst/>
                <a:rect l="l" t="t" r="r" b="b"/>
                <a:pathLst>
                  <a:path w="2516" h="2209" extrusionOk="0">
                    <a:moveTo>
                      <a:pt x="276" y="1"/>
                    </a:moveTo>
                    <a:cubicBezTo>
                      <a:pt x="140" y="1"/>
                      <a:pt x="1" y="156"/>
                      <a:pt x="87" y="311"/>
                    </a:cubicBezTo>
                    <a:cubicBezTo>
                      <a:pt x="513" y="1164"/>
                      <a:pt x="1240" y="1815"/>
                      <a:pt x="2092" y="2191"/>
                    </a:cubicBezTo>
                    <a:cubicBezTo>
                      <a:pt x="2122" y="2203"/>
                      <a:pt x="2152" y="2209"/>
                      <a:pt x="2181" y="2209"/>
                    </a:cubicBezTo>
                    <a:cubicBezTo>
                      <a:pt x="2385" y="2209"/>
                      <a:pt x="2515" y="1925"/>
                      <a:pt x="2317" y="1815"/>
                    </a:cubicBezTo>
                    <a:cubicBezTo>
                      <a:pt x="1490" y="1464"/>
                      <a:pt x="864" y="888"/>
                      <a:pt x="438" y="111"/>
                    </a:cubicBezTo>
                    <a:cubicBezTo>
                      <a:pt x="399" y="33"/>
                      <a:pt x="338"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0" name="Google Shape;3650;p40"/>
              <p:cNvSpPr/>
              <p:nvPr/>
            </p:nvSpPr>
            <p:spPr>
              <a:xfrm>
                <a:off x="4217575" y="42751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1" name="Google Shape;3651;p40"/>
              <p:cNvSpPr/>
              <p:nvPr/>
            </p:nvSpPr>
            <p:spPr>
              <a:xfrm>
                <a:off x="4191900" y="4476200"/>
                <a:ext cx="82075" cy="12025"/>
              </a:xfrm>
              <a:custGeom>
                <a:avLst/>
                <a:gdLst/>
                <a:ahLst/>
                <a:cxnLst/>
                <a:rect l="l" t="t" r="r" b="b"/>
                <a:pathLst>
                  <a:path w="3283" h="481" extrusionOk="0">
                    <a:moveTo>
                      <a:pt x="253" y="1"/>
                    </a:moveTo>
                    <a:cubicBezTo>
                      <a:pt x="0" y="1"/>
                      <a:pt x="8" y="403"/>
                      <a:pt x="275" y="428"/>
                    </a:cubicBezTo>
                    <a:cubicBezTo>
                      <a:pt x="833" y="459"/>
                      <a:pt x="1400" y="480"/>
                      <a:pt x="1965" y="480"/>
                    </a:cubicBezTo>
                    <a:cubicBezTo>
                      <a:pt x="2314" y="480"/>
                      <a:pt x="2663" y="472"/>
                      <a:pt x="3007" y="453"/>
                    </a:cubicBezTo>
                    <a:cubicBezTo>
                      <a:pt x="3275" y="453"/>
                      <a:pt x="3283" y="51"/>
                      <a:pt x="3030" y="51"/>
                    </a:cubicBezTo>
                    <a:cubicBezTo>
                      <a:pt x="3023" y="51"/>
                      <a:pt x="3015" y="51"/>
                      <a:pt x="3007" y="52"/>
                    </a:cubicBezTo>
                    <a:cubicBezTo>
                      <a:pt x="2677" y="61"/>
                      <a:pt x="2343" y="67"/>
                      <a:pt x="2009" y="67"/>
                    </a:cubicBezTo>
                    <a:cubicBezTo>
                      <a:pt x="1430" y="67"/>
                      <a:pt x="847" y="49"/>
                      <a:pt x="275" y="2"/>
                    </a:cubicBezTo>
                    <a:cubicBezTo>
                      <a:pt x="268" y="1"/>
                      <a:pt x="260" y="1"/>
                      <a:pt x="25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2" name="Google Shape;3652;p40"/>
              <p:cNvSpPr/>
              <p:nvPr/>
            </p:nvSpPr>
            <p:spPr>
              <a:xfrm>
                <a:off x="4292125" y="4473100"/>
                <a:ext cx="13825" cy="10675"/>
              </a:xfrm>
              <a:custGeom>
                <a:avLst/>
                <a:gdLst/>
                <a:ahLst/>
                <a:cxnLst/>
                <a:rect l="l" t="t" r="r" b="b"/>
                <a:pathLst>
                  <a:path w="553" h="427" extrusionOk="0">
                    <a:moveTo>
                      <a:pt x="277" y="0"/>
                    </a:moveTo>
                    <a:cubicBezTo>
                      <a:pt x="1" y="0"/>
                      <a:pt x="1" y="426"/>
                      <a:pt x="277" y="426"/>
                    </a:cubicBezTo>
                    <a:cubicBezTo>
                      <a:pt x="552" y="426"/>
                      <a:pt x="552" y="0"/>
                      <a:pt x="2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3" name="Google Shape;3653;p40"/>
              <p:cNvSpPr/>
              <p:nvPr/>
            </p:nvSpPr>
            <p:spPr>
              <a:xfrm>
                <a:off x="4766575" y="4345125"/>
                <a:ext cx="23850" cy="27575"/>
              </a:xfrm>
              <a:custGeom>
                <a:avLst/>
                <a:gdLst/>
                <a:ahLst/>
                <a:cxnLst/>
                <a:rect l="l" t="t" r="r" b="b"/>
                <a:pathLst>
                  <a:path w="954" h="1103" extrusionOk="0">
                    <a:moveTo>
                      <a:pt x="651" y="1"/>
                    </a:moveTo>
                    <a:cubicBezTo>
                      <a:pt x="606" y="1"/>
                      <a:pt x="561" y="18"/>
                      <a:pt x="522" y="57"/>
                    </a:cubicBezTo>
                    <a:cubicBezTo>
                      <a:pt x="296" y="282"/>
                      <a:pt x="146" y="533"/>
                      <a:pt x="45" y="834"/>
                    </a:cubicBezTo>
                    <a:cubicBezTo>
                      <a:pt x="0" y="1000"/>
                      <a:pt x="128" y="1103"/>
                      <a:pt x="253" y="1103"/>
                    </a:cubicBezTo>
                    <a:cubicBezTo>
                      <a:pt x="336" y="1103"/>
                      <a:pt x="417" y="1058"/>
                      <a:pt x="446" y="959"/>
                    </a:cubicBezTo>
                    <a:cubicBezTo>
                      <a:pt x="522" y="733"/>
                      <a:pt x="647" y="533"/>
                      <a:pt x="797" y="357"/>
                    </a:cubicBezTo>
                    <a:cubicBezTo>
                      <a:pt x="953" y="202"/>
                      <a:pt x="807" y="1"/>
                      <a:pt x="6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4" name="Google Shape;3654;p40"/>
              <p:cNvSpPr/>
              <p:nvPr/>
            </p:nvSpPr>
            <p:spPr>
              <a:xfrm>
                <a:off x="4791025" y="4345025"/>
                <a:ext cx="22100" cy="31850"/>
              </a:xfrm>
              <a:custGeom>
                <a:avLst/>
                <a:gdLst/>
                <a:ahLst/>
                <a:cxnLst/>
                <a:rect l="l" t="t" r="r" b="b"/>
                <a:pathLst>
                  <a:path w="884" h="1274" extrusionOk="0">
                    <a:moveTo>
                      <a:pt x="597" y="1"/>
                    </a:moveTo>
                    <a:cubicBezTo>
                      <a:pt x="535" y="1"/>
                      <a:pt x="477" y="33"/>
                      <a:pt x="446" y="111"/>
                    </a:cubicBezTo>
                    <a:cubicBezTo>
                      <a:pt x="321" y="387"/>
                      <a:pt x="195" y="662"/>
                      <a:pt x="70" y="963"/>
                    </a:cubicBezTo>
                    <a:cubicBezTo>
                      <a:pt x="1" y="1118"/>
                      <a:pt x="158" y="1273"/>
                      <a:pt x="295" y="1273"/>
                    </a:cubicBezTo>
                    <a:cubicBezTo>
                      <a:pt x="357" y="1273"/>
                      <a:pt x="415" y="1242"/>
                      <a:pt x="446" y="1163"/>
                    </a:cubicBezTo>
                    <a:cubicBezTo>
                      <a:pt x="571" y="888"/>
                      <a:pt x="672" y="612"/>
                      <a:pt x="797" y="311"/>
                    </a:cubicBezTo>
                    <a:cubicBezTo>
                      <a:pt x="883" y="156"/>
                      <a:pt x="732" y="1"/>
                      <a:pt x="59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5" name="Google Shape;3655;p40"/>
              <p:cNvSpPr/>
              <p:nvPr/>
            </p:nvSpPr>
            <p:spPr>
              <a:xfrm>
                <a:off x="4997025" y="3159800"/>
                <a:ext cx="1009425" cy="1005675"/>
              </a:xfrm>
              <a:custGeom>
                <a:avLst/>
                <a:gdLst/>
                <a:ahLst/>
                <a:cxnLst/>
                <a:rect l="l" t="t" r="r" b="b"/>
                <a:pathLst>
                  <a:path w="40377" h="40227" extrusionOk="0">
                    <a:moveTo>
                      <a:pt x="12908" y="1"/>
                    </a:moveTo>
                    <a:lnTo>
                      <a:pt x="11504" y="6292"/>
                    </a:lnTo>
                    <a:cubicBezTo>
                      <a:pt x="9625" y="14136"/>
                      <a:pt x="5615" y="21455"/>
                      <a:pt x="0" y="27244"/>
                    </a:cubicBezTo>
                    <a:cubicBezTo>
                      <a:pt x="0" y="27244"/>
                      <a:pt x="18722" y="37946"/>
                      <a:pt x="24863" y="40227"/>
                    </a:cubicBezTo>
                    <a:cubicBezTo>
                      <a:pt x="24863" y="40227"/>
                      <a:pt x="40377" y="10001"/>
                      <a:pt x="17244" y="1605"/>
                    </a:cubicBezTo>
                    <a:lnTo>
                      <a:pt x="129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6" name="Google Shape;3656;p40"/>
              <p:cNvSpPr/>
              <p:nvPr/>
            </p:nvSpPr>
            <p:spPr>
              <a:xfrm>
                <a:off x="4990750" y="3154400"/>
                <a:ext cx="779475" cy="1016250"/>
              </a:xfrm>
              <a:custGeom>
                <a:avLst/>
                <a:gdLst/>
                <a:ahLst/>
                <a:cxnLst/>
                <a:rect l="l" t="t" r="r" b="b"/>
                <a:pathLst>
                  <a:path w="31179" h="40650" extrusionOk="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7" name="Google Shape;3657;p40"/>
              <p:cNvSpPr/>
              <p:nvPr/>
            </p:nvSpPr>
            <p:spPr>
              <a:xfrm>
                <a:off x="5115450" y="3611575"/>
                <a:ext cx="612175" cy="432350"/>
              </a:xfrm>
              <a:custGeom>
                <a:avLst/>
                <a:gdLst/>
                <a:ahLst/>
                <a:cxnLst/>
                <a:rect l="l" t="t" r="r" b="b"/>
                <a:pathLst>
                  <a:path w="24487" h="17294" extrusionOk="0">
                    <a:moveTo>
                      <a:pt x="2106" y="0"/>
                    </a:moveTo>
                    <a:cubicBezTo>
                      <a:pt x="1454" y="1153"/>
                      <a:pt x="752" y="2281"/>
                      <a:pt x="0" y="3358"/>
                    </a:cubicBezTo>
                    <a:cubicBezTo>
                      <a:pt x="151" y="5614"/>
                      <a:pt x="326" y="7870"/>
                      <a:pt x="477" y="10125"/>
                    </a:cubicBezTo>
                    <a:cubicBezTo>
                      <a:pt x="2958" y="8872"/>
                      <a:pt x="5339" y="7494"/>
                      <a:pt x="7644" y="5940"/>
                    </a:cubicBezTo>
                    <a:cubicBezTo>
                      <a:pt x="7679" y="5917"/>
                      <a:pt x="7713" y="5907"/>
                      <a:pt x="7746" y="5907"/>
                    </a:cubicBezTo>
                    <a:cubicBezTo>
                      <a:pt x="7857" y="5907"/>
                      <a:pt x="7951" y="6019"/>
                      <a:pt x="7970" y="6115"/>
                    </a:cubicBezTo>
                    <a:cubicBezTo>
                      <a:pt x="8096" y="7644"/>
                      <a:pt x="8196" y="9173"/>
                      <a:pt x="8321" y="10702"/>
                    </a:cubicBezTo>
                    <a:cubicBezTo>
                      <a:pt x="8371" y="11379"/>
                      <a:pt x="8446" y="12080"/>
                      <a:pt x="8497" y="12757"/>
                    </a:cubicBezTo>
                    <a:cubicBezTo>
                      <a:pt x="8522" y="13083"/>
                      <a:pt x="8446" y="13584"/>
                      <a:pt x="8572" y="13885"/>
                    </a:cubicBezTo>
                    <a:cubicBezTo>
                      <a:pt x="8529" y="14121"/>
                      <a:pt x="8614" y="14247"/>
                      <a:pt x="8844" y="14247"/>
                    </a:cubicBezTo>
                    <a:cubicBezTo>
                      <a:pt x="8883" y="14247"/>
                      <a:pt x="8926" y="14243"/>
                      <a:pt x="8973" y="14236"/>
                    </a:cubicBezTo>
                    <a:cubicBezTo>
                      <a:pt x="9098" y="14186"/>
                      <a:pt x="9198" y="14110"/>
                      <a:pt x="9299" y="14060"/>
                    </a:cubicBezTo>
                    <a:cubicBezTo>
                      <a:pt x="10452" y="13609"/>
                      <a:pt x="11579" y="12732"/>
                      <a:pt x="12607" y="12030"/>
                    </a:cubicBezTo>
                    <a:cubicBezTo>
                      <a:pt x="13735" y="11228"/>
                      <a:pt x="14863" y="10376"/>
                      <a:pt x="15915" y="9474"/>
                    </a:cubicBezTo>
                    <a:cubicBezTo>
                      <a:pt x="15961" y="9443"/>
                      <a:pt x="16012" y="9429"/>
                      <a:pt x="16060" y="9429"/>
                    </a:cubicBezTo>
                    <a:cubicBezTo>
                      <a:pt x="16169" y="9429"/>
                      <a:pt x="16266" y="9502"/>
                      <a:pt x="16266" y="9624"/>
                    </a:cubicBezTo>
                    <a:cubicBezTo>
                      <a:pt x="16341" y="12181"/>
                      <a:pt x="16416" y="14737"/>
                      <a:pt x="16492" y="17293"/>
                    </a:cubicBezTo>
                    <a:cubicBezTo>
                      <a:pt x="19073" y="15614"/>
                      <a:pt x="21504" y="13709"/>
                      <a:pt x="23910" y="11780"/>
                    </a:cubicBezTo>
                    <a:cubicBezTo>
                      <a:pt x="24111" y="10978"/>
                      <a:pt x="24311" y="10125"/>
                      <a:pt x="24487" y="9273"/>
                    </a:cubicBezTo>
                    <a:lnTo>
                      <a:pt x="24487" y="9273"/>
                    </a:lnTo>
                    <a:cubicBezTo>
                      <a:pt x="22657" y="10702"/>
                      <a:pt x="20802" y="12080"/>
                      <a:pt x="18848" y="13359"/>
                    </a:cubicBezTo>
                    <a:cubicBezTo>
                      <a:pt x="18817" y="13374"/>
                      <a:pt x="18785" y="13381"/>
                      <a:pt x="18753" y="13381"/>
                    </a:cubicBezTo>
                    <a:cubicBezTo>
                      <a:pt x="18632" y="13381"/>
                      <a:pt x="18522" y="13277"/>
                      <a:pt x="18522" y="13158"/>
                    </a:cubicBezTo>
                    <a:cubicBezTo>
                      <a:pt x="18447" y="10627"/>
                      <a:pt x="18371" y="8095"/>
                      <a:pt x="18321" y="5539"/>
                    </a:cubicBezTo>
                    <a:cubicBezTo>
                      <a:pt x="17193" y="6491"/>
                      <a:pt x="16015" y="7369"/>
                      <a:pt x="14787" y="8171"/>
                    </a:cubicBezTo>
                    <a:cubicBezTo>
                      <a:pt x="14086" y="8647"/>
                      <a:pt x="13359" y="9098"/>
                      <a:pt x="12607" y="9549"/>
                    </a:cubicBezTo>
                    <a:cubicBezTo>
                      <a:pt x="12272" y="9728"/>
                      <a:pt x="11698" y="10225"/>
                      <a:pt x="11223" y="10225"/>
                    </a:cubicBezTo>
                    <a:cubicBezTo>
                      <a:pt x="11165" y="10225"/>
                      <a:pt x="11108" y="10217"/>
                      <a:pt x="11053" y="10201"/>
                    </a:cubicBezTo>
                    <a:cubicBezTo>
                      <a:pt x="10276" y="9950"/>
                      <a:pt x="10502" y="7995"/>
                      <a:pt x="10452" y="7419"/>
                    </a:cubicBezTo>
                    <a:cubicBezTo>
                      <a:pt x="10301" y="5589"/>
                      <a:pt x="10176" y="3785"/>
                      <a:pt x="10025" y="1980"/>
                    </a:cubicBezTo>
                    <a:cubicBezTo>
                      <a:pt x="7720" y="3509"/>
                      <a:pt x="5314" y="4887"/>
                      <a:pt x="2832" y="6115"/>
                    </a:cubicBezTo>
                    <a:cubicBezTo>
                      <a:pt x="2798" y="6133"/>
                      <a:pt x="2763" y="6141"/>
                      <a:pt x="2731" y="6141"/>
                    </a:cubicBezTo>
                    <a:cubicBezTo>
                      <a:pt x="2621" y="6141"/>
                      <a:pt x="2532" y="6050"/>
                      <a:pt x="2532" y="5915"/>
                    </a:cubicBezTo>
                    <a:cubicBezTo>
                      <a:pt x="2381" y="3960"/>
                      <a:pt x="2256" y="1980"/>
                      <a:pt x="2106" y="0"/>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8" name="Google Shape;3658;p40"/>
              <p:cNvSpPr/>
              <p:nvPr/>
            </p:nvSpPr>
            <p:spPr>
              <a:xfrm>
                <a:off x="4997025" y="3790125"/>
                <a:ext cx="51400" cy="79600"/>
              </a:xfrm>
              <a:custGeom>
                <a:avLst/>
                <a:gdLst/>
                <a:ahLst/>
                <a:cxnLst/>
                <a:rect l="l" t="t" r="r" b="b"/>
                <a:pathLst>
                  <a:path w="2056" h="3184" extrusionOk="0">
                    <a:moveTo>
                      <a:pt x="1830" y="1"/>
                    </a:moveTo>
                    <a:cubicBezTo>
                      <a:pt x="1229" y="703"/>
                      <a:pt x="627" y="1379"/>
                      <a:pt x="0" y="2031"/>
                    </a:cubicBezTo>
                    <a:cubicBezTo>
                      <a:pt x="0" y="2031"/>
                      <a:pt x="752" y="2457"/>
                      <a:pt x="2056" y="3184"/>
                    </a:cubicBezTo>
                    <a:cubicBezTo>
                      <a:pt x="1980" y="2131"/>
                      <a:pt x="1905" y="1079"/>
                      <a:pt x="1830"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9" name="Google Shape;3659;p40"/>
              <p:cNvSpPr/>
              <p:nvPr/>
            </p:nvSpPr>
            <p:spPr>
              <a:xfrm>
                <a:off x="5529600" y="4025100"/>
                <a:ext cx="134125" cy="140375"/>
              </a:xfrm>
              <a:custGeom>
                <a:avLst/>
                <a:gdLst/>
                <a:ahLst/>
                <a:cxnLst/>
                <a:rect l="l" t="t" r="r" b="b"/>
                <a:pathLst>
                  <a:path w="5365" h="5615" extrusionOk="0">
                    <a:moveTo>
                      <a:pt x="5264" y="1"/>
                    </a:moveTo>
                    <a:cubicBezTo>
                      <a:pt x="3535" y="1379"/>
                      <a:pt x="1780" y="2757"/>
                      <a:pt x="1" y="4061"/>
                    </a:cubicBezTo>
                    <a:cubicBezTo>
                      <a:pt x="1404" y="4712"/>
                      <a:pt x="2632" y="5264"/>
                      <a:pt x="3560" y="5615"/>
                    </a:cubicBezTo>
                    <a:cubicBezTo>
                      <a:pt x="3560" y="5615"/>
                      <a:pt x="4387" y="4036"/>
                      <a:pt x="5364" y="1504"/>
                    </a:cubicBezTo>
                    <a:cubicBezTo>
                      <a:pt x="5314" y="1003"/>
                      <a:pt x="5289" y="502"/>
                      <a:pt x="5264"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0" name="Google Shape;3660;p40"/>
              <p:cNvSpPr/>
              <p:nvPr/>
            </p:nvSpPr>
            <p:spPr>
              <a:xfrm>
                <a:off x="5362950" y="3976225"/>
                <a:ext cx="90875" cy="112800"/>
              </a:xfrm>
              <a:custGeom>
                <a:avLst/>
                <a:gdLst/>
                <a:ahLst/>
                <a:cxnLst/>
                <a:rect l="l" t="t" r="r" b="b"/>
                <a:pathLst>
                  <a:path w="3635" h="4512" extrusionOk="0">
                    <a:moveTo>
                      <a:pt x="3509" y="1"/>
                    </a:moveTo>
                    <a:cubicBezTo>
                      <a:pt x="2381" y="928"/>
                      <a:pt x="1228" y="1830"/>
                      <a:pt x="0" y="2632"/>
                    </a:cubicBezTo>
                    <a:cubicBezTo>
                      <a:pt x="1228" y="3284"/>
                      <a:pt x="2456" y="3935"/>
                      <a:pt x="3634" y="4512"/>
                    </a:cubicBezTo>
                    <a:cubicBezTo>
                      <a:pt x="3609" y="3008"/>
                      <a:pt x="3559" y="1504"/>
                      <a:pt x="3509"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1" name="Google Shape;3661;p40"/>
              <p:cNvSpPr/>
              <p:nvPr/>
            </p:nvSpPr>
            <p:spPr>
              <a:xfrm>
                <a:off x="5050900" y="3709300"/>
                <a:ext cx="657925" cy="411700"/>
              </a:xfrm>
              <a:custGeom>
                <a:avLst/>
                <a:gdLst/>
                <a:ahLst/>
                <a:cxnLst/>
                <a:rect l="l" t="t" r="r" b="b"/>
                <a:pathLst>
                  <a:path w="26317" h="16468" extrusionOk="0">
                    <a:moveTo>
                      <a:pt x="2206" y="1"/>
                    </a:moveTo>
                    <a:cubicBezTo>
                      <a:pt x="1505" y="978"/>
                      <a:pt x="778" y="1931"/>
                      <a:pt x="1" y="2833"/>
                    </a:cubicBezTo>
                    <a:cubicBezTo>
                      <a:pt x="51" y="2883"/>
                      <a:pt x="76" y="2908"/>
                      <a:pt x="76" y="2983"/>
                    </a:cubicBezTo>
                    <a:cubicBezTo>
                      <a:pt x="151" y="4211"/>
                      <a:pt x="251" y="5439"/>
                      <a:pt x="327" y="6668"/>
                    </a:cubicBezTo>
                    <a:cubicBezTo>
                      <a:pt x="1379" y="7244"/>
                      <a:pt x="2683" y="7996"/>
                      <a:pt x="4161" y="8823"/>
                    </a:cubicBezTo>
                    <a:cubicBezTo>
                      <a:pt x="5389" y="8096"/>
                      <a:pt x="6592" y="7344"/>
                      <a:pt x="7795" y="6567"/>
                    </a:cubicBezTo>
                    <a:cubicBezTo>
                      <a:pt x="7827" y="6542"/>
                      <a:pt x="7861" y="6531"/>
                      <a:pt x="7895" y="6531"/>
                    </a:cubicBezTo>
                    <a:cubicBezTo>
                      <a:pt x="7997" y="6531"/>
                      <a:pt x="8096" y="6630"/>
                      <a:pt x="8096" y="6743"/>
                    </a:cubicBezTo>
                    <a:lnTo>
                      <a:pt x="8447" y="11154"/>
                    </a:lnTo>
                    <a:cubicBezTo>
                      <a:pt x="9650" y="11805"/>
                      <a:pt x="10853" y="12457"/>
                      <a:pt x="12081" y="13109"/>
                    </a:cubicBezTo>
                    <a:cubicBezTo>
                      <a:pt x="12307" y="12933"/>
                      <a:pt x="12507" y="12783"/>
                      <a:pt x="12733" y="12633"/>
                    </a:cubicBezTo>
                    <a:cubicBezTo>
                      <a:pt x="13886" y="11856"/>
                      <a:pt x="14988" y="11003"/>
                      <a:pt x="16041" y="10101"/>
                    </a:cubicBezTo>
                    <a:cubicBezTo>
                      <a:pt x="16091" y="10059"/>
                      <a:pt x="16147" y="10040"/>
                      <a:pt x="16200" y="10040"/>
                    </a:cubicBezTo>
                    <a:cubicBezTo>
                      <a:pt x="16306" y="10040"/>
                      <a:pt x="16400" y="10118"/>
                      <a:pt x="16417" y="10252"/>
                    </a:cubicBezTo>
                    <a:cubicBezTo>
                      <a:pt x="16442" y="11956"/>
                      <a:pt x="16492" y="13685"/>
                      <a:pt x="16542" y="15414"/>
                    </a:cubicBezTo>
                    <a:cubicBezTo>
                      <a:pt x="17294" y="15790"/>
                      <a:pt x="18021" y="16141"/>
                      <a:pt x="18723" y="16467"/>
                    </a:cubicBezTo>
                    <a:cubicBezTo>
                      <a:pt x="20678" y="15089"/>
                      <a:pt x="22557" y="13585"/>
                      <a:pt x="24462" y="12081"/>
                    </a:cubicBezTo>
                    <a:cubicBezTo>
                      <a:pt x="24504" y="12039"/>
                      <a:pt x="24554" y="12020"/>
                      <a:pt x="24603" y="12020"/>
                    </a:cubicBezTo>
                    <a:cubicBezTo>
                      <a:pt x="24702" y="12020"/>
                      <a:pt x="24796" y="12098"/>
                      <a:pt x="24813" y="12232"/>
                    </a:cubicBezTo>
                    <a:cubicBezTo>
                      <a:pt x="24838" y="12532"/>
                      <a:pt x="24838" y="12858"/>
                      <a:pt x="24863" y="13159"/>
                    </a:cubicBezTo>
                    <a:cubicBezTo>
                      <a:pt x="25364" y="11805"/>
                      <a:pt x="25866" y="10252"/>
                      <a:pt x="26317" y="8547"/>
                    </a:cubicBezTo>
                    <a:lnTo>
                      <a:pt x="26317" y="8547"/>
                    </a:lnTo>
                    <a:cubicBezTo>
                      <a:pt x="23936" y="10427"/>
                      <a:pt x="21530" y="12307"/>
                      <a:pt x="18973" y="13961"/>
                    </a:cubicBezTo>
                    <a:cubicBezTo>
                      <a:pt x="18938" y="13978"/>
                      <a:pt x="18902" y="13986"/>
                      <a:pt x="18866" y="13986"/>
                    </a:cubicBezTo>
                    <a:cubicBezTo>
                      <a:pt x="18751" y="13986"/>
                      <a:pt x="18648" y="13901"/>
                      <a:pt x="18648" y="13785"/>
                    </a:cubicBezTo>
                    <a:cubicBezTo>
                      <a:pt x="18597" y="11229"/>
                      <a:pt x="18522" y="8698"/>
                      <a:pt x="18447" y="6141"/>
                    </a:cubicBezTo>
                    <a:cubicBezTo>
                      <a:pt x="17319" y="7094"/>
                      <a:pt x="16141" y="7971"/>
                      <a:pt x="14938" y="8798"/>
                    </a:cubicBezTo>
                    <a:cubicBezTo>
                      <a:pt x="14211" y="9274"/>
                      <a:pt x="13485" y="9725"/>
                      <a:pt x="12733" y="10151"/>
                    </a:cubicBezTo>
                    <a:cubicBezTo>
                      <a:pt x="12404" y="10349"/>
                      <a:pt x="11844" y="10835"/>
                      <a:pt x="11373" y="10835"/>
                    </a:cubicBezTo>
                    <a:cubicBezTo>
                      <a:pt x="11306" y="10835"/>
                      <a:pt x="11241" y="10825"/>
                      <a:pt x="11179" y="10803"/>
                    </a:cubicBezTo>
                    <a:cubicBezTo>
                      <a:pt x="10402" y="10552"/>
                      <a:pt x="10627" y="8597"/>
                      <a:pt x="10577" y="8021"/>
                    </a:cubicBezTo>
                    <a:cubicBezTo>
                      <a:pt x="10452" y="6216"/>
                      <a:pt x="10302" y="4387"/>
                      <a:pt x="10151" y="2582"/>
                    </a:cubicBezTo>
                    <a:cubicBezTo>
                      <a:pt x="7846" y="4111"/>
                      <a:pt x="5465" y="5490"/>
                      <a:pt x="2983" y="6718"/>
                    </a:cubicBezTo>
                    <a:cubicBezTo>
                      <a:pt x="2948" y="6735"/>
                      <a:pt x="2912" y="6743"/>
                      <a:pt x="2876" y="6743"/>
                    </a:cubicBezTo>
                    <a:cubicBezTo>
                      <a:pt x="2761" y="6743"/>
                      <a:pt x="2658" y="6657"/>
                      <a:pt x="2658" y="6542"/>
                    </a:cubicBezTo>
                    <a:cubicBezTo>
                      <a:pt x="2507" y="4362"/>
                      <a:pt x="2357" y="2181"/>
                      <a:pt x="2206"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2" name="Google Shape;3662;p40"/>
              <p:cNvSpPr/>
              <p:nvPr/>
            </p:nvSpPr>
            <p:spPr>
              <a:xfrm>
                <a:off x="5165575" y="3886625"/>
                <a:ext cx="85850" cy="95900"/>
              </a:xfrm>
              <a:custGeom>
                <a:avLst/>
                <a:gdLst/>
                <a:ahLst/>
                <a:cxnLst/>
                <a:rect l="l" t="t" r="r" b="b"/>
                <a:pathLst>
                  <a:path w="3434" h="3836" extrusionOk="0">
                    <a:moveTo>
                      <a:pt x="3133" y="1"/>
                    </a:moveTo>
                    <a:cubicBezTo>
                      <a:pt x="2106" y="677"/>
                      <a:pt x="1053" y="1329"/>
                      <a:pt x="0" y="1956"/>
                    </a:cubicBezTo>
                    <a:cubicBezTo>
                      <a:pt x="1078" y="2557"/>
                      <a:pt x="2231" y="3184"/>
                      <a:pt x="3434" y="3835"/>
                    </a:cubicBezTo>
                    <a:cubicBezTo>
                      <a:pt x="3334" y="2557"/>
                      <a:pt x="3233" y="1279"/>
                      <a:pt x="3133" y="1"/>
                    </a:cubicBezTo>
                    <a:close/>
                  </a:path>
                </a:pathLst>
              </a:custGeom>
              <a:solidFill>
                <a:srgbClr val="FFA6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3" name="Google Shape;3663;p40"/>
              <p:cNvSpPr/>
              <p:nvPr/>
            </p:nvSpPr>
            <p:spPr>
              <a:xfrm>
                <a:off x="5168075" y="3594650"/>
                <a:ext cx="562675" cy="351475"/>
              </a:xfrm>
              <a:custGeom>
                <a:avLst/>
                <a:gdLst/>
                <a:ahLst/>
                <a:cxnLst/>
                <a:rect l="l" t="t" r="r" b="b"/>
                <a:pathLst>
                  <a:path w="22507" h="14059" extrusionOk="0">
                    <a:moveTo>
                      <a:pt x="377" y="0"/>
                    </a:moveTo>
                    <a:cubicBezTo>
                      <a:pt x="276" y="226"/>
                      <a:pt x="126" y="452"/>
                      <a:pt x="1" y="677"/>
                    </a:cubicBezTo>
                    <a:cubicBezTo>
                      <a:pt x="151" y="2657"/>
                      <a:pt x="276" y="4637"/>
                      <a:pt x="427" y="6592"/>
                    </a:cubicBezTo>
                    <a:cubicBezTo>
                      <a:pt x="427" y="6727"/>
                      <a:pt x="516" y="6818"/>
                      <a:pt x="626" y="6818"/>
                    </a:cubicBezTo>
                    <a:cubicBezTo>
                      <a:pt x="658" y="6818"/>
                      <a:pt x="693" y="6810"/>
                      <a:pt x="727" y="6792"/>
                    </a:cubicBezTo>
                    <a:cubicBezTo>
                      <a:pt x="3209" y="5564"/>
                      <a:pt x="5615" y="4186"/>
                      <a:pt x="7920" y="2657"/>
                    </a:cubicBezTo>
                    <a:cubicBezTo>
                      <a:pt x="8071" y="4462"/>
                      <a:pt x="8196" y="6266"/>
                      <a:pt x="8347" y="8096"/>
                    </a:cubicBezTo>
                    <a:cubicBezTo>
                      <a:pt x="8397" y="8647"/>
                      <a:pt x="8171" y="10627"/>
                      <a:pt x="8948" y="10878"/>
                    </a:cubicBezTo>
                    <a:cubicBezTo>
                      <a:pt x="9003" y="10894"/>
                      <a:pt x="9060" y="10902"/>
                      <a:pt x="9118" y="10902"/>
                    </a:cubicBezTo>
                    <a:cubicBezTo>
                      <a:pt x="9593" y="10902"/>
                      <a:pt x="10167" y="10405"/>
                      <a:pt x="10502" y="10226"/>
                    </a:cubicBezTo>
                    <a:cubicBezTo>
                      <a:pt x="11254" y="9775"/>
                      <a:pt x="11981" y="9324"/>
                      <a:pt x="12682" y="8848"/>
                    </a:cubicBezTo>
                    <a:cubicBezTo>
                      <a:pt x="13910" y="8046"/>
                      <a:pt x="15088" y="7168"/>
                      <a:pt x="16216" y="6216"/>
                    </a:cubicBezTo>
                    <a:cubicBezTo>
                      <a:pt x="16266" y="8772"/>
                      <a:pt x="16342" y="11304"/>
                      <a:pt x="16417" y="13835"/>
                    </a:cubicBezTo>
                    <a:cubicBezTo>
                      <a:pt x="16417" y="13954"/>
                      <a:pt x="16527" y="14058"/>
                      <a:pt x="16648" y="14058"/>
                    </a:cubicBezTo>
                    <a:cubicBezTo>
                      <a:pt x="16680" y="14058"/>
                      <a:pt x="16712" y="14051"/>
                      <a:pt x="16743" y="14036"/>
                    </a:cubicBezTo>
                    <a:cubicBezTo>
                      <a:pt x="18697" y="12757"/>
                      <a:pt x="20552" y="11379"/>
                      <a:pt x="22382" y="9950"/>
                    </a:cubicBezTo>
                    <a:cubicBezTo>
                      <a:pt x="22407" y="9750"/>
                      <a:pt x="22457" y="9524"/>
                      <a:pt x="22507" y="9324"/>
                    </a:cubicBezTo>
                    <a:lnTo>
                      <a:pt x="22507" y="9324"/>
                    </a:lnTo>
                    <a:cubicBezTo>
                      <a:pt x="20652" y="10777"/>
                      <a:pt x="18798" y="12181"/>
                      <a:pt x="16818" y="13459"/>
                    </a:cubicBezTo>
                    <a:cubicBezTo>
                      <a:pt x="16768" y="10903"/>
                      <a:pt x="16692" y="8346"/>
                      <a:pt x="16617" y="5790"/>
                    </a:cubicBezTo>
                    <a:cubicBezTo>
                      <a:pt x="16617" y="5656"/>
                      <a:pt x="16517" y="5578"/>
                      <a:pt x="16413" y="5578"/>
                    </a:cubicBezTo>
                    <a:cubicBezTo>
                      <a:pt x="16361" y="5578"/>
                      <a:pt x="16308" y="5598"/>
                      <a:pt x="16266" y="5640"/>
                    </a:cubicBezTo>
                    <a:cubicBezTo>
                      <a:pt x="15189" y="6542"/>
                      <a:pt x="14086" y="7394"/>
                      <a:pt x="12933" y="8171"/>
                    </a:cubicBezTo>
                    <a:cubicBezTo>
                      <a:pt x="11930" y="8873"/>
                      <a:pt x="10803" y="9750"/>
                      <a:pt x="9650" y="10226"/>
                    </a:cubicBezTo>
                    <a:cubicBezTo>
                      <a:pt x="9550" y="10276"/>
                      <a:pt x="9424" y="10326"/>
                      <a:pt x="9324" y="10401"/>
                    </a:cubicBezTo>
                    <a:cubicBezTo>
                      <a:pt x="9277" y="10409"/>
                      <a:pt x="9235" y="10412"/>
                      <a:pt x="9197" y="10412"/>
                    </a:cubicBezTo>
                    <a:cubicBezTo>
                      <a:pt x="8966" y="10412"/>
                      <a:pt x="8880" y="10283"/>
                      <a:pt x="8923" y="10025"/>
                    </a:cubicBezTo>
                    <a:cubicBezTo>
                      <a:pt x="8798" y="9750"/>
                      <a:pt x="8873" y="9249"/>
                      <a:pt x="8848" y="8923"/>
                    </a:cubicBezTo>
                    <a:cubicBezTo>
                      <a:pt x="8773" y="8221"/>
                      <a:pt x="8722" y="7544"/>
                      <a:pt x="8672" y="6843"/>
                    </a:cubicBezTo>
                    <a:lnTo>
                      <a:pt x="8321" y="2281"/>
                    </a:lnTo>
                    <a:cubicBezTo>
                      <a:pt x="8303" y="2168"/>
                      <a:pt x="8213" y="2070"/>
                      <a:pt x="8106" y="2070"/>
                    </a:cubicBezTo>
                    <a:cubicBezTo>
                      <a:pt x="8071" y="2070"/>
                      <a:pt x="8033" y="2081"/>
                      <a:pt x="7996" y="2106"/>
                    </a:cubicBezTo>
                    <a:cubicBezTo>
                      <a:pt x="5690" y="3634"/>
                      <a:pt x="3309" y="5038"/>
                      <a:pt x="828" y="6266"/>
                    </a:cubicBezTo>
                    <a:cubicBezTo>
                      <a:pt x="677" y="4186"/>
                      <a:pt x="527" y="2081"/>
                      <a:pt x="3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4" name="Google Shape;3664;p40"/>
              <p:cNvSpPr/>
              <p:nvPr/>
            </p:nvSpPr>
            <p:spPr>
              <a:xfrm>
                <a:off x="5106050" y="3695525"/>
                <a:ext cx="607175" cy="363450"/>
              </a:xfrm>
              <a:custGeom>
                <a:avLst/>
                <a:gdLst/>
                <a:ahLst/>
                <a:cxnLst/>
                <a:rect l="l" t="t" r="r" b="b"/>
                <a:pathLst>
                  <a:path w="24287" h="14538" extrusionOk="0">
                    <a:moveTo>
                      <a:pt x="376" y="0"/>
                    </a:moveTo>
                    <a:cubicBezTo>
                      <a:pt x="251" y="201"/>
                      <a:pt x="126" y="376"/>
                      <a:pt x="0" y="552"/>
                    </a:cubicBezTo>
                    <a:cubicBezTo>
                      <a:pt x="151" y="2732"/>
                      <a:pt x="301" y="4913"/>
                      <a:pt x="452" y="7093"/>
                    </a:cubicBezTo>
                    <a:cubicBezTo>
                      <a:pt x="452" y="7208"/>
                      <a:pt x="555" y="7294"/>
                      <a:pt x="670" y="7294"/>
                    </a:cubicBezTo>
                    <a:cubicBezTo>
                      <a:pt x="706" y="7294"/>
                      <a:pt x="742" y="7286"/>
                      <a:pt x="777" y="7269"/>
                    </a:cubicBezTo>
                    <a:cubicBezTo>
                      <a:pt x="3259" y="6041"/>
                      <a:pt x="5640" y="4662"/>
                      <a:pt x="7945" y="3133"/>
                    </a:cubicBezTo>
                    <a:cubicBezTo>
                      <a:pt x="8096" y="4938"/>
                      <a:pt x="8246" y="6767"/>
                      <a:pt x="8371" y="8572"/>
                    </a:cubicBezTo>
                    <a:cubicBezTo>
                      <a:pt x="8421" y="9148"/>
                      <a:pt x="8196" y="11103"/>
                      <a:pt x="8973" y="11354"/>
                    </a:cubicBezTo>
                    <a:cubicBezTo>
                      <a:pt x="9035" y="11376"/>
                      <a:pt x="9100" y="11386"/>
                      <a:pt x="9167" y="11386"/>
                    </a:cubicBezTo>
                    <a:cubicBezTo>
                      <a:pt x="9638" y="11386"/>
                      <a:pt x="10198" y="10900"/>
                      <a:pt x="10527" y="10702"/>
                    </a:cubicBezTo>
                    <a:cubicBezTo>
                      <a:pt x="11279" y="10276"/>
                      <a:pt x="12005" y="9825"/>
                      <a:pt x="12732" y="9349"/>
                    </a:cubicBezTo>
                    <a:cubicBezTo>
                      <a:pt x="13935" y="8522"/>
                      <a:pt x="15113" y="7645"/>
                      <a:pt x="16241" y="6692"/>
                    </a:cubicBezTo>
                    <a:cubicBezTo>
                      <a:pt x="16316" y="9249"/>
                      <a:pt x="16391" y="11780"/>
                      <a:pt x="16442" y="14336"/>
                    </a:cubicBezTo>
                    <a:cubicBezTo>
                      <a:pt x="16442" y="14452"/>
                      <a:pt x="16545" y="14537"/>
                      <a:pt x="16660" y="14537"/>
                    </a:cubicBezTo>
                    <a:cubicBezTo>
                      <a:pt x="16696" y="14537"/>
                      <a:pt x="16732" y="14529"/>
                      <a:pt x="16767" y="14512"/>
                    </a:cubicBezTo>
                    <a:cubicBezTo>
                      <a:pt x="19324" y="12858"/>
                      <a:pt x="21730" y="10978"/>
                      <a:pt x="24111" y="9098"/>
                    </a:cubicBezTo>
                    <a:cubicBezTo>
                      <a:pt x="24186" y="8873"/>
                      <a:pt x="24236" y="8647"/>
                      <a:pt x="24286" y="8422"/>
                    </a:cubicBezTo>
                    <a:lnTo>
                      <a:pt x="24286" y="8422"/>
                    </a:lnTo>
                    <a:cubicBezTo>
                      <a:pt x="21880" y="10351"/>
                      <a:pt x="19449" y="12256"/>
                      <a:pt x="16868" y="13935"/>
                    </a:cubicBezTo>
                    <a:cubicBezTo>
                      <a:pt x="16792" y="11379"/>
                      <a:pt x="16717" y="8823"/>
                      <a:pt x="16642" y="6266"/>
                    </a:cubicBezTo>
                    <a:cubicBezTo>
                      <a:pt x="16642" y="6144"/>
                      <a:pt x="16545" y="6071"/>
                      <a:pt x="16436" y="6071"/>
                    </a:cubicBezTo>
                    <a:cubicBezTo>
                      <a:pt x="16388" y="6071"/>
                      <a:pt x="16337" y="6085"/>
                      <a:pt x="16291" y="6116"/>
                    </a:cubicBezTo>
                    <a:cubicBezTo>
                      <a:pt x="15239" y="7018"/>
                      <a:pt x="14111" y="7870"/>
                      <a:pt x="12983" y="8672"/>
                    </a:cubicBezTo>
                    <a:cubicBezTo>
                      <a:pt x="11955" y="9374"/>
                      <a:pt x="10828" y="10251"/>
                      <a:pt x="9675" y="10702"/>
                    </a:cubicBezTo>
                    <a:cubicBezTo>
                      <a:pt x="9574" y="10752"/>
                      <a:pt x="9474" y="10828"/>
                      <a:pt x="9349" y="10878"/>
                    </a:cubicBezTo>
                    <a:cubicBezTo>
                      <a:pt x="9302" y="10885"/>
                      <a:pt x="9259" y="10889"/>
                      <a:pt x="9220" y="10889"/>
                    </a:cubicBezTo>
                    <a:cubicBezTo>
                      <a:pt x="8990" y="10889"/>
                      <a:pt x="8905" y="10763"/>
                      <a:pt x="8948" y="10527"/>
                    </a:cubicBezTo>
                    <a:cubicBezTo>
                      <a:pt x="8822" y="10226"/>
                      <a:pt x="8898" y="9725"/>
                      <a:pt x="8873" y="9399"/>
                    </a:cubicBezTo>
                    <a:cubicBezTo>
                      <a:pt x="8822" y="8722"/>
                      <a:pt x="8747" y="8021"/>
                      <a:pt x="8697" y="7344"/>
                    </a:cubicBezTo>
                    <a:cubicBezTo>
                      <a:pt x="8572" y="5815"/>
                      <a:pt x="8472" y="4286"/>
                      <a:pt x="8346" y="2757"/>
                    </a:cubicBezTo>
                    <a:cubicBezTo>
                      <a:pt x="8327" y="2661"/>
                      <a:pt x="8233" y="2549"/>
                      <a:pt x="8122" y="2549"/>
                    </a:cubicBezTo>
                    <a:cubicBezTo>
                      <a:pt x="8089" y="2549"/>
                      <a:pt x="8055" y="2559"/>
                      <a:pt x="8020" y="2582"/>
                    </a:cubicBezTo>
                    <a:cubicBezTo>
                      <a:pt x="5715" y="4136"/>
                      <a:pt x="3334" y="5514"/>
                      <a:pt x="853" y="6767"/>
                    </a:cubicBezTo>
                    <a:cubicBezTo>
                      <a:pt x="702" y="4512"/>
                      <a:pt x="527" y="2256"/>
                      <a:pt x="3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5" name="Google Shape;3665;p40"/>
              <p:cNvSpPr/>
              <p:nvPr/>
            </p:nvSpPr>
            <p:spPr>
              <a:xfrm>
                <a:off x="5518950" y="4009775"/>
                <a:ext cx="153550" cy="116850"/>
              </a:xfrm>
              <a:custGeom>
                <a:avLst/>
                <a:gdLst/>
                <a:ahLst/>
                <a:cxnLst/>
                <a:rect l="l" t="t" r="r" b="b"/>
                <a:pathLst>
                  <a:path w="6142" h="4674" extrusionOk="0">
                    <a:moveTo>
                      <a:pt x="5881" y="1"/>
                    </a:moveTo>
                    <a:cubicBezTo>
                      <a:pt x="5832" y="1"/>
                      <a:pt x="5782" y="20"/>
                      <a:pt x="5740" y="62"/>
                    </a:cubicBezTo>
                    <a:cubicBezTo>
                      <a:pt x="3835" y="1566"/>
                      <a:pt x="1956" y="3070"/>
                      <a:pt x="1" y="4448"/>
                    </a:cubicBezTo>
                    <a:cubicBezTo>
                      <a:pt x="126" y="4523"/>
                      <a:pt x="276" y="4599"/>
                      <a:pt x="427" y="4674"/>
                    </a:cubicBezTo>
                    <a:cubicBezTo>
                      <a:pt x="2206" y="3370"/>
                      <a:pt x="3961" y="1992"/>
                      <a:pt x="5690" y="614"/>
                    </a:cubicBezTo>
                    <a:cubicBezTo>
                      <a:pt x="5715" y="1115"/>
                      <a:pt x="5740" y="1616"/>
                      <a:pt x="5790" y="2117"/>
                    </a:cubicBezTo>
                    <a:cubicBezTo>
                      <a:pt x="5891" y="1817"/>
                      <a:pt x="6016" y="1491"/>
                      <a:pt x="6141" y="1140"/>
                    </a:cubicBezTo>
                    <a:cubicBezTo>
                      <a:pt x="6116" y="839"/>
                      <a:pt x="6116" y="513"/>
                      <a:pt x="6091" y="213"/>
                    </a:cubicBezTo>
                    <a:cubicBezTo>
                      <a:pt x="6074" y="79"/>
                      <a:pt x="5980" y="1"/>
                      <a:pt x="588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6" name="Google Shape;3666;p40"/>
              <p:cNvSpPr/>
              <p:nvPr/>
            </p:nvSpPr>
            <p:spPr>
              <a:xfrm>
                <a:off x="5042775" y="3780100"/>
                <a:ext cx="16300" cy="95900"/>
              </a:xfrm>
              <a:custGeom>
                <a:avLst/>
                <a:gdLst/>
                <a:ahLst/>
                <a:cxnLst/>
                <a:rect l="l" t="t" r="r" b="b"/>
                <a:pathLst>
                  <a:path w="652" h="3836" extrusionOk="0">
                    <a:moveTo>
                      <a:pt x="326" y="1"/>
                    </a:moveTo>
                    <a:cubicBezTo>
                      <a:pt x="226" y="151"/>
                      <a:pt x="100" y="277"/>
                      <a:pt x="0" y="402"/>
                    </a:cubicBezTo>
                    <a:cubicBezTo>
                      <a:pt x="75" y="1480"/>
                      <a:pt x="150" y="2532"/>
                      <a:pt x="226" y="3585"/>
                    </a:cubicBezTo>
                    <a:cubicBezTo>
                      <a:pt x="351" y="3660"/>
                      <a:pt x="501" y="3760"/>
                      <a:pt x="652" y="3836"/>
                    </a:cubicBezTo>
                    <a:cubicBezTo>
                      <a:pt x="576" y="2607"/>
                      <a:pt x="476" y="1379"/>
                      <a:pt x="401" y="151"/>
                    </a:cubicBezTo>
                    <a:cubicBezTo>
                      <a:pt x="401" y="76"/>
                      <a:pt x="376" y="51"/>
                      <a:pt x="3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7" name="Google Shape;3667;p40"/>
              <p:cNvSpPr/>
              <p:nvPr/>
            </p:nvSpPr>
            <p:spPr>
              <a:xfrm>
                <a:off x="5352925" y="3960275"/>
                <a:ext cx="111550" cy="134400"/>
              </a:xfrm>
              <a:custGeom>
                <a:avLst/>
                <a:gdLst/>
                <a:ahLst/>
                <a:cxnLst/>
                <a:rect l="l" t="t" r="r" b="b"/>
                <a:pathLst>
                  <a:path w="4462" h="5376" extrusionOk="0">
                    <a:moveTo>
                      <a:pt x="4119" y="1"/>
                    </a:moveTo>
                    <a:cubicBezTo>
                      <a:pt x="4066" y="1"/>
                      <a:pt x="4010" y="20"/>
                      <a:pt x="3960" y="62"/>
                    </a:cubicBezTo>
                    <a:cubicBezTo>
                      <a:pt x="2907" y="964"/>
                      <a:pt x="1805" y="1817"/>
                      <a:pt x="652" y="2594"/>
                    </a:cubicBezTo>
                    <a:cubicBezTo>
                      <a:pt x="426" y="2744"/>
                      <a:pt x="226" y="2894"/>
                      <a:pt x="0" y="3070"/>
                    </a:cubicBezTo>
                    <a:cubicBezTo>
                      <a:pt x="125" y="3120"/>
                      <a:pt x="251" y="3195"/>
                      <a:pt x="401" y="3270"/>
                    </a:cubicBezTo>
                    <a:cubicBezTo>
                      <a:pt x="1629" y="2443"/>
                      <a:pt x="2782" y="1566"/>
                      <a:pt x="3910" y="639"/>
                    </a:cubicBezTo>
                    <a:cubicBezTo>
                      <a:pt x="3960" y="2142"/>
                      <a:pt x="4010" y="3646"/>
                      <a:pt x="4035" y="5150"/>
                    </a:cubicBezTo>
                    <a:cubicBezTo>
                      <a:pt x="4186" y="5225"/>
                      <a:pt x="4336" y="5300"/>
                      <a:pt x="4461" y="5375"/>
                    </a:cubicBezTo>
                    <a:cubicBezTo>
                      <a:pt x="4411" y="3646"/>
                      <a:pt x="4361" y="1917"/>
                      <a:pt x="4336" y="213"/>
                    </a:cubicBezTo>
                    <a:cubicBezTo>
                      <a:pt x="4319" y="79"/>
                      <a:pt x="4225" y="1"/>
                      <a:pt x="411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8" name="Google Shape;3668;p40"/>
              <p:cNvSpPr/>
              <p:nvPr/>
            </p:nvSpPr>
            <p:spPr>
              <a:xfrm>
                <a:off x="5154925" y="3872575"/>
                <a:ext cx="107175" cy="115575"/>
              </a:xfrm>
              <a:custGeom>
                <a:avLst/>
                <a:gdLst/>
                <a:ahLst/>
                <a:cxnLst/>
                <a:rect l="l" t="t" r="r" b="b"/>
                <a:pathLst>
                  <a:path w="4287" h="4623" extrusionOk="0">
                    <a:moveTo>
                      <a:pt x="3734" y="0"/>
                    </a:moveTo>
                    <a:cubicBezTo>
                      <a:pt x="3700" y="0"/>
                      <a:pt x="3666" y="11"/>
                      <a:pt x="3634" y="36"/>
                    </a:cubicBezTo>
                    <a:cubicBezTo>
                      <a:pt x="2431" y="813"/>
                      <a:pt x="1228" y="1565"/>
                      <a:pt x="0" y="2292"/>
                    </a:cubicBezTo>
                    <a:cubicBezTo>
                      <a:pt x="151" y="2367"/>
                      <a:pt x="301" y="2442"/>
                      <a:pt x="426" y="2518"/>
                    </a:cubicBezTo>
                    <a:cubicBezTo>
                      <a:pt x="1479" y="1891"/>
                      <a:pt x="2532" y="1239"/>
                      <a:pt x="3559" y="563"/>
                    </a:cubicBezTo>
                    <a:cubicBezTo>
                      <a:pt x="3659" y="1841"/>
                      <a:pt x="3760" y="3119"/>
                      <a:pt x="3860" y="4397"/>
                    </a:cubicBezTo>
                    <a:cubicBezTo>
                      <a:pt x="3985" y="4472"/>
                      <a:pt x="4136" y="4548"/>
                      <a:pt x="4286" y="4623"/>
                    </a:cubicBezTo>
                    <a:lnTo>
                      <a:pt x="3935" y="212"/>
                    </a:lnTo>
                    <a:cubicBezTo>
                      <a:pt x="3935" y="99"/>
                      <a:pt x="3836" y="0"/>
                      <a:pt x="373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9" name="Google Shape;3669;p40"/>
              <p:cNvSpPr/>
              <p:nvPr/>
            </p:nvSpPr>
            <p:spPr>
              <a:xfrm>
                <a:off x="5242475" y="3373325"/>
                <a:ext cx="87400" cy="196750"/>
              </a:xfrm>
              <a:custGeom>
                <a:avLst/>
                <a:gdLst/>
                <a:ahLst/>
                <a:cxnLst/>
                <a:rect l="l" t="t" r="r" b="b"/>
                <a:pathLst>
                  <a:path w="3496" h="7870" extrusionOk="0">
                    <a:moveTo>
                      <a:pt x="3241" y="1"/>
                    </a:moveTo>
                    <a:cubicBezTo>
                      <a:pt x="3160" y="1"/>
                      <a:pt x="3085" y="47"/>
                      <a:pt x="3065" y="157"/>
                    </a:cubicBezTo>
                    <a:cubicBezTo>
                      <a:pt x="2563" y="2813"/>
                      <a:pt x="1561" y="5294"/>
                      <a:pt x="107" y="7550"/>
                    </a:cubicBezTo>
                    <a:cubicBezTo>
                      <a:pt x="1" y="7710"/>
                      <a:pt x="145" y="7869"/>
                      <a:pt x="292" y="7869"/>
                    </a:cubicBezTo>
                    <a:cubicBezTo>
                      <a:pt x="353" y="7869"/>
                      <a:pt x="414" y="7842"/>
                      <a:pt x="458" y="7776"/>
                    </a:cubicBezTo>
                    <a:cubicBezTo>
                      <a:pt x="1937" y="5470"/>
                      <a:pt x="2964" y="2939"/>
                      <a:pt x="3466" y="257"/>
                    </a:cubicBezTo>
                    <a:cubicBezTo>
                      <a:pt x="3496" y="106"/>
                      <a:pt x="3363" y="1"/>
                      <a:pt x="324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0" name="Google Shape;3670;p40"/>
              <p:cNvSpPr/>
              <p:nvPr/>
            </p:nvSpPr>
            <p:spPr>
              <a:xfrm>
                <a:off x="5235125" y="359465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1" name="Google Shape;3671;p40"/>
              <p:cNvSpPr/>
              <p:nvPr/>
            </p:nvSpPr>
            <p:spPr>
              <a:xfrm>
                <a:off x="5550200" y="3312725"/>
                <a:ext cx="113025" cy="257025"/>
              </a:xfrm>
              <a:custGeom>
                <a:avLst/>
                <a:gdLst/>
                <a:ahLst/>
                <a:cxnLst/>
                <a:rect l="l" t="t" r="r" b="b"/>
                <a:pathLst>
                  <a:path w="4521" h="10281" extrusionOk="0">
                    <a:moveTo>
                      <a:pt x="298" y="0"/>
                    </a:moveTo>
                    <a:cubicBezTo>
                      <a:pt x="147" y="0"/>
                      <a:pt x="0" y="144"/>
                      <a:pt x="104" y="300"/>
                    </a:cubicBezTo>
                    <a:cubicBezTo>
                      <a:pt x="2109" y="3282"/>
                      <a:pt x="3463" y="6591"/>
                      <a:pt x="4089" y="10124"/>
                    </a:cubicBezTo>
                    <a:cubicBezTo>
                      <a:pt x="4109" y="10234"/>
                      <a:pt x="4185" y="10280"/>
                      <a:pt x="4265" y="10280"/>
                    </a:cubicBezTo>
                    <a:cubicBezTo>
                      <a:pt x="4387" y="10280"/>
                      <a:pt x="4520" y="10175"/>
                      <a:pt x="4490" y="10024"/>
                    </a:cubicBezTo>
                    <a:cubicBezTo>
                      <a:pt x="3864" y="6440"/>
                      <a:pt x="2485" y="3082"/>
                      <a:pt x="480" y="99"/>
                    </a:cubicBezTo>
                    <a:cubicBezTo>
                      <a:pt x="434" y="29"/>
                      <a:pt x="365" y="0"/>
                      <a:pt x="29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2" name="Google Shape;3672;p40"/>
              <p:cNvSpPr/>
              <p:nvPr/>
            </p:nvSpPr>
            <p:spPr>
              <a:xfrm>
                <a:off x="5661825" y="3634750"/>
                <a:ext cx="13175" cy="10675"/>
              </a:xfrm>
              <a:custGeom>
                <a:avLst/>
                <a:gdLst/>
                <a:ahLst/>
                <a:cxnLst/>
                <a:rect l="l" t="t" r="r" b="b"/>
                <a:pathLst>
                  <a:path w="527" h="427" extrusionOk="0">
                    <a:moveTo>
                      <a:pt x="276" y="0"/>
                    </a:moveTo>
                    <a:cubicBezTo>
                      <a:pt x="0" y="0"/>
                      <a:pt x="0" y="426"/>
                      <a:pt x="276" y="426"/>
                    </a:cubicBezTo>
                    <a:cubicBezTo>
                      <a:pt x="526" y="426"/>
                      <a:pt x="526"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3" name="Google Shape;3673;p40"/>
              <p:cNvSpPr/>
              <p:nvPr/>
            </p:nvSpPr>
            <p:spPr>
              <a:xfrm>
                <a:off x="5548550" y="3505675"/>
                <a:ext cx="22725" cy="35600"/>
              </a:xfrm>
              <a:custGeom>
                <a:avLst/>
                <a:gdLst/>
                <a:ahLst/>
                <a:cxnLst/>
                <a:rect l="l" t="t" r="r" b="b"/>
                <a:pathLst>
                  <a:path w="909" h="1424" extrusionOk="0">
                    <a:moveTo>
                      <a:pt x="650" y="0"/>
                    </a:moveTo>
                    <a:cubicBezTo>
                      <a:pt x="568" y="0"/>
                      <a:pt x="485" y="39"/>
                      <a:pt x="446" y="126"/>
                    </a:cubicBezTo>
                    <a:cubicBezTo>
                      <a:pt x="321" y="477"/>
                      <a:pt x="195" y="828"/>
                      <a:pt x="45" y="1178"/>
                    </a:cubicBezTo>
                    <a:cubicBezTo>
                      <a:pt x="0" y="1328"/>
                      <a:pt x="124" y="1424"/>
                      <a:pt x="254" y="1424"/>
                    </a:cubicBezTo>
                    <a:cubicBezTo>
                      <a:pt x="341" y="1424"/>
                      <a:pt x="430" y="1380"/>
                      <a:pt x="471" y="1279"/>
                    </a:cubicBezTo>
                    <a:cubicBezTo>
                      <a:pt x="596" y="928"/>
                      <a:pt x="722" y="602"/>
                      <a:pt x="847" y="251"/>
                    </a:cubicBezTo>
                    <a:cubicBezTo>
                      <a:pt x="908" y="97"/>
                      <a:pt x="781" y="0"/>
                      <a:pt x="65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4" name="Google Shape;3674;p40"/>
              <p:cNvSpPr/>
              <p:nvPr/>
            </p:nvSpPr>
            <p:spPr>
              <a:xfrm>
                <a:off x="5559975" y="3516975"/>
                <a:ext cx="30525" cy="38675"/>
              </a:xfrm>
              <a:custGeom>
                <a:avLst/>
                <a:gdLst/>
                <a:ahLst/>
                <a:cxnLst/>
                <a:rect l="l" t="t" r="r" b="b"/>
                <a:pathLst>
                  <a:path w="1221" h="1547" extrusionOk="0">
                    <a:moveTo>
                      <a:pt x="931" y="1"/>
                    </a:moveTo>
                    <a:cubicBezTo>
                      <a:pt x="868" y="1"/>
                      <a:pt x="805" y="30"/>
                      <a:pt x="766" y="100"/>
                    </a:cubicBezTo>
                    <a:cubicBezTo>
                      <a:pt x="540" y="476"/>
                      <a:pt x="315" y="852"/>
                      <a:pt x="89" y="1228"/>
                    </a:cubicBezTo>
                    <a:cubicBezTo>
                      <a:pt x="0" y="1387"/>
                      <a:pt x="150" y="1547"/>
                      <a:pt x="298" y="1547"/>
                    </a:cubicBezTo>
                    <a:cubicBezTo>
                      <a:pt x="360" y="1547"/>
                      <a:pt x="421" y="1519"/>
                      <a:pt x="465" y="1453"/>
                    </a:cubicBezTo>
                    <a:cubicBezTo>
                      <a:pt x="691" y="1077"/>
                      <a:pt x="891" y="676"/>
                      <a:pt x="1117" y="300"/>
                    </a:cubicBezTo>
                    <a:cubicBezTo>
                      <a:pt x="1220" y="145"/>
                      <a:pt x="1074" y="1"/>
                      <a:pt x="93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5" name="Google Shape;3675;p40"/>
              <p:cNvSpPr/>
              <p:nvPr/>
            </p:nvSpPr>
            <p:spPr>
              <a:xfrm>
                <a:off x="5453175" y="3696125"/>
                <a:ext cx="24875" cy="31525"/>
              </a:xfrm>
              <a:custGeom>
                <a:avLst/>
                <a:gdLst/>
                <a:ahLst/>
                <a:cxnLst/>
                <a:rect l="l" t="t" r="r" b="b"/>
                <a:pathLst>
                  <a:path w="995" h="1261" extrusionOk="0">
                    <a:moveTo>
                      <a:pt x="698" y="0"/>
                    </a:moveTo>
                    <a:cubicBezTo>
                      <a:pt x="667" y="0"/>
                      <a:pt x="635" y="8"/>
                      <a:pt x="602" y="27"/>
                    </a:cubicBezTo>
                    <a:cubicBezTo>
                      <a:pt x="226" y="252"/>
                      <a:pt x="25" y="628"/>
                      <a:pt x="0" y="1054"/>
                    </a:cubicBezTo>
                    <a:cubicBezTo>
                      <a:pt x="0" y="1192"/>
                      <a:pt x="107" y="1261"/>
                      <a:pt x="213" y="1261"/>
                    </a:cubicBezTo>
                    <a:cubicBezTo>
                      <a:pt x="320" y="1261"/>
                      <a:pt x="426" y="1192"/>
                      <a:pt x="426" y="1054"/>
                    </a:cubicBezTo>
                    <a:cubicBezTo>
                      <a:pt x="426" y="779"/>
                      <a:pt x="577" y="528"/>
                      <a:pt x="802" y="403"/>
                    </a:cubicBezTo>
                    <a:cubicBezTo>
                      <a:pt x="995" y="274"/>
                      <a:pt x="877" y="0"/>
                      <a:pt x="69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6" name="Google Shape;3676;p40"/>
              <p:cNvSpPr/>
              <p:nvPr/>
            </p:nvSpPr>
            <p:spPr>
              <a:xfrm>
                <a:off x="5462900" y="3711000"/>
                <a:ext cx="27400" cy="30250"/>
              </a:xfrm>
              <a:custGeom>
                <a:avLst/>
                <a:gdLst/>
                <a:ahLst/>
                <a:cxnLst/>
                <a:rect l="l" t="t" r="r" b="b"/>
                <a:pathLst>
                  <a:path w="1096" h="1210" extrusionOk="0">
                    <a:moveTo>
                      <a:pt x="796" y="0"/>
                    </a:moveTo>
                    <a:cubicBezTo>
                      <a:pt x="732" y="0"/>
                      <a:pt x="665" y="25"/>
                      <a:pt x="614" y="83"/>
                    </a:cubicBezTo>
                    <a:cubicBezTo>
                      <a:pt x="413" y="334"/>
                      <a:pt x="238" y="610"/>
                      <a:pt x="87" y="910"/>
                    </a:cubicBezTo>
                    <a:cubicBezTo>
                      <a:pt x="1" y="1066"/>
                      <a:pt x="153" y="1210"/>
                      <a:pt x="297" y="1210"/>
                    </a:cubicBezTo>
                    <a:cubicBezTo>
                      <a:pt x="362" y="1210"/>
                      <a:pt x="424" y="1181"/>
                      <a:pt x="463" y="1111"/>
                    </a:cubicBezTo>
                    <a:cubicBezTo>
                      <a:pt x="614" y="835"/>
                      <a:pt x="789" y="559"/>
                      <a:pt x="990" y="284"/>
                    </a:cubicBezTo>
                    <a:cubicBezTo>
                      <a:pt x="1096" y="142"/>
                      <a:pt x="952" y="0"/>
                      <a:pt x="79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7" name="Google Shape;3677;p40"/>
              <p:cNvSpPr/>
              <p:nvPr/>
            </p:nvSpPr>
            <p:spPr>
              <a:xfrm>
                <a:off x="4988250" y="3154800"/>
                <a:ext cx="844025" cy="1017575"/>
              </a:xfrm>
              <a:custGeom>
                <a:avLst/>
                <a:gdLst/>
                <a:ahLst/>
                <a:cxnLst/>
                <a:rect l="l" t="t" r="r" b="b"/>
                <a:pathLst>
                  <a:path w="33761" h="40703" extrusionOk="0">
                    <a:moveTo>
                      <a:pt x="13334" y="0"/>
                    </a:moveTo>
                    <a:lnTo>
                      <a:pt x="13184" y="401"/>
                    </a:lnTo>
                    <a:lnTo>
                      <a:pt x="17519" y="1980"/>
                    </a:lnTo>
                    <a:cubicBezTo>
                      <a:pt x="23033" y="3985"/>
                      <a:pt x="26793" y="7444"/>
                      <a:pt x="28672" y="12231"/>
                    </a:cubicBezTo>
                    <a:cubicBezTo>
                      <a:pt x="33033" y="23359"/>
                      <a:pt x="25966" y="38422"/>
                      <a:pt x="25114" y="40176"/>
                    </a:cubicBezTo>
                    <a:cubicBezTo>
                      <a:pt x="19249" y="37920"/>
                      <a:pt x="2833" y="28622"/>
                      <a:pt x="677" y="27394"/>
                    </a:cubicBezTo>
                    <a:cubicBezTo>
                      <a:pt x="6266" y="21579"/>
                      <a:pt x="10176" y="14386"/>
                      <a:pt x="12056" y="6542"/>
                    </a:cubicBezTo>
                    <a:lnTo>
                      <a:pt x="11655" y="6441"/>
                    </a:lnTo>
                    <a:cubicBezTo>
                      <a:pt x="9775" y="14286"/>
                      <a:pt x="5815" y="21504"/>
                      <a:pt x="201" y="27294"/>
                    </a:cubicBezTo>
                    <a:lnTo>
                      <a:pt x="1" y="27494"/>
                    </a:lnTo>
                    <a:lnTo>
                      <a:pt x="226" y="27619"/>
                    </a:lnTo>
                    <a:cubicBezTo>
                      <a:pt x="427" y="27720"/>
                      <a:pt x="19048" y="38346"/>
                      <a:pt x="25139" y="40627"/>
                    </a:cubicBezTo>
                    <a:lnTo>
                      <a:pt x="25314" y="40702"/>
                    </a:lnTo>
                    <a:lnTo>
                      <a:pt x="25414" y="40527"/>
                    </a:lnTo>
                    <a:cubicBezTo>
                      <a:pt x="25489" y="40351"/>
                      <a:pt x="33760" y="24010"/>
                      <a:pt x="29073" y="12081"/>
                    </a:cubicBezTo>
                    <a:cubicBezTo>
                      <a:pt x="27144" y="7168"/>
                      <a:pt x="23309" y="3659"/>
                      <a:pt x="17670" y="1604"/>
                    </a:cubicBezTo>
                    <a:lnTo>
                      <a:pt x="13334" y="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8" name="Google Shape;3678;p40"/>
              <p:cNvSpPr/>
              <p:nvPr/>
            </p:nvSpPr>
            <p:spPr>
              <a:xfrm>
                <a:off x="4990750" y="3154400"/>
                <a:ext cx="779475" cy="1016250"/>
              </a:xfrm>
              <a:custGeom>
                <a:avLst/>
                <a:gdLst/>
                <a:ahLst/>
                <a:cxnLst/>
                <a:rect l="l" t="t" r="r" b="b"/>
                <a:pathLst>
                  <a:path w="31179" h="40650" extrusionOk="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9" name="Google Shape;3679;p40"/>
              <p:cNvSpPr/>
              <p:nvPr/>
            </p:nvSpPr>
            <p:spPr>
              <a:xfrm>
                <a:off x="4767075" y="2750650"/>
                <a:ext cx="612175" cy="498150"/>
              </a:xfrm>
              <a:custGeom>
                <a:avLst/>
                <a:gdLst/>
                <a:ahLst/>
                <a:cxnLst/>
                <a:rect l="l" t="t" r="r" b="b"/>
                <a:pathLst>
                  <a:path w="24487" h="19926" extrusionOk="0">
                    <a:moveTo>
                      <a:pt x="17996" y="1"/>
                    </a:moveTo>
                    <a:lnTo>
                      <a:pt x="6818" y="477"/>
                    </a:lnTo>
                    <a:cubicBezTo>
                      <a:pt x="6843" y="3134"/>
                      <a:pt x="6868" y="10753"/>
                      <a:pt x="6893" y="13409"/>
                    </a:cubicBezTo>
                    <a:lnTo>
                      <a:pt x="0" y="14487"/>
                    </a:lnTo>
                    <a:cubicBezTo>
                      <a:pt x="0" y="14487"/>
                      <a:pt x="6266" y="19926"/>
                      <a:pt x="12081" y="19926"/>
                    </a:cubicBezTo>
                    <a:cubicBezTo>
                      <a:pt x="17895" y="19926"/>
                      <a:pt x="24487" y="17219"/>
                      <a:pt x="24487" y="17219"/>
                    </a:cubicBezTo>
                    <a:lnTo>
                      <a:pt x="17845" y="14612"/>
                    </a:lnTo>
                    <a:cubicBezTo>
                      <a:pt x="17820" y="11981"/>
                      <a:pt x="18046" y="2632"/>
                      <a:pt x="17996"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0" name="Google Shape;3680;p40"/>
              <p:cNvSpPr/>
              <p:nvPr/>
            </p:nvSpPr>
            <p:spPr>
              <a:xfrm>
                <a:off x="4760800" y="2745025"/>
                <a:ext cx="624725" cy="509900"/>
              </a:xfrm>
              <a:custGeom>
                <a:avLst/>
                <a:gdLst/>
                <a:ahLst/>
                <a:cxnLst/>
                <a:rect l="l" t="t" r="r" b="b"/>
                <a:pathLst>
                  <a:path w="24989" h="20396" extrusionOk="0">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1" name="Google Shape;3681;p40"/>
              <p:cNvSpPr/>
              <p:nvPr/>
            </p:nvSpPr>
            <p:spPr>
              <a:xfrm>
                <a:off x="4755175" y="2745025"/>
                <a:ext cx="638500" cy="509425"/>
              </a:xfrm>
              <a:custGeom>
                <a:avLst/>
                <a:gdLst/>
                <a:ahLst/>
                <a:cxnLst/>
                <a:rect l="l" t="t" r="r" b="b"/>
                <a:pathLst>
                  <a:path w="25540" h="20377" extrusionOk="0">
                    <a:moveTo>
                      <a:pt x="18271" y="426"/>
                    </a:moveTo>
                    <a:cubicBezTo>
                      <a:pt x="18296" y="1855"/>
                      <a:pt x="18246" y="4737"/>
                      <a:pt x="18196" y="7519"/>
                    </a:cubicBezTo>
                    <a:cubicBezTo>
                      <a:pt x="18146" y="10476"/>
                      <a:pt x="18096" y="13509"/>
                      <a:pt x="18096" y="14837"/>
                    </a:cubicBezTo>
                    <a:lnTo>
                      <a:pt x="18121" y="14988"/>
                    </a:lnTo>
                    <a:lnTo>
                      <a:pt x="24386" y="17444"/>
                    </a:lnTo>
                    <a:cubicBezTo>
                      <a:pt x="22757" y="18071"/>
                      <a:pt x="17344" y="19950"/>
                      <a:pt x="12557" y="19950"/>
                    </a:cubicBezTo>
                    <a:cubicBezTo>
                      <a:pt x="7669" y="19950"/>
                      <a:pt x="2381" y="15965"/>
                      <a:pt x="978" y="14862"/>
                    </a:cubicBezTo>
                    <a:lnTo>
                      <a:pt x="7594" y="13810"/>
                    </a:lnTo>
                    <a:lnTo>
                      <a:pt x="7594" y="13609"/>
                    </a:lnTo>
                    <a:cubicBezTo>
                      <a:pt x="7569" y="12306"/>
                      <a:pt x="7569" y="9725"/>
                      <a:pt x="7544" y="7168"/>
                    </a:cubicBezTo>
                    <a:cubicBezTo>
                      <a:pt x="7519" y="4712"/>
                      <a:pt x="7519" y="2281"/>
                      <a:pt x="7494" y="902"/>
                    </a:cubicBezTo>
                    <a:lnTo>
                      <a:pt x="18271" y="426"/>
                    </a:lnTo>
                    <a:close/>
                    <a:moveTo>
                      <a:pt x="18697" y="0"/>
                    </a:moveTo>
                    <a:lnTo>
                      <a:pt x="7068" y="501"/>
                    </a:lnTo>
                    <a:lnTo>
                      <a:pt x="7068" y="702"/>
                    </a:lnTo>
                    <a:cubicBezTo>
                      <a:pt x="7093" y="2030"/>
                      <a:pt x="7118" y="4612"/>
                      <a:pt x="7118" y="7168"/>
                    </a:cubicBezTo>
                    <a:cubicBezTo>
                      <a:pt x="7143" y="9624"/>
                      <a:pt x="7143" y="12080"/>
                      <a:pt x="7168" y="13434"/>
                    </a:cubicBezTo>
                    <a:lnTo>
                      <a:pt x="0" y="14587"/>
                    </a:lnTo>
                    <a:lnTo>
                      <a:pt x="351" y="14888"/>
                    </a:lnTo>
                    <a:cubicBezTo>
                      <a:pt x="602" y="15113"/>
                      <a:pt x="6742" y="20376"/>
                      <a:pt x="12557" y="20376"/>
                    </a:cubicBezTo>
                    <a:cubicBezTo>
                      <a:pt x="18346" y="20376"/>
                      <a:pt x="24988" y="17670"/>
                      <a:pt x="25038" y="17644"/>
                    </a:cubicBezTo>
                    <a:lnTo>
                      <a:pt x="25539" y="17444"/>
                    </a:lnTo>
                    <a:lnTo>
                      <a:pt x="18522" y="14687"/>
                    </a:lnTo>
                    <a:cubicBezTo>
                      <a:pt x="18522" y="13309"/>
                      <a:pt x="18572" y="10376"/>
                      <a:pt x="18597" y="7544"/>
                    </a:cubicBezTo>
                    <a:cubicBezTo>
                      <a:pt x="18647" y="4587"/>
                      <a:pt x="18697" y="1529"/>
                      <a:pt x="18697" y="226"/>
                    </a:cubicBezTo>
                    <a:lnTo>
                      <a:pt x="18697" y="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2" name="Google Shape;3682;p40"/>
              <p:cNvSpPr/>
              <p:nvPr/>
            </p:nvSpPr>
            <p:spPr>
              <a:xfrm>
                <a:off x="4760800" y="2745025"/>
                <a:ext cx="624725" cy="509900"/>
              </a:xfrm>
              <a:custGeom>
                <a:avLst/>
                <a:gdLst/>
                <a:ahLst/>
                <a:cxnLst/>
                <a:rect l="l" t="t" r="r" b="b"/>
                <a:pathLst>
                  <a:path w="24989" h="20396" extrusionOk="0">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3" name="Google Shape;3683;p40"/>
              <p:cNvSpPr/>
              <p:nvPr/>
            </p:nvSpPr>
            <p:spPr>
              <a:xfrm>
                <a:off x="3993250" y="2159775"/>
                <a:ext cx="208050" cy="269150"/>
              </a:xfrm>
              <a:custGeom>
                <a:avLst/>
                <a:gdLst/>
                <a:ahLst/>
                <a:cxnLst/>
                <a:rect l="l" t="t" r="r" b="b"/>
                <a:pathLst>
                  <a:path w="8322" h="10766" extrusionOk="0">
                    <a:moveTo>
                      <a:pt x="4456" y="1"/>
                    </a:moveTo>
                    <a:cubicBezTo>
                      <a:pt x="4433" y="1"/>
                      <a:pt x="4410" y="1"/>
                      <a:pt x="4387" y="2"/>
                    </a:cubicBezTo>
                    <a:cubicBezTo>
                      <a:pt x="3059" y="27"/>
                      <a:pt x="1780" y="779"/>
                      <a:pt x="1028" y="1856"/>
                    </a:cubicBezTo>
                    <a:cubicBezTo>
                      <a:pt x="252" y="2959"/>
                      <a:pt x="1" y="4363"/>
                      <a:pt x="277" y="5666"/>
                    </a:cubicBezTo>
                    <a:cubicBezTo>
                      <a:pt x="602" y="7370"/>
                      <a:pt x="1780" y="8874"/>
                      <a:pt x="3284" y="9751"/>
                    </a:cubicBezTo>
                    <a:cubicBezTo>
                      <a:pt x="4480" y="10448"/>
                      <a:pt x="5865" y="10766"/>
                      <a:pt x="7252" y="10766"/>
                    </a:cubicBezTo>
                    <a:cubicBezTo>
                      <a:pt x="7610" y="10766"/>
                      <a:pt x="7967" y="10744"/>
                      <a:pt x="8322" y="10703"/>
                    </a:cubicBezTo>
                    <a:lnTo>
                      <a:pt x="7695" y="1856"/>
                    </a:lnTo>
                    <a:cubicBezTo>
                      <a:pt x="7055" y="699"/>
                      <a:pt x="5761" y="1"/>
                      <a:pt x="4456"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4" name="Google Shape;3684;p40"/>
              <p:cNvSpPr/>
              <p:nvPr/>
            </p:nvSpPr>
            <p:spPr>
              <a:xfrm>
                <a:off x="3977600" y="2155750"/>
                <a:ext cx="228975" cy="277825"/>
              </a:xfrm>
              <a:custGeom>
                <a:avLst/>
                <a:gdLst/>
                <a:ahLst/>
                <a:cxnLst/>
                <a:rect l="l" t="t" r="r" b="b"/>
                <a:pathLst>
                  <a:path w="9159" h="11113" extrusionOk="0">
                    <a:moveTo>
                      <a:pt x="4958" y="376"/>
                    </a:moveTo>
                    <a:cubicBezTo>
                      <a:pt x="6184" y="376"/>
                      <a:pt x="7814" y="987"/>
                      <a:pt x="8121" y="2193"/>
                    </a:cubicBezTo>
                    <a:cubicBezTo>
                      <a:pt x="8246" y="2769"/>
                      <a:pt x="8196" y="3471"/>
                      <a:pt x="8246" y="4072"/>
                    </a:cubicBezTo>
                    <a:lnTo>
                      <a:pt x="8446" y="6955"/>
                    </a:lnTo>
                    <a:lnTo>
                      <a:pt x="8733" y="10682"/>
                    </a:lnTo>
                    <a:lnTo>
                      <a:pt x="8733" y="10682"/>
                    </a:lnTo>
                    <a:cubicBezTo>
                      <a:pt x="8536" y="10696"/>
                      <a:pt x="8337" y="10703"/>
                      <a:pt x="8137" y="10703"/>
                    </a:cubicBezTo>
                    <a:cubicBezTo>
                      <a:pt x="4721" y="10703"/>
                      <a:pt x="1003" y="8677"/>
                      <a:pt x="1003" y="4824"/>
                    </a:cubicBezTo>
                    <a:cubicBezTo>
                      <a:pt x="1003" y="2769"/>
                      <a:pt x="2356" y="789"/>
                      <a:pt x="4461" y="413"/>
                    </a:cubicBezTo>
                    <a:cubicBezTo>
                      <a:pt x="4615" y="388"/>
                      <a:pt x="4782" y="376"/>
                      <a:pt x="4958" y="376"/>
                    </a:cubicBezTo>
                    <a:close/>
                    <a:moveTo>
                      <a:pt x="5063" y="1"/>
                    </a:moveTo>
                    <a:cubicBezTo>
                      <a:pt x="4476" y="1"/>
                      <a:pt x="3912" y="100"/>
                      <a:pt x="3459" y="288"/>
                    </a:cubicBezTo>
                    <a:cubicBezTo>
                      <a:pt x="903" y="1366"/>
                      <a:pt x="0" y="4448"/>
                      <a:pt x="1003" y="6904"/>
                    </a:cubicBezTo>
                    <a:cubicBezTo>
                      <a:pt x="2156" y="9753"/>
                      <a:pt x="5083" y="11113"/>
                      <a:pt x="8000" y="11113"/>
                    </a:cubicBezTo>
                    <a:cubicBezTo>
                      <a:pt x="8307" y="11113"/>
                      <a:pt x="8613" y="11098"/>
                      <a:pt x="8918" y="11068"/>
                    </a:cubicBezTo>
                    <a:lnTo>
                      <a:pt x="8918" y="11068"/>
                    </a:lnTo>
                    <a:cubicBezTo>
                      <a:pt x="8931" y="11070"/>
                      <a:pt x="8944" y="11071"/>
                      <a:pt x="8957" y="11071"/>
                    </a:cubicBezTo>
                    <a:cubicBezTo>
                      <a:pt x="9053" y="11071"/>
                      <a:pt x="9146" y="11012"/>
                      <a:pt x="9149" y="10894"/>
                    </a:cubicBezTo>
                    <a:lnTo>
                      <a:pt x="9149" y="10894"/>
                    </a:lnTo>
                    <a:cubicBezTo>
                      <a:pt x="9158" y="10853"/>
                      <a:pt x="9156" y="10811"/>
                      <a:pt x="9142" y="10774"/>
                    </a:cubicBezTo>
                    <a:lnTo>
                      <a:pt x="9142" y="10774"/>
                    </a:lnTo>
                    <a:lnTo>
                      <a:pt x="8873" y="6955"/>
                    </a:lnTo>
                    <a:cubicBezTo>
                      <a:pt x="8772" y="5401"/>
                      <a:pt x="8822" y="3696"/>
                      <a:pt x="8522" y="2168"/>
                    </a:cubicBezTo>
                    <a:cubicBezTo>
                      <a:pt x="8250" y="666"/>
                      <a:pt x="6582" y="1"/>
                      <a:pt x="506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5" name="Google Shape;3685;p40"/>
              <p:cNvSpPr/>
              <p:nvPr/>
            </p:nvSpPr>
            <p:spPr>
              <a:xfrm>
                <a:off x="4002025" y="2325050"/>
                <a:ext cx="285125" cy="265050"/>
              </a:xfrm>
              <a:custGeom>
                <a:avLst/>
                <a:gdLst/>
                <a:ahLst/>
                <a:cxnLst/>
                <a:rect l="l" t="t" r="r" b="b"/>
                <a:pathLst>
                  <a:path w="11405" h="10602" extrusionOk="0">
                    <a:moveTo>
                      <a:pt x="8641" y="1"/>
                    </a:moveTo>
                    <a:cubicBezTo>
                      <a:pt x="8430" y="1"/>
                      <a:pt x="8215" y="76"/>
                      <a:pt x="8046" y="233"/>
                    </a:cubicBezTo>
                    <a:lnTo>
                      <a:pt x="8021" y="258"/>
                    </a:lnTo>
                    <a:cubicBezTo>
                      <a:pt x="7720" y="533"/>
                      <a:pt x="7695" y="985"/>
                      <a:pt x="7971" y="1310"/>
                    </a:cubicBezTo>
                    <a:cubicBezTo>
                      <a:pt x="8773" y="2238"/>
                      <a:pt x="9324" y="3416"/>
                      <a:pt x="9349" y="4669"/>
                    </a:cubicBezTo>
                    <a:cubicBezTo>
                      <a:pt x="9374" y="6148"/>
                      <a:pt x="8572" y="7676"/>
                      <a:pt x="7219" y="8253"/>
                    </a:cubicBezTo>
                    <a:cubicBezTo>
                      <a:pt x="6817" y="8427"/>
                      <a:pt x="6384" y="8510"/>
                      <a:pt x="5948" y="8510"/>
                    </a:cubicBezTo>
                    <a:cubicBezTo>
                      <a:pt x="4942" y="8510"/>
                      <a:pt x="3923" y="8070"/>
                      <a:pt x="3259" y="7300"/>
                    </a:cubicBezTo>
                    <a:cubicBezTo>
                      <a:pt x="2307" y="6198"/>
                      <a:pt x="2106" y="4569"/>
                      <a:pt x="2657" y="3215"/>
                    </a:cubicBezTo>
                    <a:cubicBezTo>
                      <a:pt x="2883" y="2714"/>
                      <a:pt x="3184" y="2238"/>
                      <a:pt x="3535" y="1812"/>
                    </a:cubicBezTo>
                    <a:cubicBezTo>
                      <a:pt x="3835" y="1411"/>
                      <a:pt x="3735" y="834"/>
                      <a:pt x="3284" y="609"/>
                    </a:cubicBezTo>
                    <a:cubicBezTo>
                      <a:pt x="3100" y="508"/>
                      <a:pt x="2902" y="461"/>
                      <a:pt x="2708" y="461"/>
                    </a:cubicBezTo>
                    <a:cubicBezTo>
                      <a:pt x="2318" y="461"/>
                      <a:pt x="1939" y="650"/>
                      <a:pt x="1705" y="985"/>
                    </a:cubicBezTo>
                    <a:cubicBezTo>
                      <a:pt x="1003" y="2012"/>
                      <a:pt x="427" y="3115"/>
                      <a:pt x="276" y="4318"/>
                    </a:cubicBezTo>
                    <a:cubicBezTo>
                      <a:pt x="1" y="6148"/>
                      <a:pt x="753" y="8102"/>
                      <a:pt x="2156" y="9305"/>
                    </a:cubicBezTo>
                    <a:cubicBezTo>
                      <a:pt x="3161" y="10152"/>
                      <a:pt x="4464" y="10601"/>
                      <a:pt x="5759" y="10601"/>
                    </a:cubicBezTo>
                    <a:cubicBezTo>
                      <a:pt x="6305" y="10601"/>
                      <a:pt x="6849" y="10522"/>
                      <a:pt x="7369" y="10358"/>
                    </a:cubicBezTo>
                    <a:cubicBezTo>
                      <a:pt x="9149" y="9807"/>
                      <a:pt x="10602" y="8303"/>
                      <a:pt x="11079" y="6523"/>
                    </a:cubicBezTo>
                    <a:cubicBezTo>
                      <a:pt x="11404" y="5295"/>
                      <a:pt x="11304" y="3967"/>
                      <a:pt x="10853" y="2764"/>
                    </a:cubicBezTo>
                    <a:cubicBezTo>
                      <a:pt x="10502" y="1837"/>
                      <a:pt x="9951" y="985"/>
                      <a:pt x="9249" y="258"/>
                    </a:cubicBezTo>
                    <a:cubicBezTo>
                      <a:pt x="9093" y="89"/>
                      <a:pt x="8869" y="1"/>
                      <a:pt x="8641" y="1"/>
                    </a:cubicBezTo>
                    <a:close/>
                  </a:path>
                </a:pathLst>
              </a:custGeom>
              <a:solidFill>
                <a:srgbClr val="B28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6" name="Google Shape;3686;p40"/>
              <p:cNvSpPr/>
              <p:nvPr/>
            </p:nvSpPr>
            <p:spPr>
              <a:xfrm>
                <a:off x="3999525" y="2321000"/>
                <a:ext cx="296400" cy="273700"/>
              </a:xfrm>
              <a:custGeom>
                <a:avLst/>
                <a:gdLst/>
                <a:ahLst/>
                <a:cxnLst/>
                <a:rect l="l" t="t" r="r" b="b"/>
                <a:pathLst>
                  <a:path w="11856" h="10948" extrusionOk="0">
                    <a:moveTo>
                      <a:pt x="8272" y="570"/>
                    </a:moveTo>
                    <a:cubicBezTo>
                      <a:pt x="8447" y="620"/>
                      <a:pt x="8647" y="645"/>
                      <a:pt x="8848" y="695"/>
                    </a:cubicBezTo>
                    <a:cubicBezTo>
                      <a:pt x="8874" y="694"/>
                      <a:pt x="8900" y="693"/>
                      <a:pt x="8925" y="693"/>
                    </a:cubicBezTo>
                    <a:cubicBezTo>
                      <a:pt x="9357" y="693"/>
                      <a:pt x="9636" y="895"/>
                      <a:pt x="9825" y="1297"/>
                    </a:cubicBezTo>
                    <a:cubicBezTo>
                      <a:pt x="9900" y="1422"/>
                      <a:pt x="10001" y="1573"/>
                      <a:pt x="10101" y="1723"/>
                    </a:cubicBezTo>
                    <a:cubicBezTo>
                      <a:pt x="10351" y="2124"/>
                      <a:pt x="10577" y="2550"/>
                      <a:pt x="10752" y="2976"/>
                    </a:cubicBezTo>
                    <a:cubicBezTo>
                      <a:pt x="11103" y="3954"/>
                      <a:pt x="11229" y="4956"/>
                      <a:pt x="11103" y="5984"/>
                    </a:cubicBezTo>
                    <a:cubicBezTo>
                      <a:pt x="10853" y="7663"/>
                      <a:pt x="9800" y="9142"/>
                      <a:pt x="8321" y="9944"/>
                    </a:cubicBezTo>
                    <a:cubicBezTo>
                      <a:pt x="7538" y="10366"/>
                      <a:pt x="6715" y="10558"/>
                      <a:pt x="5908" y="10558"/>
                    </a:cubicBezTo>
                    <a:cubicBezTo>
                      <a:pt x="3074" y="10558"/>
                      <a:pt x="449" y="8189"/>
                      <a:pt x="527" y="5107"/>
                    </a:cubicBezTo>
                    <a:cubicBezTo>
                      <a:pt x="552" y="4154"/>
                      <a:pt x="853" y="3252"/>
                      <a:pt x="1279" y="2400"/>
                    </a:cubicBezTo>
                    <a:cubicBezTo>
                      <a:pt x="1479" y="1999"/>
                      <a:pt x="1705" y="1573"/>
                      <a:pt x="2031" y="1247"/>
                    </a:cubicBezTo>
                    <a:cubicBezTo>
                      <a:pt x="2215" y="1103"/>
                      <a:pt x="2568" y="825"/>
                      <a:pt x="2882" y="825"/>
                    </a:cubicBezTo>
                    <a:cubicBezTo>
                      <a:pt x="2952" y="825"/>
                      <a:pt x="3020" y="839"/>
                      <a:pt x="3083" y="871"/>
                    </a:cubicBezTo>
                    <a:cubicBezTo>
                      <a:pt x="4036" y="1322"/>
                      <a:pt x="3409" y="1873"/>
                      <a:pt x="3158" y="2274"/>
                    </a:cubicBezTo>
                    <a:cubicBezTo>
                      <a:pt x="2407" y="3327"/>
                      <a:pt x="2056" y="4580"/>
                      <a:pt x="2356" y="5883"/>
                    </a:cubicBezTo>
                    <a:cubicBezTo>
                      <a:pt x="2744" y="7610"/>
                      <a:pt x="4349" y="8886"/>
                      <a:pt x="6054" y="8886"/>
                    </a:cubicBezTo>
                    <a:cubicBezTo>
                      <a:pt x="6552" y="8886"/>
                      <a:pt x="7058" y="8778"/>
                      <a:pt x="7544" y="8540"/>
                    </a:cubicBezTo>
                    <a:cubicBezTo>
                      <a:pt x="8722" y="7964"/>
                      <a:pt x="9474" y="6711"/>
                      <a:pt x="9625" y="5432"/>
                    </a:cubicBezTo>
                    <a:cubicBezTo>
                      <a:pt x="9725" y="4706"/>
                      <a:pt x="9625" y="3979"/>
                      <a:pt x="9374" y="3302"/>
                    </a:cubicBezTo>
                    <a:cubicBezTo>
                      <a:pt x="9227" y="2835"/>
                      <a:pt x="7899" y="1019"/>
                      <a:pt x="8272" y="570"/>
                    </a:cubicBezTo>
                    <a:close/>
                    <a:moveTo>
                      <a:pt x="8723" y="1"/>
                    </a:moveTo>
                    <a:cubicBezTo>
                      <a:pt x="8516" y="1"/>
                      <a:pt x="8301" y="61"/>
                      <a:pt x="8079" y="198"/>
                    </a:cubicBezTo>
                    <a:lnTo>
                      <a:pt x="8079" y="198"/>
                    </a:lnTo>
                    <a:cubicBezTo>
                      <a:pt x="8050" y="206"/>
                      <a:pt x="8022" y="221"/>
                      <a:pt x="7996" y="244"/>
                    </a:cubicBezTo>
                    <a:cubicBezTo>
                      <a:pt x="7695" y="520"/>
                      <a:pt x="7620" y="921"/>
                      <a:pt x="7745" y="1322"/>
                    </a:cubicBezTo>
                    <a:cubicBezTo>
                      <a:pt x="7895" y="1773"/>
                      <a:pt x="8346" y="2124"/>
                      <a:pt x="8572" y="2550"/>
                    </a:cubicBezTo>
                    <a:cubicBezTo>
                      <a:pt x="8973" y="3227"/>
                      <a:pt x="9224" y="4029"/>
                      <a:pt x="9249" y="4831"/>
                    </a:cubicBezTo>
                    <a:cubicBezTo>
                      <a:pt x="9287" y="6818"/>
                      <a:pt x="7738" y="8455"/>
                      <a:pt x="5944" y="8455"/>
                    </a:cubicBezTo>
                    <a:cubicBezTo>
                      <a:pt x="5385" y="8455"/>
                      <a:pt x="4802" y="8296"/>
                      <a:pt x="4236" y="7939"/>
                    </a:cubicBezTo>
                    <a:cubicBezTo>
                      <a:pt x="3209" y="7287"/>
                      <a:pt x="2657" y="6109"/>
                      <a:pt x="2657" y="4906"/>
                    </a:cubicBezTo>
                    <a:cubicBezTo>
                      <a:pt x="2682" y="4179"/>
                      <a:pt x="2883" y="3528"/>
                      <a:pt x="3234" y="2901"/>
                    </a:cubicBezTo>
                    <a:cubicBezTo>
                      <a:pt x="3459" y="2525"/>
                      <a:pt x="3835" y="2199"/>
                      <a:pt x="3960" y="1798"/>
                    </a:cubicBezTo>
                    <a:cubicBezTo>
                      <a:pt x="4214" y="978"/>
                      <a:pt x="3510" y="432"/>
                      <a:pt x="2783" y="432"/>
                    </a:cubicBezTo>
                    <a:cubicBezTo>
                      <a:pt x="2577" y="432"/>
                      <a:pt x="2369" y="476"/>
                      <a:pt x="2181" y="570"/>
                    </a:cubicBezTo>
                    <a:cubicBezTo>
                      <a:pt x="928" y="1172"/>
                      <a:pt x="226" y="3503"/>
                      <a:pt x="126" y="4781"/>
                    </a:cubicBezTo>
                    <a:cubicBezTo>
                      <a:pt x="1" y="6485"/>
                      <a:pt x="652" y="8239"/>
                      <a:pt x="1880" y="9392"/>
                    </a:cubicBezTo>
                    <a:cubicBezTo>
                      <a:pt x="2976" y="10443"/>
                      <a:pt x="4384" y="10948"/>
                      <a:pt x="5788" y="10948"/>
                    </a:cubicBezTo>
                    <a:cubicBezTo>
                      <a:pt x="7563" y="10948"/>
                      <a:pt x="9332" y="10141"/>
                      <a:pt x="10452" y="8615"/>
                    </a:cubicBezTo>
                    <a:cubicBezTo>
                      <a:pt x="11680" y="6961"/>
                      <a:pt x="11855" y="4781"/>
                      <a:pt x="11153" y="2876"/>
                    </a:cubicBezTo>
                    <a:cubicBezTo>
                      <a:pt x="10815" y="1966"/>
                      <a:pt x="9904" y="1"/>
                      <a:pt x="87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7" name="Google Shape;3687;p40"/>
              <p:cNvSpPr/>
              <p:nvPr/>
            </p:nvSpPr>
            <p:spPr>
              <a:xfrm>
                <a:off x="4076600" y="1433425"/>
                <a:ext cx="1665175" cy="1504200"/>
              </a:xfrm>
              <a:custGeom>
                <a:avLst/>
                <a:gdLst/>
                <a:ahLst/>
                <a:cxnLst/>
                <a:rect l="l" t="t" r="r" b="b"/>
                <a:pathLst>
                  <a:path w="66607" h="60168" extrusionOk="0">
                    <a:moveTo>
                      <a:pt x="30172" y="1"/>
                    </a:moveTo>
                    <a:cubicBezTo>
                      <a:pt x="29979" y="1"/>
                      <a:pt x="29788" y="3"/>
                      <a:pt x="29599" y="8"/>
                    </a:cubicBezTo>
                    <a:cubicBezTo>
                      <a:pt x="23584" y="158"/>
                      <a:pt x="17469" y="1211"/>
                      <a:pt x="11705" y="2890"/>
                    </a:cubicBezTo>
                    <a:cubicBezTo>
                      <a:pt x="8446" y="3842"/>
                      <a:pt x="4837" y="5146"/>
                      <a:pt x="2331" y="7602"/>
                    </a:cubicBezTo>
                    <a:cubicBezTo>
                      <a:pt x="100" y="9782"/>
                      <a:pt x="0" y="11888"/>
                      <a:pt x="552" y="14118"/>
                    </a:cubicBezTo>
                    <a:cubicBezTo>
                      <a:pt x="928" y="15697"/>
                      <a:pt x="1629" y="17326"/>
                      <a:pt x="2106" y="19081"/>
                    </a:cubicBezTo>
                    <a:cubicBezTo>
                      <a:pt x="2657" y="21061"/>
                      <a:pt x="3058" y="23116"/>
                      <a:pt x="3334" y="25146"/>
                    </a:cubicBezTo>
                    <a:cubicBezTo>
                      <a:pt x="3835" y="29256"/>
                      <a:pt x="3760" y="33442"/>
                      <a:pt x="3058" y="37527"/>
                    </a:cubicBezTo>
                    <a:cubicBezTo>
                      <a:pt x="2356" y="41612"/>
                      <a:pt x="1078" y="45898"/>
                      <a:pt x="2481" y="49808"/>
                    </a:cubicBezTo>
                    <a:cubicBezTo>
                      <a:pt x="4186" y="54544"/>
                      <a:pt x="8697" y="56625"/>
                      <a:pt x="13183" y="57978"/>
                    </a:cubicBezTo>
                    <a:cubicBezTo>
                      <a:pt x="18043" y="59462"/>
                      <a:pt x="23227" y="60168"/>
                      <a:pt x="28381" y="60168"/>
                    </a:cubicBezTo>
                    <a:cubicBezTo>
                      <a:pt x="30803" y="60168"/>
                      <a:pt x="33218" y="60012"/>
                      <a:pt x="35589" y="59707"/>
                    </a:cubicBezTo>
                    <a:cubicBezTo>
                      <a:pt x="41304" y="58955"/>
                      <a:pt x="47294" y="57001"/>
                      <a:pt x="51028" y="52339"/>
                    </a:cubicBezTo>
                    <a:cubicBezTo>
                      <a:pt x="52356" y="50685"/>
                      <a:pt x="53309" y="48755"/>
                      <a:pt x="53910" y="46725"/>
                    </a:cubicBezTo>
                    <a:cubicBezTo>
                      <a:pt x="54086" y="46123"/>
                      <a:pt x="54236" y="45522"/>
                      <a:pt x="54336" y="44895"/>
                    </a:cubicBezTo>
                    <a:cubicBezTo>
                      <a:pt x="54336" y="44895"/>
                      <a:pt x="56459" y="45982"/>
                      <a:pt x="58882" y="45982"/>
                    </a:cubicBezTo>
                    <a:cubicBezTo>
                      <a:pt x="61624" y="45982"/>
                      <a:pt x="64750" y="44590"/>
                      <a:pt x="65615" y="38655"/>
                    </a:cubicBezTo>
                    <a:cubicBezTo>
                      <a:pt x="66607" y="31949"/>
                      <a:pt x="63261" y="29897"/>
                      <a:pt x="59997" y="29897"/>
                    </a:cubicBezTo>
                    <a:cubicBezTo>
                      <a:pt x="57820" y="29897"/>
                      <a:pt x="55680" y="30810"/>
                      <a:pt x="54888" y="31863"/>
                    </a:cubicBezTo>
                    <a:cubicBezTo>
                      <a:pt x="54888" y="31863"/>
                      <a:pt x="57845" y="16098"/>
                      <a:pt x="55339" y="10509"/>
                    </a:cubicBezTo>
                    <a:cubicBezTo>
                      <a:pt x="52861" y="5039"/>
                      <a:pt x="39075" y="1"/>
                      <a:pt x="30172"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8" name="Google Shape;3688;p40"/>
              <p:cNvSpPr/>
              <p:nvPr/>
            </p:nvSpPr>
            <p:spPr>
              <a:xfrm>
                <a:off x="4074825" y="1430175"/>
                <a:ext cx="1659075" cy="1513650"/>
              </a:xfrm>
              <a:custGeom>
                <a:avLst/>
                <a:gdLst/>
                <a:ahLst/>
                <a:cxnLst/>
                <a:rect l="l" t="t" r="r" b="b"/>
                <a:pathLst>
                  <a:path w="66363" h="60546" extrusionOk="0">
                    <a:moveTo>
                      <a:pt x="29538" y="397"/>
                    </a:moveTo>
                    <a:cubicBezTo>
                      <a:pt x="32205" y="397"/>
                      <a:pt x="34871" y="643"/>
                      <a:pt x="37515" y="1216"/>
                    </a:cubicBezTo>
                    <a:cubicBezTo>
                      <a:pt x="40523" y="1842"/>
                      <a:pt x="43455" y="2769"/>
                      <a:pt x="46287" y="3997"/>
                    </a:cubicBezTo>
                    <a:cubicBezTo>
                      <a:pt x="48718" y="5050"/>
                      <a:pt x="51174" y="6328"/>
                      <a:pt x="53179" y="8133"/>
                    </a:cubicBezTo>
                    <a:cubicBezTo>
                      <a:pt x="54733" y="9536"/>
                      <a:pt x="55560" y="11165"/>
                      <a:pt x="55911" y="13221"/>
                    </a:cubicBezTo>
                    <a:cubicBezTo>
                      <a:pt x="56312" y="15602"/>
                      <a:pt x="56262" y="18058"/>
                      <a:pt x="56137" y="20464"/>
                    </a:cubicBezTo>
                    <a:cubicBezTo>
                      <a:pt x="55936" y="24323"/>
                      <a:pt x="55460" y="28158"/>
                      <a:pt x="54758" y="31942"/>
                    </a:cubicBezTo>
                    <a:cubicBezTo>
                      <a:pt x="54740" y="32070"/>
                      <a:pt x="54867" y="32211"/>
                      <a:pt x="54987" y="32211"/>
                    </a:cubicBezTo>
                    <a:cubicBezTo>
                      <a:pt x="55031" y="32211"/>
                      <a:pt x="55075" y="32191"/>
                      <a:pt x="55109" y="32143"/>
                    </a:cubicBezTo>
                    <a:cubicBezTo>
                      <a:pt x="56137" y="30815"/>
                      <a:pt x="58167" y="30313"/>
                      <a:pt x="59771" y="30238"/>
                    </a:cubicBezTo>
                    <a:cubicBezTo>
                      <a:pt x="59852" y="30235"/>
                      <a:pt x="59934" y="30234"/>
                      <a:pt x="60015" y="30234"/>
                    </a:cubicBezTo>
                    <a:cubicBezTo>
                      <a:pt x="62107" y="30234"/>
                      <a:pt x="64092" y="31167"/>
                      <a:pt x="65009" y="33146"/>
                    </a:cubicBezTo>
                    <a:cubicBezTo>
                      <a:pt x="66362" y="36028"/>
                      <a:pt x="65711" y="40313"/>
                      <a:pt x="64132" y="42995"/>
                    </a:cubicBezTo>
                    <a:cubicBezTo>
                      <a:pt x="62986" y="44913"/>
                      <a:pt x="61076" y="45892"/>
                      <a:pt x="58890" y="45892"/>
                    </a:cubicBezTo>
                    <a:cubicBezTo>
                      <a:pt x="58734" y="45892"/>
                      <a:pt x="58576" y="45887"/>
                      <a:pt x="58417" y="45877"/>
                    </a:cubicBezTo>
                    <a:cubicBezTo>
                      <a:pt x="57114" y="45802"/>
                      <a:pt x="55711" y="45451"/>
                      <a:pt x="54533" y="44850"/>
                    </a:cubicBezTo>
                    <a:cubicBezTo>
                      <a:pt x="54495" y="44835"/>
                      <a:pt x="54454" y="44826"/>
                      <a:pt x="54415" y="44826"/>
                    </a:cubicBezTo>
                    <a:cubicBezTo>
                      <a:pt x="54325" y="44826"/>
                      <a:pt x="54242" y="44870"/>
                      <a:pt x="54207" y="44975"/>
                    </a:cubicBezTo>
                    <a:cubicBezTo>
                      <a:pt x="53555" y="48183"/>
                      <a:pt x="52202" y="51166"/>
                      <a:pt x="49871" y="53522"/>
                    </a:cubicBezTo>
                    <a:cubicBezTo>
                      <a:pt x="47766" y="55652"/>
                      <a:pt x="45084" y="57131"/>
                      <a:pt x="42277" y="58108"/>
                    </a:cubicBezTo>
                    <a:cubicBezTo>
                      <a:pt x="38047" y="59565"/>
                      <a:pt x="33452" y="60115"/>
                      <a:pt x="28920" y="60115"/>
                    </a:cubicBezTo>
                    <a:cubicBezTo>
                      <a:pt x="27061" y="60115"/>
                      <a:pt x="25213" y="60023"/>
                      <a:pt x="23405" y="59862"/>
                    </a:cubicBezTo>
                    <a:cubicBezTo>
                      <a:pt x="19971" y="59537"/>
                      <a:pt x="16588" y="58910"/>
                      <a:pt x="13304" y="57908"/>
                    </a:cubicBezTo>
                    <a:cubicBezTo>
                      <a:pt x="10723" y="57131"/>
                      <a:pt x="8091" y="56128"/>
                      <a:pt x="5986" y="54374"/>
                    </a:cubicBezTo>
                    <a:cubicBezTo>
                      <a:pt x="3580" y="52394"/>
                      <a:pt x="2227" y="49587"/>
                      <a:pt x="2126" y="46479"/>
                    </a:cubicBezTo>
                    <a:cubicBezTo>
                      <a:pt x="2026" y="42970"/>
                      <a:pt x="3104" y="39562"/>
                      <a:pt x="3580" y="36128"/>
                    </a:cubicBezTo>
                    <a:cubicBezTo>
                      <a:pt x="4056" y="32394"/>
                      <a:pt x="4056" y="28609"/>
                      <a:pt x="3555" y="24900"/>
                    </a:cubicBezTo>
                    <a:cubicBezTo>
                      <a:pt x="3304" y="23095"/>
                      <a:pt x="2953" y="21291"/>
                      <a:pt x="2477" y="19536"/>
                    </a:cubicBezTo>
                    <a:cubicBezTo>
                      <a:pt x="2002" y="17737"/>
                      <a:pt x="1303" y="16012"/>
                      <a:pt x="827" y="14213"/>
                    </a:cubicBezTo>
                    <a:lnTo>
                      <a:pt x="827" y="14213"/>
                    </a:lnTo>
                    <a:cubicBezTo>
                      <a:pt x="826" y="14208"/>
                      <a:pt x="825" y="14203"/>
                      <a:pt x="823" y="14198"/>
                    </a:cubicBezTo>
                    <a:lnTo>
                      <a:pt x="823" y="14198"/>
                    </a:lnTo>
                    <a:cubicBezTo>
                      <a:pt x="823" y="14198"/>
                      <a:pt x="823" y="14198"/>
                      <a:pt x="823" y="14198"/>
                    </a:cubicBezTo>
                    <a:cubicBezTo>
                      <a:pt x="822" y="14195"/>
                      <a:pt x="822" y="14191"/>
                      <a:pt x="821" y="14188"/>
                    </a:cubicBezTo>
                    <a:lnTo>
                      <a:pt x="821" y="14188"/>
                    </a:lnTo>
                    <a:cubicBezTo>
                      <a:pt x="422" y="12412"/>
                      <a:pt x="449" y="10661"/>
                      <a:pt x="1500" y="9110"/>
                    </a:cubicBezTo>
                    <a:cubicBezTo>
                      <a:pt x="2603" y="7481"/>
                      <a:pt x="4307" y="6328"/>
                      <a:pt x="6011" y="5426"/>
                    </a:cubicBezTo>
                    <a:cubicBezTo>
                      <a:pt x="9294" y="3722"/>
                      <a:pt x="13029" y="2794"/>
                      <a:pt x="16613" y="1992"/>
                    </a:cubicBezTo>
                    <a:cubicBezTo>
                      <a:pt x="20864" y="1046"/>
                      <a:pt x="25202" y="397"/>
                      <a:pt x="29538" y="397"/>
                    </a:cubicBezTo>
                    <a:close/>
                    <a:moveTo>
                      <a:pt x="29540" y="0"/>
                    </a:moveTo>
                    <a:cubicBezTo>
                      <a:pt x="25376" y="0"/>
                      <a:pt x="21207" y="582"/>
                      <a:pt x="17064" y="1466"/>
                    </a:cubicBezTo>
                    <a:cubicBezTo>
                      <a:pt x="12954" y="2343"/>
                      <a:pt x="8568" y="3396"/>
                      <a:pt x="4933" y="5551"/>
                    </a:cubicBezTo>
                    <a:cubicBezTo>
                      <a:pt x="3279" y="6529"/>
                      <a:pt x="1600" y="7832"/>
                      <a:pt x="748" y="9586"/>
                    </a:cubicBezTo>
                    <a:cubicBezTo>
                      <a:pt x="0" y="11082"/>
                      <a:pt x="46" y="12702"/>
                      <a:pt x="416" y="14273"/>
                    </a:cubicBezTo>
                    <a:lnTo>
                      <a:pt x="416" y="14273"/>
                    </a:lnTo>
                    <a:cubicBezTo>
                      <a:pt x="417" y="14281"/>
                      <a:pt x="419" y="14290"/>
                      <a:pt x="422" y="14298"/>
                    </a:cubicBezTo>
                    <a:cubicBezTo>
                      <a:pt x="848" y="15977"/>
                      <a:pt x="1525" y="17607"/>
                      <a:pt x="1976" y="19261"/>
                    </a:cubicBezTo>
                    <a:cubicBezTo>
                      <a:pt x="2477" y="21015"/>
                      <a:pt x="2828" y="22795"/>
                      <a:pt x="3079" y="24574"/>
                    </a:cubicBezTo>
                    <a:cubicBezTo>
                      <a:pt x="3655" y="28559"/>
                      <a:pt x="3655" y="32619"/>
                      <a:pt x="3079" y="36604"/>
                    </a:cubicBezTo>
                    <a:cubicBezTo>
                      <a:pt x="2603" y="39988"/>
                      <a:pt x="1525" y="43396"/>
                      <a:pt x="1725" y="46855"/>
                    </a:cubicBezTo>
                    <a:cubicBezTo>
                      <a:pt x="1901" y="49662"/>
                      <a:pt x="3079" y="52268"/>
                      <a:pt x="5134" y="54198"/>
                    </a:cubicBezTo>
                    <a:cubicBezTo>
                      <a:pt x="7014" y="55953"/>
                      <a:pt x="9395" y="57055"/>
                      <a:pt x="11801" y="57857"/>
                    </a:cubicBezTo>
                    <a:cubicBezTo>
                      <a:pt x="14933" y="58935"/>
                      <a:pt x="18192" y="59637"/>
                      <a:pt x="21475" y="60063"/>
                    </a:cubicBezTo>
                    <a:cubicBezTo>
                      <a:pt x="23901" y="60370"/>
                      <a:pt x="26403" y="60545"/>
                      <a:pt x="28915" y="60545"/>
                    </a:cubicBezTo>
                    <a:cubicBezTo>
                      <a:pt x="33177" y="60545"/>
                      <a:pt x="37470" y="60040"/>
                      <a:pt x="41475" y="58810"/>
                    </a:cubicBezTo>
                    <a:cubicBezTo>
                      <a:pt x="44482" y="57882"/>
                      <a:pt x="47390" y="56454"/>
                      <a:pt x="49696" y="54273"/>
                    </a:cubicBezTo>
                    <a:cubicBezTo>
                      <a:pt x="52265" y="51875"/>
                      <a:pt x="53831" y="48736"/>
                      <a:pt x="54557" y="45322"/>
                    </a:cubicBezTo>
                    <a:lnTo>
                      <a:pt x="54557" y="45322"/>
                    </a:lnTo>
                    <a:cubicBezTo>
                      <a:pt x="55863" y="45937"/>
                      <a:pt x="57343" y="46300"/>
                      <a:pt x="58787" y="46300"/>
                    </a:cubicBezTo>
                    <a:cubicBezTo>
                      <a:pt x="60832" y="46300"/>
                      <a:pt x="62804" y="45572"/>
                      <a:pt x="64107" y="43797"/>
                    </a:cubicBezTo>
                    <a:cubicBezTo>
                      <a:pt x="65209" y="42268"/>
                      <a:pt x="65711" y="40389"/>
                      <a:pt x="65936" y="38534"/>
                    </a:cubicBezTo>
                    <a:cubicBezTo>
                      <a:pt x="66162" y="36930"/>
                      <a:pt x="66187" y="35226"/>
                      <a:pt x="65661" y="33672"/>
                    </a:cubicBezTo>
                    <a:cubicBezTo>
                      <a:pt x="64909" y="31416"/>
                      <a:pt x="63004" y="30038"/>
                      <a:pt x="60673" y="29862"/>
                    </a:cubicBezTo>
                    <a:cubicBezTo>
                      <a:pt x="60443" y="29842"/>
                      <a:pt x="60204" y="29831"/>
                      <a:pt x="59959" y="29831"/>
                    </a:cubicBezTo>
                    <a:cubicBezTo>
                      <a:pt x="58352" y="29831"/>
                      <a:pt x="56486" y="30285"/>
                      <a:pt x="55288" y="31341"/>
                    </a:cubicBezTo>
                    <a:lnTo>
                      <a:pt x="55288" y="31341"/>
                    </a:lnTo>
                    <a:cubicBezTo>
                      <a:pt x="55870" y="28082"/>
                      <a:pt x="56277" y="24763"/>
                      <a:pt x="56488" y="21466"/>
                    </a:cubicBezTo>
                    <a:cubicBezTo>
                      <a:pt x="56763" y="17281"/>
                      <a:pt x="57265" y="11792"/>
                      <a:pt x="54132" y="8484"/>
                    </a:cubicBezTo>
                    <a:cubicBezTo>
                      <a:pt x="52327" y="6579"/>
                      <a:pt x="49896" y="5200"/>
                      <a:pt x="47515" y="4098"/>
                    </a:cubicBezTo>
                    <a:cubicBezTo>
                      <a:pt x="44683" y="2769"/>
                      <a:pt x="41675" y="1767"/>
                      <a:pt x="38643" y="1040"/>
                    </a:cubicBezTo>
                    <a:cubicBezTo>
                      <a:pt x="35618" y="310"/>
                      <a:pt x="32580" y="0"/>
                      <a:pt x="2954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9" name="Google Shape;3689;p40"/>
              <p:cNvSpPr/>
              <p:nvPr/>
            </p:nvSpPr>
            <p:spPr>
              <a:xfrm>
                <a:off x="4567200" y="2213525"/>
                <a:ext cx="114050" cy="316300"/>
              </a:xfrm>
              <a:custGeom>
                <a:avLst/>
                <a:gdLst/>
                <a:ahLst/>
                <a:cxnLst/>
                <a:rect l="l" t="t" r="r" b="b"/>
                <a:pathLst>
                  <a:path w="4562" h="12652" extrusionOk="0">
                    <a:moveTo>
                      <a:pt x="3898" y="1"/>
                    </a:moveTo>
                    <a:cubicBezTo>
                      <a:pt x="3791" y="1"/>
                      <a:pt x="3685" y="70"/>
                      <a:pt x="3685" y="207"/>
                    </a:cubicBezTo>
                    <a:cubicBezTo>
                      <a:pt x="3710" y="1260"/>
                      <a:pt x="3710" y="2288"/>
                      <a:pt x="3735" y="3315"/>
                    </a:cubicBezTo>
                    <a:cubicBezTo>
                      <a:pt x="3735" y="4268"/>
                      <a:pt x="3960" y="5471"/>
                      <a:pt x="3660" y="6398"/>
                    </a:cubicBezTo>
                    <a:cubicBezTo>
                      <a:pt x="3208" y="7877"/>
                      <a:pt x="1254" y="7576"/>
                      <a:pt x="477" y="8804"/>
                    </a:cubicBezTo>
                    <a:cubicBezTo>
                      <a:pt x="0" y="9581"/>
                      <a:pt x="176" y="10634"/>
                      <a:pt x="702" y="11360"/>
                    </a:cubicBezTo>
                    <a:cubicBezTo>
                      <a:pt x="1414" y="12362"/>
                      <a:pt x="2679" y="12652"/>
                      <a:pt x="3848" y="12652"/>
                    </a:cubicBezTo>
                    <a:cubicBezTo>
                      <a:pt x="3996" y="12652"/>
                      <a:pt x="4142" y="12647"/>
                      <a:pt x="4286" y="12639"/>
                    </a:cubicBezTo>
                    <a:cubicBezTo>
                      <a:pt x="4562" y="12639"/>
                      <a:pt x="4562" y="12213"/>
                      <a:pt x="4286" y="12213"/>
                    </a:cubicBezTo>
                    <a:cubicBezTo>
                      <a:pt x="4197" y="12217"/>
                      <a:pt x="4104" y="12219"/>
                      <a:pt x="4010" y="12219"/>
                    </a:cubicBezTo>
                    <a:cubicBezTo>
                      <a:pt x="2472" y="12219"/>
                      <a:pt x="416" y="11618"/>
                      <a:pt x="652" y="9681"/>
                    </a:cubicBezTo>
                    <a:cubicBezTo>
                      <a:pt x="827" y="8228"/>
                      <a:pt x="2457" y="8278"/>
                      <a:pt x="3384" y="7551"/>
                    </a:cubicBezTo>
                    <a:cubicBezTo>
                      <a:pt x="4136" y="6949"/>
                      <a:pt x="4186" y="6072"/>
                      <a:pt x="4186" y="5195"/>
                    </a:cubicBezTo>
                    <a:cubicBezTo>
                      <a:pt x="4186" y="3541"/>
                      <a:pt x="4136" y="1862"/>
                      <a:pt x="4111" y="207"/>
                    </a:cubicBezTo>
                    <a:cubicBezTo>
                      <a:pt x="4111" y="70"/>
                      <a:pt x="4004" y="1"/>
                      <a:pt x="389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0" name="Google Shape;3690;p40"/>
              <p:cNvSpPr/>
              <p:nvPr/>
            </p:nvSpPr>
            <p:spPr>
              <a:xfrm>
                <a:off x="4601575" y="2626775"/>
                <a:ext cx="270900" cy="83750"/>
              </a:xfrm>
              <a:custGeom>
                <a:avLst/>
                <a:gdLst/>
                <a:ahLst/>
                <a:cxnLst/>
                <a:rect l="l" t="t" r="r" b="b"/>
                <a:pathLst>
                  <a:path w="10836" h="3350" extrusionOk="0">
                    <a:moveTo>
                      <a:pt x="5325" y="1"/>
                    </a:moveTo>
                    <a:cubicBezTo>
                      <a:pt x="3356" y="1"/>
                      <a:pt x="1383" y="910"/>
                      <a:pt x="104" y="2750"/>
                    </a:cubicBezTo>
                    <a:cubicBezTo>
                      <a:pt x="0" y="2906"/>
                      <a:pt x="135" y="3050"/>
                      <a:pt x="278" y="3050"/>
                    </a:cubicBezTo>
                    <a:cubicBezTo>
                      <a:pt x="343" y="3050"/>
                      <a:pt x="408" y="3021"/>
                      <a:pt x="455" y="2951"/>
                    </a:cubicBezTo>
                    <a:cubicBezTo>
                      <a:pt x="1654" y="1255"/>
                      <a:pt x="3480" y="420"/>
                      <a:pt x="5301" y="420"/>
                    </a:cubicBezTo>
                    <a:cubicBezTo>
                      <a:pt x="7248" y="420"/>
                      <a:pt x="9189" y="1374"/>
                      <a:pt x="10355" y="3252"/>
                    </a:cubicBezTo>
                    <a:cubicBezTo>
                      <a:pt x="10401" y="3321"/>
                      <a:pt x="10468" y="3350"/>
                      <a:pt x="10535" y="3350"/>
                    </a:cubicBezTo>
                    <a:cubicBezTo>
                      <a:pt x="10686" y="3350"/>
                      <a:pt x="10835" y="3200"/>
                      <a:pt x="10731" y="3026"/>
                    </a:cubicBezTo>
                    <a:cubicBezTo>
                      <a:pt x="9482" y="1017"/>
                      <a:pt x="7405" y="1"/>
                      <a:pt x="532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1" name="Google Shape;3691;p40"/>
              <p:cNvSpPr/>
              <p:nvPr/>
            </p:nvSpPr>
            <p:spPr>
              <a:xfrm>
                <a:off x="4965700" y="2146025"/>
                <a:ext cx="305150" cy="330450"/>
              </a:xfrm>
              <a:custGeom>
                <a:avLst/>
                <a:gdLst/>
                <a:ahLst/>
                <a:cxnLst/>
                <a:rect l="l" t="t" r="r" b="b"/>
                <a:pathLst>
                  <a:path w="12206" h="13218" extrusionOk="0">
                    <a:moveTo>
                      <a:pt x="1554" y="0"/>
                    </a:moveTo>
                    <a:cubicBezTo>
                      <a:pt x="928" y="1679"/>
                      <a:pt x="351" y="3384"/>
                      <a:pt x="176" y="5163"/>
                    </a:cubicBezTo>
                    <a:cubicBezTo>
                      <a:pt x="0" y="6943"/>
                      <a:pt x="226" y="8797"/>
                      <a:pt x="1128" y="10351"/>
                    </a:cubicBezTo>
                    <a:cubicBezTo>
                      <a:pt x="2005" y="11905"/>
                      <a:pt x="3609" y="13108"/>
                      <a:pt x="5389" y="13208"/>
                    </a:cubicBezTo>
                    <a:cubicBezTo>
                      <a:pt x="5484" y="13214"/>
                      <a:pt x="5580" y="13217"/>
                      <a:pt x="5674" y="13217"/>
                    </a:cubicBezTo>
                    <a:cubicBezTo>
                      <a:pt x="7941" y="13217"/>
                      <a:pt x="9967" y="11519"/>
                      <a:pt x="10978" y="9474"/>
                    </a:cubicBezTo>
                    <a:cubicBezTo>
                      <a:pt x="12030" y="7344"/>
                      <a:pt x="12056" y="6216"/>
                      <a:pt x="12206" y="3860"/>
                    </a:cubicBezTo>
                    <a:lnTo>
                      <a:pt x="155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2" name="Google Shape;3692;p40"/>
              <p:cNvSpPr/>
              <p:nvPr/>
            </p:nvSpPr>
            <p:spPr>
              <a:xfrm>
                <a:off x="4952550" y="2140675"/>
                <a:ext cx="323600" cy="341000"/>
              </a:xfrm>
              <a:custGeom>
                <a:avLst/>
                <a:gdLst/>
                <a:ahLst/>
                <a:cxnLst/>
                <a:rect l="l" t="t" r="r" b="b"/>
                <a:pathLst>
                  <a:path w="12944" h="13640" extrusionOk="0">
                    <a:moveTo>
                      <a:pt x="2200" y="485"/>
                    </a:moveTo>
                    <a:lnTo>
                      <a:pt x="2200" y="485"/>
                    </a:lnTo>
                    <a:cubicBezTo>
                      <a:pt x="5641" y="1722"/>
                      <a:pt x="9082" y="2981"/>
                      <a:pt x="12499" y="4217"/>
                    </a:cubicBezTo>
                    <a:lnTo>
                      <a:pt x="12499" y="4217"/>
                    </a:lnTo>
                    <a:cubicBezTo>
                      <a:pt x="12395" y="6267"/>
                      <a:pt x="12156" y="8152"/>
                      <a:pt x="11103" y="9989"/>
                    </a:cubicBezTo>
                    <a:cubicBezTo>
                      <a:pt x="10086" y="11741"/>
                      <a:pt x="8248" y="13213"/>
                      <a:pt x="6201" y="13213"/>
                    </a:cubicBezTo>
                    <a:cubicBezTo>
                      <a:pt x="5876" y="13213"/>
                      <a:pt x="5546" y="13175"/>
                      <a:pt x="5213" y="13096"/>
                    </a:cubicBezTo>
                    <a:cubicBezTo>
                      <a:pt x="2657" y="12495"/>
                      <a:pt x="1178" y="9989"/>
                      <a:pt x="927" y="7533"/>
                    </a:cubicBezTo>
                    <a:cubicBezTo>
                      <a:pt x="660" y="5105"/>
                      <a:pt x="1381" y="2748"/>
                      <a:pt x="2200" y="485"/>
                    </a:cubicBezTo>
                    <a:close/>
                    <a:moveTo>
                      <a:pt x="2064" y="0"/>
                    </a:moveTo>
                    <a:cubicBezTo>
                      <a:pt x="1970" y="0"/>
                      <a:pt x="1896" y="82"/>
                      <a:pt x="1855" y="164"/>
                    </a:cubicBezTo>
                    <a:cubicBezTo>
                      <a:pt x="877" y="2846"/>
                      <a:pt x="0" y="5753"/>
                      <a:pt x="677" y="8635"/>
                    </a:cubicBezTo>
                    <a:cubicBezTo>
                      <a:pt x="1228" y="10966"/>
                      <a:pt x="2932" y="13147"/>
                      <a:pt x="5389" y="13573"/>
                    </a:cubicBezTo>
                    <a:cubicBezTo>
                      <a:pt x="5655" y="13618"/>
                      <a:pt x="5919" y="13640"/>
                      <a:pt x="6180" y="13640"/>
                    </a:cubicBezTo>
                    <a:cubicBezTo>
                      <a:pt x="8084" y="13640"/>
                      <a:pt x="9828" y="12490"/>
                      <a:pt x="10952" y="10991"/>
                    </a:cubicBezTo>
                    <a:cubicBezTo>
                      <a:pt x="12506" y="8936"/>
                      <a:pt x="12807" y="6555"/>
                      <a:pt x="12932" y="4074"/>
                    </a:cubicBezTo>
                    <a:cubicBezTo>
                      <a:pt x="12944" y="3950"/>
                      <a:pt x="12864" y="3882"/>
                      <a:pt x="12771" y="3869"/>
                    </a:cubicBezTo>
                    <a:lnTo>
                      <a:pt x="12771" y="3869"/>
                    </a:lnTo>
                    <a:cubicBezTo>
                      <a:pt x="9216" y="2567"/>
                      <a:pt x="5686" y="1291"/>
                      <a:pt x="2130" y="14"/>
                    </a:cubicBezTo>
                    <a:cubicBezTo>
                      <a:pt x="2107" y="5"/>
                      <a:pt x="2085" y="0"/>
                      <a:pt x="206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3" name="Google Shape;3693;p40"/>
              <p:cNvSpPr/>
              <p:nvPr/>
            </p:nvSpPr>
            <p:spPr>
              <a:xfrm>
                <a:off x="4975100" y="2299575"/>
                <a:ext cx="129100" cy="137775"/>
              </a:xfrm>
              <a:custGeom>
                <a:avLst/>
                <a:gdLst/>
                <a:ahLst/>
                <a:cxnLst/>
                <a:rect l="l" t="t" r="r" b="b"/>
                <a:pathLst>
                  <a:path w="5164" h="5511" extrusionOk="0">
                    <a:moveTo>
                      <a:pt x="2149" y="0"/>
                    </a:moveTo>
                    <a:cubicBezTo>
                      <a:pt x="1930" y="0"/>
                      <a:pt x="1713" y="40"/>
                      <a:pt x="1504" y="124"/>
                    </a:cubicBezTo>
                    <a:cubicBezTo>
                      <a:pt x="401" y="575"/>
                      <a:pt x="0" y="2104"/>
                      <a:pt x="577" y="3558"/>
                    </a:cubicBezTo>
                    <a:cubicBezTo>
                      <a:pt x="1046" y="4742"/>
                      <a:pt x="2049" y="5510"/>
                      <a:pt x="3000" y="5510"/>
                    </a:cubicBezTo>
                    <a:cubicBezTo>
                      <a:pt x="3216" y="5510"/>
                      <a:pt x="3430" y="5471"/>
                      <a:pt x="3634" y="5387"/>
                    </a:cubicBezTo>
                    <a:cubicBezTo>
                      <a:pt x="4762" y="4936"/>
                      <a:pt x="5163" y="3382"/>
                      <a:pt x="4587" y="1928"/>
                    </a:cubicBezTo>
                    <a:cubicBezTo>
                      <a:pt x="4097" y="765"/>
                      <a:pt x="3108" y="0"/>
                      <a:pt x="21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4" name="Google Shape;3694;p40"/>
              <p:cNvSpPr/>
              <p:nvPr/>
            </p:nvSpPr>
            <p:spPr>
              <a:xfrm>
                <a:off x="4948775" y="2092750"/>
                <a:ext cx="380975" cy="163000"/>
              </a:xfrm>
              <a:custGeom>
                <a:avLst/>
                <a:gdLst/>
                <a:ahLst/>
                <a:cxnLst/>
                <a:rect l="l" t="t" r="r" b="b"/>
                <a:pathLst>
                  <a:path w="15239" h="6520" extrusionOk="0">
                    <a:moveTo>
                      <a:pt x="1" y="1"/>
                    </a:moveTo>
                    <a:lnTo>
                      <a:pt x="1" y="1"/>
                    </a:lnTo>
                    <a:cubicBezTo>
                      <a:pt x="2062" y="3472"/>
                      <a:pt x="7603" y="6519"/>
                      <a:pt x="12516" y="6519"/>
                    </a:cubicBezTo>
                    <a:cubicBezTo>
                      <a:pt x="13456" y="6519"/>
                      <a:pt x="14373" y="6408"/>
                      <a:pt x="15239" y="6166"/>
                    </a:cubicBezTo>
                    <a:lnTo>
                      <a:pt x="1" y="1"/>
                    </a:ln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5" name="Google Shape;3695;p40"/>
              <p:cNvSpPr/>
              <p:nvPr/>
            </p:nvSpPr>
            <p:spPr>
              <a:xfrm>
                <a:off x="4941775" y="2087800"/>
                <a:ext cx="395550" cy="173250"/>
              </a:xfrm>
              <a:custGeom>
                <a:avLst/>
                <a:gdLst/>
                <a:ahLst/>
                <a:cxnLst/>
                <a:rect l="l" t="t" r="r" b="b"/>
                <a:pathLst>
                  <a:path w="15822" h="6930" extrusionOk="0">
                    <a:moveTo>
                      <a:pt x="293" y="0"/>
                    </a:moveTo>
                    <a:cubicBezTo>
                      <a:pt x="150" y="0"/>
                      <a:pt x="1" y="150"/>
                      <a:pt x="105" y="324"/>
                    </a:cubicBezTo>
                    <a:cubicBezTo>
                      <a:pt x="2550" y="4261"/>
                      <a:pt x="7821" y="6930"/>
                      <a:pt x="12633" y="6930"/>
                    </a:cubicBezTo>
                    <a:cubicBezTo>
                      <a:pt x="13642" y="6930"/>
                      <a:pt x="14631" y="6812"/>
                      <a:pt x="15569" y="6565"/>
                    </a:cubicBezTo>
                    <a:cubicBezTo>
                      <a:pt x="15821" y="6496"/>
                      <a:pt x="15738" y="6154"/>
                      <a:pt x="15530" y="6154"/>
                    </a:cubicBezTo>
                    <a:cubicBezTo>
                      <a:pt x="15510" y="6154"/>
                      <a:pt x="15490" y="6157"/>
                      <a:pt x="15469" y="6164"/>
                    </a:cubicBezTo>
                    <a:cubicBezTo>
                      <a:pt x="14562" y="6402"/>
                      <a:pt x="13605" y="6516"/>
                      <a:pt x="12627" y="6516"/>
                    </a:cubicBezTo>
                    <a:cubicBezTo>
                      <a:pt x="7957" y="6516"/>
                      <a:pt x="2819" y="3933"/>
                      <a:pt x="456" y="99"/>
                    </a:cubicBezTo>
                    <a:cubicBezTo>
                      <a:pt x="418" y="30"/>
                      <a:pt x="356" y="0"/>
                      <a:pt x="29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6" name="Google Shape;3696;p40"/>
              <p:cNvSpPr/>
              <p:nvPr/>
            </p:nvSpPr>
            <p:spPr>
              <a:xfrm>
                <a:off x="4254550" y="2152275"/>
                <a:ext cx="273200" cy="296025"/>
              </a:xfrm>
              <a:custGeom>
                <a:avLst/>
                <a:gdLst/>
                <a:ahLst/>
                <a:cxnLst/>
                <a:rect l="l" t="t" r="r" b="b"/>
                <a:pathLst>
                  <a:path w="10928" h="11841" extrusionOk="0">
                    <a:moveTo>
                      <a:pt x="9549" y="1"/>
                    </a:moveTo>
                    <a:lnTo>
                      <a:pt x="0" y="3459"/>
                    </a:lnTo>
                    <a:cubicBezTo>
                      <a:pt x="125" y="5590"/>
                      <a:pt x="150" y="6592"/>
                      <a:pt x="1103" y="8497"/>
                    </a:cubicBezTo>
                    <a:cubicBezTo>
                      <a:pt x="1989" y="10318"/>
                      <a:pt x="3814" y="11840"/>
                      <a:pt x="5834" y="11840"/>
                    </a:cubicBezTo>
                    <a:cubicBezTo>
                      <a:pt x="5927" y="11840"/>
                      <a:pt x="6021" y="11837"/>
                      <a:pt x="6115" y="11830"/>
                    </a:cubicBezTo>
                    <a:cubicBezTo>
                      <a:pt x="7694" y="11730"/>
                      <a:pt x="9148" y="10678"/>
                      <a:pt x="9950" y="9274"/>
                    </a:cubicBezTo>
                    <a:cubicBezTo>
                      <a:pt x="10727" y="7896"/>
                      <a:pt x="10927" y="6216"/>
                      <a:pt x="10777" y="4637"/>
                    </a:cubicBezTo>
                    <a:cubicBezTo>
                      <a:pt x="10627" y="3033"/>
                      <a:pt x="10100" y="1505"/>
                      <a:pt x="95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7" name="Google Shape;3697;p40"/>
              <p:cNvSpPr/>
              <p:nvPr/>
            </p:nvSpPr>
            <p:spPr>
              <a:xfrm>
                <a:off x="4249250" y="2146925"/>
                <a:ext cx="292275" cy="306725"/>
              </a:xfrm>
              <a:custGeom>
                <a:avLst/>
                <a:gdLst/>
                <a:ahLst/>
                <a:cxnLst/>
                <a:rect l="l" t="t" r="r" b="b"/>
                <a:pathLst>
                  <a:path w="11691" h="12269" extrusionOk="0">
                    <a:moveTo>
                      <a:pt x="9639" y="487"/>
                    </a:moveTo>
                    <a:cubicBezTo>
                      <a:pt x="10335" y="2448"/>
                      <a:pt x="10958" y="4479"/>
                      <a:pt x="10789" y="6556"/>
                    </a:cubicBezTo>
                    <a:cubicBezTo>
                      <a:pt x="10613" y="8761"/>
                      <a:pt x="9385" y="11042"/>
                      <a:pt x="7129" y="11694"/>
                    </a:cubicBezTo>
                    <a:cubicBezTo>
                      <a:pt x="6774" y="11795"/>
                      <a:pt x="6420" y="11842"/>
                      <a:pt x="6073" y="11842"/>
                    </a:cubicBezTo>
                    <a:cubicBezTo>
                      <a:pt x="4364" y="11842"/>
                      <a:pt x="2803" y="10700"/>
                      <a:pt x="1866" y="9262"/>
                    </a:cubicBezTo>
                    <a:cubicBezTo>
                      <a:pt x="766" y="7599"/>
                      <a:pt x="548" y="5745"/>
                      <a:pt x="445" y="3817"/>
                    </a:cubicBezTo>
                    <a:lnTo>
                      <a:pt x="445" y="3817"/>
                    </a:lnTo>
                    <a:cubicBezTo>
                      <a:pt x="3510" y="2707"/>
                      <a:pt x="6575" y="1597"/>
                      <a:pt x="9639" y="487"/>
                    </a:cubicBezTo>
                    <a:close/>
                    <a:moveTo>
                      <a:pt x="9777" y="1"/>
                    </a:moveTo>
                    <a:cubicBezTo>
                      <a:pt x="9756" y="1"/>
                      <a:pt x="9734" y="5"/>
                      <a:pt x="9711" y="14"/>
                    </a:cubicBezTo>
                    <a:cubicBezTo>
                      <a:pt x="6532" y="1166"/>
                      <a:pt x="3352" y="2317"/>
                      <a:pt x="173" y="3469"/>
                    </a:cubicBezTo>
                    <a:lnTo>
                      <a:pt x="173" y="3469"/>
                    </a:lnTo>
                    <a:cubicBezTo>
                      <a:pt x="80" y="3482"/>
                      <a:pt x="0" y="3550"/>
                      <a:pt x="12" y="3673"/>
                    </a:cubicBezTo>
                    <a:cubicBezTo>
                      <a:pt x="137" y="5879"/>
                      <a:pt x="413" y="8034"/>
                      <a:pt x="1791" y="9889"/>
                    </a:cubicBezTo>
                    <a:cubicBezTo>
                      <a:pt x="2794" y="11233"/>
                      <a:pt x="4359" y="12269"/>
                      <a:pt x="6055" y="12269"/>
                    </a:cubicBezTo>
                    <a:cubicBezTo>
                      <a:pt x="6352" y="12269"/>
                      <a:pt x="6652" y="12237"/>
                      <a:pt x="6954" y="12170"/>
                    </a:cubicBezTo>
                    <a:cubicBezTo>
                      <a:pt x="9009" y="11744"/>
                      <a:pt x="10488" y="9939"/>
                      <a:pt x="10989" y="7984"/>
                    </a:cubicBezTo>
                    <a:cubicBezTo>
                      <a:pt x="11691" y="5328"/>
                      <a:pt x="10889" y="2646"/>
                      <a:pt x="9961" y="165"/>
                    </a:cubicBezTo>
                    <a:cubicBezTo>
                      <a:pt x="9941" y="83"/>
                      <a:pt x="9870" y="1"/>
                      <a:pt x="977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8" name="Google Shape;3698;p40"/>
              <p:cNvSpPr/>
              <p:nvPr/>
            </p:nvSpPr>
            <p:spPr>
              <a:xfrm>
                <a:off x="4297150" y="2311175"/>
                <a:ext cx="116550" cy="123350"/>
              </a:xfrm>
              <a:custGeom>
                <a:avLst/>
                <a:gdLst/>
                <a:ahLst/>
                <a:cxnLst/>
                <a:rect l="l" t="t" r="r" b="b"/>
                <a:pathLst>
                  <a:path w="4662" h="4934" extrusionOk="0">
                    <a:moveTo>
                      <a:pt x="1956" y="1"/>
                    </a:moveTo>
                    <a:cubicBezTo>
                      <a:pt x="1760" y="1"/>
                      <a:pt x="1566" y="36"/>
                      <a:pt x="1379" y="111"/>
                    </a:cubicBezTo>
                    <a:cubicBezTo>
                      <a:pt x="376" y="512"/>
                      <a:pt x="0" y="1890"/>
                      <a:pt x="527" y="3194"/>
                    </a:cubicBezTo>
                    <a:cubicBezTo>
                      <a:pt x="955" y="4254"/>
                      <a:pt x="1865" y="4933"/>
                      <a:pt x="2715" y="4933"/>
                    </a:cubicBezTo>
                    <a:cubicBezTo>
                      <a:pt x="2910" y="4933"/>
                      <a:pt x="3101" y="4898"/>
                      <a:pt x="3284" y="4823"/>
                    </a:cubicBezTo>
                    <a:cubicBezTo>
                      <a:pt x="4286" y="4422"/>
                      <a:pt x="4662" y="3043"/>
                      <a:pt x="4136" y="1740"/>
                    </a:cubicBezTo>
                    <a:cubicBezTo>
                      <a:pt x="3707" y="680"/>
                      <a:pt x="2814" y="1"/>
                      <a:pt x="195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9" name="Google Shape;3699;p40"/>
              <p:cNvSpPr/>
              <p:nvPr/>
            </p:nvSpPr>
            <p:spPr>
              <a:xfrm>
                <a:off x="4201900" y="2104675"/>
                <a:ext cx="340875" cy="145850"/>
              </a:xfrm>
              <a:custGeom>
                <a:avLst/>
                <a:gdLst/>
                <a:ahLst/>
                <a:cxnLst/>
                <a:rect l="l" t="t" r="r" b="b"/>
                <a:pathLst>
                  <a:path w="13635" h="5834" extrusionOk="0">
                    <a:moveTo>
                      <a:pt x="13635" y="0"/>
                    </a:moveTo>
                    <a:lnTo>
                      <a:pt x="1" y="5514"/>
                    </a:lnTo>
                    <a:cubicBezTo>
                      <a:pt x="782" y="5732"/>
                      <a:pt x="1609" y="5833"/>
                      <a:pt x="2456" y="5833"/>
                    </a:cubicBezTo>
                    <a:cubicBezTo>
                      <a:pt x="6859" y="5833"/>
                      <a:pt x="11806" y="3111"/>
                      <a:pt x="13635" y="0"/>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0" name="Google Shape;3700;p40"/>
              <p:cNvSpPr/>
              <p:nvPr/>
            </p:nvSpPr>
            <p:spPr>
              <a:xfrm>
                <a:off x="4194125" y="2099675"/>
                <a:ext cx="355825" cy="156075"/>
              </a:xfrm>
              <a:custGeom>
                <a:avLst/>
                <a:gdLst/>
                <a:ahLst/>
                <a:cxnLst/>
                <a:rect l="l" t="t" r="r" b="b"/>
                <a:pathLst>
                  <a:path w="14233" h="6243" extrusionOk="0">
                    <a:moveTo>
                      <a:pt x="13948" y="1"/>
                    </a:moveTo>
                    <a:cubicBezTo>
                      <a:pt x="13883" y="1"/>
                      <a:pt x="13817" y="30"/>
                      <a:pt x="13771" y="100"/>
                    </a:cubicBezTo>
                    <a:cubicBezTo>
                      <a:pt x="11656" y="3520"/>
                      <a:pt x="7072" y="5826"/>
                      <a:pt x="2899" y="5826"/>
                    </a:cubicBezTo>
                    <a:cubicBezTo>
                      <a:pt x="2026" y="5826"/>
                      <a:pt x="1172" y="5726"/>
                      <a:pt x="362" y="5513"/>
                    </a:cubicBezTo>
                    <a:cubicBezTo>
                      <a:pt x="346" y="5510"/>
                      <a:pt x="330" y="5509"/>
                      <a:pt x="315" y="5509"/>
                    </a:cubicBezTo>
                    <a:cubicBezTo>
                      <a:pt x="76" y="5509"/>
                      <a:pt x="1" y="5867"/>
                      <a:pt x="237" y="5914"/>
                    </a:cubicBezTo>
                    <a:cubicBezTo>
                      <a:pt x="1087" y="6137"/>
                      <a:pt x="1981" y="6242"/>
                      <a:pt x="2894" y="6242"/>
                    </a:cubicBezTo>
                    <a:cubicBezTo>
                      <a:pt x="7226" y="6242"/>
                      <a:pt x="11952" y="3861"/>
                      <a:pt x="14146" y="300"/>
                    </a:cubicBezTo>
                    <a:cubicBezTo>
                      <a:pt x="14233" y="145"/>
                      <a:pt x="14093" y="1"/>
                      <a:pt x="1394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1" name="Google Shape;3701;p40"/>
              <p:cNvSpPr/>
              <p:nvPr/>
            </p:nvSpPr>
            <p:spPr>
              <a:xfrm>
                <a:off x="4195025" y="2482275"/>
                <a:ext cx="273825" cy="247650"/>
              </a:xfrm>
              <a:custGeom>
                <a:avLst/>
                <a:gdLst/>
                <a:ahLst/>
                <a:cxnLst/>
                <a:rect l="l" t="t" r="r" b="b"/>
                <a:pathLst>
                  <a:path w="10953" h="9906" extrusionOk="0">
                    <a:moveTo>
                      <a:pt x="5362" y="1"/>
                    </a:moveTo>
                    <a:cubicBezTo>
                      <a:pt x="3068" y="1"/>
                      <a:pt x="871" y="1776"/>
                      <a:pt x="451" y="4044"/>
                    </a:cubicBezTo>
                    <a:cubicBezTo>
                      <a:pt x="0" y="6450"/>
                      <a:pt x="1604" y="9057"/>
                      <a:pt x="3960" y="9733"/>
                    </a:cubicBezTo>
                    <a:cubicBezTo>
                      <a:pt x="4368" y="9850"/>
                      <a:pt x="4787" y="9906"/>
                      <a:pt x="5207" y="9906"/>
                    </a:cubicBezTo>
                    <a:cubicBezTo>
                      <a:pt x="7214" y="9906"/>
                      <a:pt x="9225" y="8637"/>
                      <a:pt x="9950" y="6751"/>
                    </a:cubicBezTo>
                    <a:cubicBezTo>
                      <a:pt x="10953" y="4194"/>
                      <a:pt x="9424" y="886"/>
                      <a:pt x="6692" y="209"/>
                    </a:cubicBezTo>
                    <a:cubicBezTo>
                      <a:pt x="6253" y="67"/>
                      <a:pt x="5806" y="1"/>
                      <a:pt x="536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2" name="Google Shape;3702;p40"/>
              <p:cNvSpPr/>
              <p:nvPr/>
            </p:nvSpPr>
            <p:spPr>
              <a:xfrm>
                <a:off x="4192525" y="2478975"/>
                <a:ext cx="273200" cy="255725"/>
              </a:xfrm>
              <a:custGeom>
                <a:avLst/>
                <a:gdLst/>
                <a:ahLst/>
                <a:cxnLst/>
                <a:rect l="l" t="t" r="r" b="b"/>
                <a:pathLst>
                  <a:path w="10928" h="10229" extrusionOk="0">
                    <a:moveTo>
                      <a:pt x="5540" y="368"/>
                    </a:moveTo>
                    <a:cubicBezTo>
                      <a:pt x="5984" y="368"/>
                      <a:pt x="6431" y="432"/>
                      <a:pt x="6867" y="567"/>
                    </a:cubicBezTo>
                    <a:cubicBezTo>
                      <a:pt x="9148" y="1294"/>
                      <a:pt x="10576" y="3850"/>
                      <a:pt x="10050" y="6206"/>
                    </a:cubicBezTo>
                    <a:cubicBezTo>
                      <a:pt x="9540" y="8393"/>
                      <a:pt x="7430" y="9807"/>
                      <a:pt x="5273" y="9807"/>
                    </a:cubicBezTo>
                    <a:cubicBezTo>
                      <a:pt x="4884" y="9807"/>
                      <a:pt x="4493" y="9761"/>
                      <a:pt x="4110" y="9665"/>
                    </a:cubicBezTo>
                    <a:lnTo>
                      <a:pt x="4110" y="9665"/>
                    </a:lnTo>
                    <a:cubicBezTo>
                      <a:pt x="4110" y="9665"/>
                      <a:pt x="4110" y="9665"/>
                      <a:pt x="4110" y="9665"/>
                    </a:cubicBezTo>
                    <a:cubicBezTo>
                      <a:pt x="1729" y="8888"/>
                      <a:pt x="100" y="6181"/>
                      <a:pt x="902" y="3700"/>
                    </a:cubicBezTo>
                    <a:cubicBezTo>
                      <a:pt x="1540" y="1705"/>
                      <a:pt x="3510" y="368"/>
                      <a:pt x="5540" y="368"/>
                    </a:cubicBezTo>
                    <a:close/>
                    <a:moveTo>
                      <a:pt x="5532" y="0"/>
                    </a:moveTo>
                    <a:cubicBezTo>
                      <a:pt x="3100" y="0"/>
                      <a:pt x="653" y="1650"/>
                      <a:pt x="301" y="4427"/>
                    </a:cubicBezTo>
                    <a:cubicBezTo>
                      <a:pt x="1" y="6899"/>
                      <a:pt x="1643" y="9298"/>
                      <a:pt x="3986" y="10058"/>
                    </a:cubicBezTo>
                    <a:lnTo>
                      <a:pt x="3986" y="10058"/>
                    </a:lnTo>
                    <a:cubicBezTo>
                      <a:pt x="3994" y="10061"/>
                      <a:pt x="4002" y="10064"/>
                      <a:pt x="4010" y="10066"/>
                    </a:cubicBezTo>
                    <a:cubicBezTo>
                      <a:pt x="4010" y="10066"/>
                      <a:pt x="4010" y="10066"/>
                      <a:pt x="4010" y="10066"/>
                    </a:cubicBezTo>
                    <a:lnTo>
                      <a:pt x="4010" y="10066"/>
                    </a:lnTo>
                    <a:cubicBezTo>
                      <a:pt x="4017" y="10068"/>
                      <a:pt x="4024" y="10070"/>
                      <a:pt x="4031" y="10071"/>
                    </a:cubicBezTo>
                    <a:lnTo>
                      <a:pt x="4031" y="10071"/>
                    </a:lnTo>
                    <a:cubicBezTo>
                      <a:pt x="4456" y="10177"/>
                      <a:pt x="4888" y="10228"/>
                      <a:pt x="5316" y="10228"/>
                    </a:cubicBezTo>
                    <a:cubicBezTo>
                      <a:pt x="6977" y="10228"/>
                      <a:pt x="8591" y="9456"/>
                      <a:pt x="9624" y="8086"/>
                    </a:cubicBezTo>
                    <a:cubicBezTo>
                      <a:pt x="10927" y="6331"/>
                      <a:pt x="10827" y="3900"/>
                      <a:pt x="9599" y="2121"/>
                    </a:cubicBezTo>
                    <a:cubicBezTo>
                      <a:pt x="8607" y="663"/>
                      <a:pt x="7073" y="0"/>
                      <a:pt x="55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3" name="Google Shape;3703;p40"/>
              <p:cNvSpPr/>
              <p:nvPr/>
            </p:nvSpPr>
            <p:spPr>
              <a:xfrm>
                <a:off x="5012700" y="2522625"/>
                <a:ext cx="273825" cy="247450"/>
              </a:xfrm>
              <a:custGeom>
                <a:avLst/>
                <a:gdLst/>
                <a:ahLst/>
                <a:cxnLst/>
                <a:rect l="l" t="t" r="r" b="b"/>
                <a:pathLst>
                  <a:path w="10953" h="9898" extrusionOk="0">
                    <a:moveTo>
                      <a:pt x="5400" y="1"/>
                    </a:moveTo>
                    <a:cubicBezTo>
                      <a:pt x="3110" y="1"/>
                      <a:pt x="894" y="1778"/>
                      <a:pt x="451" y="4034"/>
                    </a:cubicBezTo>
                    <a:cubicBezTo>
                      <a:pt x="0" y="6440"/>
                      <a:pt x="1629" y="9072"/>
                      <a:pt x="3985" y="9723"/>
                    </a:cubicBezTo>
                    <a:cubicBezTo>
                      <a:pt x="4393" y="9842"/>
                      <a:pt x="4814" y="9898"/>
                      <a:pt x="5236" y="9898"/>
                    </a:cubicBezTo>
                    <a:cubicBezTo>
                      <a:pt x="7224" y="9898"/>
                      <a:pt x="9231" y="8648"/>
                      <a:pt x="9975" y="6766"/>
                    </a:cubicBezTo>
                    <a:cubicBezTo>
                      <a:pt x="10952" y="4209"/>
                      <a:pt x="9449" y="901"/>
                      <a:pt x="6692" y="199"/>
                    </a:cubicBezTo>
                    <a:cubicBezTo>
                      <a:pt x="6266" y="64"/>
                      <a:pt x="5832" y="1"/>
                      <a:pt x="54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4" name="Google Shape;3704;p40"/>
              <p:cNvSpPr/>
              <p:nvPr/>
            </p:nvSpPr>
            <p:spPr>
              <a:xfrm>
                <a:off x="5010200" y="2519225"/>
                <a:ext cx="273825" cy="255900"/>
              </a:xfrm>
              <a:custGeom>
                <a:avLst/>
                <a:gdLst/>
                <a:ahLst/>
                <a:cxnLst/>
                <a:rect l="l" t="t" r="r" b="b"/>
                <a:pathLst>
                  <a:path w="10953" h="10236" extrusionOk="0">
                    <a:moveTo>
                      <a:pt x="5509" y="376"/>
                    </a:moveTo>
                    <a:cubicBezTo>
                      <a:pt x="5963" y="376"/>
                      <a:pt x="6421" y="443"/>
                      <a:pt x="6867" y="586"/>
                    </a:cubicBezTo>
                    <a:cubicBezTo>
                      <a:pt x="9173" y="1288"/>
                      <a:pt x="10576" y="3869"/>
                      <a:pt x="10050" y="6200"/>
                    </a:cubicBezTo>
                    <a:cubicBezTo>
                      <a:pt x="9540" y="8387"/>
                      <a:pt x="7448" y="9801"/>
                      <a:pt x="5296" y="9801"/>
                    </a:cubicBezTo>
                    <a:cubicBezTo>
                      <a:pt x="4908" y="9801"/>
                      <a:pt x="4518" y="9755"/>
                      <a:pt x="4135" y="9659"/>
                    </a:cubicBezTo>
                    <a:lnTo>
                      <a:pt x="4135" y="9659"/>
                    </a:lnTo>
                    <a:cubicBezTo>
                      <a:pt x="4135" y="9659"/>
                      <a:pt x="4135" y="9659"/>
                      <a:pt x="4135" y="9659"/>
                    </a:cubicBezTo>
                    <a:cubicBezTo>
                      <a:pt x="1729" y="8882"/>
                      <a:pt x="100" y="6175"/>
                      <a:pt x="902" y="3694"/>
                    </a:cubicBezTo>
                    <a:cubicBezTo>
                      <a:pt x="1536" y="1709"/>
                      <a:pt x="3490" y="376"/>
                      <a:pt x="5509" y="376"/>
                    </a:cubicBezTo>
                    <a:close/>
                    <a:moveTo>
                      <a:pt x="5549" y="1"/>
                    </a:moveTo>
                    <a:cubicBezTo>
                      <a:pt x="3108" y="1"/>
                      <a:pt x="654" y="1655"/>
                      <a:pt x="301" y="4421"/>
                    </a:cubicBezTo>
                    <a:cubicBezTo>
                      <a:pt x="0" y="6923"/>
                      <a:pt x="1674" y="9326"/>
                      <a:pt x="4000" y="10082"/>
                    </a:cubicBezTo>
                    <a:lnTo>
                      <a:pt x="4000" y="10082"/>
                    </a:lnTo>
                    <a:cubicBezTo>
                      <a:pt x="4003" y="10083"/>
                      <a:pt x="4006" y="10084"/>
                      <a:pt x="4010" y="10085"/>
                    </a:cubicBezTo>
                    <a:cubicBezTo>
                      <a:pt x="4010" y="10085"/>
                      <a:pt x="4010" y="10085"/>
                      <a:pt x="4010" y="10085"/>
                    </a:cubicBezTo>
                    <a:lnTo>
                      <a:pt x="4010" y="10085"/>
                    </a:lnTo>
                    <a:cubicBezTo>
                      <a:pt x="4016" y="10086"/>
                      <a:pt x="4022" y="10088"/>
                      <a:pt x="4027" y="10089"/>
                    </a:cubicBezTo>
                    <a:lnTo>
                      <a:pt x="4027" y="10089"/>
                    </a:lnTo>
                    <a:cubicBezTo>
                      <a:pt x="4441" y="10187"/>
                      <a:pt x="4862" y="10235"/>
                      <a:pt x="5280" y="10235"/>
                    </a:cubicBezTo>
                    <a:cubicBezTo>
                      <a:pt x="6960" y="10235"/>
                      <a:pt x="8603" y="9465"/>
                      <a:pt x="9624" y="8105"/>
                    </a:cubicBezTo>
                    <a:cubicBezTo>
                      <a:pt x="10952" y="6351"/>
                      <a:pt x="10827" y="3894"/>
                      <a:pt x="9624" y="2115"/>
                    </a:cubicBezTo>
                    <a:cubicBezTo>
                      <a:pt x="8625" y="660"/>
                      <a:pt x="7089" y="1"/>
                      <a:pt x="55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5" name="Google Shape;3705;p40"/>
              <p:cNvSpPr/>
              <p:nvPr/>
            </p:nvSpPr>
            <p:spPr>
              <a:xfrm>
                <a:off x="5498675" y="2239750"/>
                <a:ext cx="175050" cy="152375"/>
              </a:xfrm>
              <a:custGeom>
                <a:avLst/>
                <a:gdLst/>
                <a:ahLst/>
                <a:cxnLst/>
                <a:rect l="l" t="t" r="r" b="b"/>
                <a:pathLst>
                  <a:path w="7002" h="6095" extrusionOk="0">
                    <a:moveTo>
                      <a:pt x="1545" y="0"/>
                    </a:moveTo>
                    <a:cubicBezTo>
                      <a:pt x="1126" y="0"/>
                      <a:pt x="696" y="52"/>
                      <a:pt x="260" y="161"/>
                    </a:cubicBezTo>
                    <a:cubicBezTo>
                      <a:pt x="1" y="208"/>
                      <a:pt x="97" y="566"/>
                      <a:pt x="318" y="566"/>
                    </a:cubicBezTo>
                    <a:cubicBezTo>
                      <a:pt x="332" y="566"/>
                      <a:pt x="346" y="565"/>
                      <a:pt x="361" y="562"/>
                    </a:cubicBezTo>
                    <a:cubicBezTo>
                      <a:pt x="760" y="461"/>
                      <a:pt x="1155" y="414"/>
                      <a:pt x="1539" y="414"/>
                    </a:cubicBezTo>
                    <a:cubicBezTo>
                      <a:pt x="4317" y="414"/>
                      <a:pt x="6556" y="2897"/>
                      <a:pt x="6050" y="5825"/>
                    </a:cubicBezTo>
                    <a:cubicBezTo>
                      <a:pt x="6020" y="5992"/>
                      <a:pt x="6154" y="6094"/>
                      <a:pt x="6276" y="6094"/>
                    </a:cubicBezTo>
                    <a:cubicBezTo>
                      <a:pt x="6356" y="6094"/>
                      <a:pt x="6431" y="6050"/>
                      <a:pt x="6451" y="5951"/>
                    </a:cubicBezTo>
                    <a:cubicBezTo>
                      <a:pt x="7002" y="2733"/>
                      <a:pt x="4588" y="0"/>
                      <a:pt x="154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6" name="Google Shape;3706;p40"/>
              <p:cNvSpPr/>
              <p:nvPr/>
            </p:nvSpPr>
            <p:spPr>
              <a:xfrm>
                <a:off x="5457300" y="2264900"/>
                <a:ext cx="164450" cy="210200"/>
              </a:xfrm>
              <a:custGeom>
                <a:avLst/>
                <a:gdLst/>
                <a:ahLst/>
                <a:cxnLst/>
                <a:rect l="l" t="t" r="r" b="b"/>
                <a:pathLst>
                  <a:path w="6578" h="8408" extrusionOk="0">
                    <a:moveTo>
                      <a:pt x="6214" y="1"/>
                    </a:moveTo>
                    <a:cubicBezTo>
                      <a:pt x="6107" y="1"/>
                      <a:pt x="6001" y="70"/>
                      <a:pt x="6001" y="208"/>
                    </a:cubicBezTo>
                    <a:cubicBezTo>
                      <a:pt x="6151" y="3892"/>
                      <a:pt x="3795" y="7050"/>
                      <a:pt x="236" y="8002"/>
                    </a:cubicBezTo>
                    <a:cubicBezTo>
                      <a:pt x="0" y="8049"/>
                      <a:pt x="75" y="8407"/>
                      <a:pt x="315" y="8407"/>
                    </a:cubicBezTo>
                    <a:cubicBezTo>
                      <a:pt x="330" y="8407"/>
                      <a:pt x="345" y="8406"/>
                      <a:pt x="361" y="8403"/>
                    </a:cubicBezTo>
                    <a:cubicBezTo>
                      <a:pt x="4096" y="7426"/>
                      <a:pt x="6577" y="4067"/>
                      <a:pt x="6427" y="208"/>
                    </a:cubicBezTo>
                    <a:cubicBezTo>
                      <a:pt x="6427" y="70"/>
                      <a:pt x="6320" y="1"/>
                      <a:pt x="621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7" name="Google Shape;3707;p40"/>
              <p:cNvSpPr/>
              <p:nvPr/>
            </p:nvSpPr>
            <p:spPr>
              <a:xfrm>
                <a:off x="5558800" y="2510725"/>
                <a:ext cx="56750" cy="28875"/>
              </a:xfrm>
              <a:custGeom>
                <a:avLst/>
                <a:gdLst/>
                <a:ahLst/>
                <a:cxnLst/>
                <a:rect l="l" t="t" r="r" b="b"/>
                <a:pathLst>
                  <a:path w="2270" h="1155" extrusionOk="0">
                    <a:moveTo>
                      <a:pt x="1992" y="0"/>
                    </a:moveTo>
                    <a:cubicBezTo>
                      <a:pt x="1928" y="0"/>
                      <a:pt x="1862" y="29"/>
                      <a:pt x="1815" y="99"/>
                    </a:cubicBezTo>
                    <a:cubicBezTo>
                      <a:pt x="1537" y="505"/>
                      <a:pt x="1077" y="747"/>
                      <a:pt x="605" y="747"/>
                    </a:cubicBezTo>
                    <a:cubicBezTo>
                      <a:pt x="524" y="747"/>
                      <a:pt x="443" y="740"/>
                      <a:pt x="362" y="726"/>
                    </a:cubicBezTo>
                    <a:cubicBezTo>
                      <a:pt x="346" y="723"/>
                      <a:pt x="330" y="721"/>
                      <a:pt x="315" y="721"/>
                    </a:cubicBezTo>
                    <a:cubicBezTo>
                      <a:pt x="75" y="721"/>
                      <a:pt x="0" y="1079"/>
                      <a:pt x="236" y="1127"/>
                    </a:cubicBezTo>
                    <a:cubicBezTo>
                      <a:pt x="352" y="1145"/>
                      <a:pt x="467" y="1154"/>
                      <a:pt x="580" y="1154"/>
                    </a:cubicBezTo>
                    <a:cubicBezTo>
                      <a:pt x="1223" y="1154"/>
                      <a:pt x="1804" y="854"/>
                      <a:pt x="2166" y="300"/>
                    </a:cubicBezTo>
                    <a:cubicBezTo>
                      <a:pt x="2270" y="144"/>
                      <a:pt x="2135" y="0"/>
                      <a:pt x="199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8" name="Google Shape;3708;p40"/>
              <p:cNvSpPr/>
              <p:nvPr/>
            </p:nvSpPr>
            <p:spPr>
              <a:xfrm>
                <a:off x="5637375" y="2431725"/>
                <a:ext cx="13175" cy="10050"/>
              </a:xfrm>
              <a:custGeom>
                <a:avLst/>
                <a:gdLst/>
                <a:ahLst/>
                <a:cxnLst/>
                <a:rect l="l" t="t" r="r" b="b"/>
                <a:pathLst>
                  <a:path w="527" h="402" extrusionOk="0">
                    <a:moveTo>
                      <a:pt x="251" y="1"/>
                    </a:moveTo>
                    <a:cubicBezTo>
                      <a:pt x="1" y="1"/>
                      <a:pt x="1" y="402"/>
                      <a:pt x="251" y="402"/>
                    </a:cubicBezTo>
                    <a:cubicBezTo>
                      <a:pt x="527" y="402"/>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9" name="Google Shape;3709;p40"/>
              <p:cNvSpPr/>
              <p:nvPr/>
            </p:nvSpPr>
            <p:spPr>
              <a:xfrm>
                <a:off x="5470700" y="2463400"/>
                <a:ext cx="279475" cy="280450"/>
              </a:xfrm>
              <a:custGeom>
                <a:avLst/>
                <a:gdLst/>
                <a:ahLst/>
                <a:cxnLst/>
                <a:rect l="l" t="t" r="r" b="b"/>
                <a:pathLst>
                  <a:path w="11179" h="11218" extrusionOk="0">
                    <a:moveTo>
                      <a:pt x="7324" y="1"/>
                    </a:moveTo>
                    <a:cubicBezTo>
                      <a:pt x="7038" y="1"/>
                      <a:pt x="6760" y="146"/>
                      <a:pt x="6592" y="413"/>
                    </a:cubicBezTo>
                    <a:lnTo>
                      <a:pt x="6567" y="438"/>
                    </a:lnTo>
                    <a:cubicBezTo>
                      <a:pt x="6342" y="789"/>
                      <a:pt x="6442" y="1240"/>
                      <a:pt x="6793" y="1466"/>
                    </a:cubicBezTo>
                    <a:cubicBezTo>
                      <a:pt x="7821" y="2167"/>
                      <a:pt x="8673" y="3145"/>
                      <a:pt x="9024" y="4323"/>
                    </a:cubicBezTo>
                    <a:cubicBezTo>
                      <a:pt x="9450" y="5751"/>
                      <a:pt x="9074" y="7431"/>
                      <a:pt x="7921" y="8358"/>
                    </a:cubicBezTo>
                    <a:cubicBezTo>
                      <a:pt x="7328" y="8845"/>
                      <a:pt x="6570" y="9083"/>
                      <a:pt x="5809" y="9083"/>
                    </a:cubicBezTo>
                    <a:cubicBezTo>
                      <a:pt x="5121" y="9083"/>
                      <a:pt x="4432" y="8889"/>
                      <a:pt x="3861" y="8508"/>
                    </a:cubicBezTo>
                    <a:cubicBezTo>
                      <a:pt x="2658" y="7706"/>
                      <a:pt x="2006" y="6177"/>
                      <a:pt x="2181" y="4724"/>
                    </a:cubicBezTo>
                    <a:cubicBezTo>
                      <a:pt x="2257" y="4172"/>
                      <a:pt x="2432" y="3646"/>
                      <a:pt x="2633" y="3120"/>
                    </a:cubicBezTo>
                    <a:cubicBezTo>
                      <a:pt x="2833" y="2669"/>
                      <a:pt x="2582" y="2142"/>
                      <a:pt x="2081" y="2042"/>
                    </a:cubicBezTo>
                    <a:cubicBezTo>
                      <a:pt x="1987" y="2019"/>
                      <a:pt x="1893" y="2007"/>
                      <a:pt x="1801" y="2007"/>
                    </a:cubicBezTo>
                    <a:cubicBezTo>
                      <a:pt x="1301" y="2007"/>
                      <a:pt x="843" y="2337"/>
                      <a:pt x="653" y="2844"/>
                    </a:cubicBezTo>
                    <a:cubicBezTo>
                      <a:pt x="252" y="3997"/>
                      <a:pt x="1" y="5225"/>
                      <a:pt x="176" y="6428"/>
                    </a:cubicBezTo>
                    <a:cubicBezTo>
                      <a:pt x="402" y="8258"/>
                      <a:pt x="1655" y="9937"/>
                      <a:pt x="3334" y="10714"/>
                    </a:cubicBezTo>
                    <a:cubicBezTo>
                      <a:pt x="4062" y="11050"/>
                      <a:pt x="4860" y="11218"/>
                      <a:pt x="5659" y="11218"/>
                    </a:cubicBezTo>
                    <a:cubicBezTo>
                      <a:pt x="6705" y="11218"/>
                      <a:pt x="7753" y="10931"/>
                      <a:pt x="8648" y="10363"/>
                    </a:cubicBezTo>
                    <a:cubicBezTo>
                      <a:pt x="10201" y="9360"/>
                      <a:pt x="11179" y="7531"/>
                      <a:pt x="11179" y="5676"/>
                    </a:cubicBezTo>
                    <a:cubicBezTo>
                      <a:pt x="11154" y="4398"/>
                      <a:pt x="10703" y="3145"/>
                      <a:pt x="9951" y="2117"/>
                    </a:cubicBezTo>
                    <a:cubicBezTo>
                      <a:pt x="9349" y="1315"/>
                      <a:pt x="8597" y="639"/>
                      <a:pt x="7745" y="112"/>
                    </a:cubicBezTo>
                    <a:cubicBezTo>
                      <a:pt x="7612" y="37"/>
                      <a:pt x="7467" y="1"/>
                      <a:pt x="7324" y="1"/>
                    </a:cubicBezTo>
                    <a:close/>
                  </a:path>
                </a:pathLst>
              </a:custGeom>
              <a:solidFill>
                <a:srgbClr val="B28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0" name="Google Shape;3710;p40"/>
              <p:cNvSpPr/>
              <p:nvPr/>
            </p:nvSpPr>
            <p:spPr>
              <a:xfrm>
                <a:off x="5465700" y="2459250"/>
                <a:ext cx="298275" cy="289725"/>
              </a:xfrm>
              <a:custGeom>
                <a:avLst/>
                <a:gdLst/>
                <a:ahLst/>
                <a:cxnLst/>
                <a:rect l="l" t="t" r="r" b="b"/>
                <a:pathLst>
                  <a:path w="11931" h="11589" extrusionOk="0">
                    <a:moveTo>
                      <a:pt x="7357" y="605"/>
                    </a:moveTo>
                    <a:cubicBezTo>
                      <a:pt x="7733" y="605"/>
                      <a:pt x="8228" y="746"/>
                      <a:pt x="8396" y="830"/>
                    </a:cubicBezTo>
                    <a:cubicBezTo>
                      <a:pt x="8622" y="955"/>
                      <a:pt x="8823" y="1155"/>
                      <a:pt x="8998" y="1331"/>
                    </a:cubicBezTo>
                    <a:cubicBezTo>
                      <a:pt x="9349" y="1632"/>
                      <a:pt x="9675" y="2008"/>
                      <a:pt x="9975" y="2384"/>
                    </a:cubicBezTo>
                    <a:cubicBezTo>
                      <a:pt x="10577" y="3211"/>
                      <a:pt x="10978" y="4163"/>
                      <a:pt x="11103" y="5166"/>
                    </a:cubicBezTo>
                    <a:cubicBezTo>
                      <a:pt x="11354" y="6970"/>
                      <a:pt x="10602" y="8850"/>
                      <a:pt x="9198" y="10003"/>
                    </a:cubicBezTo>
                    <a:cubicBezTo>
                      <a:pt x="8222" y="10803"/>
                      <a:pt x="7082" y="11164"/>
                      <a:pt x="5956" y="11164"/>
                    </a:cubicBezTo>
                    <a:cubicBezTo>
                      <a:pt x="3413" y="11164"/>
                      <a:pt x="942" y="9323"/>
                      <a:pt x="577" y="6544"/>
                    </a:cubicBezTo>
                    <a:cubicBezTo>
                      <a:pt x="452" y="5541"/>
                      <a:pt x="602" y="4539"/>
                      <a:pt x="903" y="3587"/>
                    </a:cubicBezTo>
                    <a:cubicBezTo>
                      <a:pt x="1053" y="3035"/>
                      <a:pt x="1103" y="2910"/>
                      <a:pt x="1579" y="2634"/>
                    </a:cubicBezTo>
                    <a:cubicBezTo>
                      <a:pt x="1730" y="2534"/>
                      <a:pt x="1880" y="2459"/>
                      <a:pt x="2031" y="2384"/>
                    </a:cubicBezTo>
                    <a:cubicBezTo>
                      <a:pt x="2231" y="2659"/>
                      <a:pt x="2432" y="2960"/>
                      <a:pt x="2632" y="3236"/>
                    </a:cubicBezTo>
                    <a:cubicBezTo>
                      <a:pt x="2682" y="3536"/>
                      <a:pt x="2306" y="4163"/>
                      <a:pt x="2231" y="4514"/>
                    </a:cubicBezTo>
                    <a:cubicBezTo>
                      <a:pt x="2005" y="5667"/>
                      <a:pt x="2256" y="6920"/>
                      <a:pt x="2958" y="7872"/>
                    </a:cubicBezTo>
                    <a:cubicBezTo>
                      <a:pt x="3677" y="8882"/>
                      <a:pt x="4876" y="9441"/>
                      <a:pt x="6064" y="9441"/>
                    </a:cubicBezTo>
                    <a:cubicBezTo>
                      <a:pt x="7029" y="9441"/>
                      <a:pt x="7987" y="9071"/>
                      <a:pt x="8672" y="8273"/>
                    </a:cubicBezTo>
                    <a:cubicBezTo>
                      <a:pt x="9524" y="7271"/>
                      <a:pt x="9775" y="5842"/>
                      <a:pt x="9449" y="4589"/>
                    </a:cubicBezTo>
                    <a:cubicBezTo>
                      <a:pt x="9274" y="3912"/>
                      <a:pt x="8948" y="3286"/>
                      <a:pt x="8522" y="2760"/>
                    </a:cubicBezTo>
                    <a:cubicBezTo>
                      <a:pt x="8255" y="2420"/>
                      <a:pt x="6744" y="1259"/>
                      <a:pt x="6942" y="730"/>
                    </a:cubicBezTo>
                    <a:lnTo>
                      <a:pt x="6942" y="730"/>
                    </a:lnTo>
                    <a:cubicBezTo>
                      <a:pt x="6942" y="730"/>
                      <a:pt x="6943" y="730"/>
                      <a:pt x="6943" y="729"/>
                    </a:cubicBezTo>
                    <a:cubicBezTo>
                      <a:pt x="7017" y="639"/>
                      <a:pt x="7172" y="605"/>
                      <a:pt x="7357" y="605"/>
                    </a:cubicBezTo>
                    <a:close/>
                    <a:moveTo>
                      <a:pt x="7518" y="0"/>
                    </a:moveTo>
                    <a:cubicBezTo>
                      <a:pt x="7210" y="0"/>
                      <a:pt x="6915" y="122"/>
                      <a:pt x="6653" y="416"/>
                    </a:cubicBezTo>
                    <a:lnTo>
                      <a:pt x="6653" y="416"/>
                    </a:lnTo>
                    <a:cubicBezTo>
                      <a:pt x="6630" y="432"/>
                      <a:pt x="6610" y="452"/>
                      <a:pt x="6592" y="479"/>
                    </a:cubicBezTo>
                    <a:cubicBezTo>
                      <a:pt x="6366" y="830"/>
                      <a:pt x="6417" y="1231"/>
                      <a:pt x="6642" y="1582"/>
                    </a:cubicBezTo>
                    <a:cubicBezTo>
                      <a:pt x="6843" y="1907"/>
                      <a:pt x="7294" y="2108"/>
                      <a:pt x="7569" y="2359"/>
                    </a:cubicBezTo>
                    <a:cubicBezTo>
                      <a:pt x="8021" y="2760"/>
                      <a:pt x="8396" y="3236"/>
                      <a:pt x="8672" y="3762"/>
                    </a:cubicBezTo>
                    <a:cubicBezTo>
                      <a:pt x="9872" y="5942"/>
                      <a:pt x="8727" y="9030"/>
                      <a:pt x="6009" y="9030"/>
                    </a:cubicBezTo>
                    <a:cubicBezTo>
                      <a:pt x="5945" y="9030"/>
                      <a:pt x="5880" y="9029"/>
                      <a:pt x="5815" y="9025"/>
                    </a:cubicBezTo>
                    <a:cubicBezTo>
                      <a:pt x="4612" y="8950"/>
                      <a:pt x="3559" y="8248"/>
                      <a:pt x="3008" y="7171"/>
                    </a:cubicBezTo>
                    <a:cubicBezTo>
                      <a:pt x="2406" y="6018"/>
                      <a:pt x="2532" y="4865"/>
                      <a:pt x="2933" y="3662"/>
                    </a:cubicBezTo>
                    <a:cubicBezTo>
                      <a:pt x="3083" y="3161"/>
                      <a:pt x="3234" y="2709"/>
                      <a:pt x="2833" y="2283"/>
                    </a:cubicBezTo>
                    <a:cubicBezTo>
                      <a:pt x="2630" y="2066"/>
                      <a:pt x="2343" y="1974"/>
                      <a:pt x="2050" y="1974"/>
                    </a:cubicBezTo>
                    <a:cubicBezTo>
                      <a:pt x="1837" y="1974"/>
                      <a:pt x="1619" y="2023"/>
                      <a:pt x="1429" y="2108"/>
                    </a:cubicBezTo>
                    <a:cubicBezTo>
                      <a:pt x="76" y="2709"/>
                      <a:pt x="0" y="5416"/>
                      <a:pt x="176" y="6644"/>
                    </a:cubicBezTo>
                    <a:cubicBezTo>
                      <a:pt x="376" y="8248"/>
                      <a:pt x="1304" y="9702"/>
                      <a:pt x="2607" y="10604"/>
                    </a:cubicBezTo>
                    <a:cubicBezTo>
                      <a:pt x="3581" y="11278"/>
                      <a:pt x="4679" y="11589"/>
                      <a:pt x="5764" y="11589"/>
                    </a:cubicBezTo>
                    <a:cubicBezTo>
                      <a:pt x="8029" y="11589"/>
                      <a:pt x="10238" y="10234"/>
                      <a:pt x="11153" y="7998"/>
                    </a:cubicBezTo>
                    <a:cubicBezTo>
                      <a:pt x="11930" y="6093"/>
                      <a:pt x="11579" y="3963"/>
                      <a:pt x="10427" y="2308"/>
                    </a:cubicBezTo>
                    <a:cubicBezTo>
                      <a:pt x="9899" y="1566"/>
                      <a:pt x="8625" y="0"/>
                      <a:pt x="75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1" name="Google Shape;3711;p40"/>
              <p:cNvSpPr/>
              <p:nvPr/>
            </p:nvSpPr>
            <p:spPr>
              <a:xfrm>
                <a:off x="5140500" y="641900"/>
                <a:ext cx="1084000" cy="1065300"/>
              </a:xfrm>
              <a:custGeom>
                <a:avLst/>
                <a:gdLst/>
                <a:ahLst/>
                <a:cxnLst/>
                <a:rect l="l" t="t" r="r" b="b"/>
                <a:pathLst>
                  <a:path w="43360" h="42612" extrusionOk="0">
                    <a:moveTo>
                      <a:pt x="31068" y="1"/>
                    </a:moveTo>
                    <a:cubicBezTo>
                      <a:pt x="30626" y="1"/>
                      <a:pt x="30184" y="46"/>
                      <a:pt x="29750" y="140"/>
                    </a:cubicBezTo>
                    <a:cubicBezTo>
                      <a:pt x="27194" y="666"/>
                      <a:pt x="25064" y="2847"/>
                      <a:pt x="24587" y="5428"/>
                    </a:cubicBezTo>
                    <a:cubicBezTo>
                      <a:pt x="23109" y="3899"/>
                      <a:pt x="21279" y="2646"/>
                      <a:pt x="19199" y="2245"/>
                    </a:cubicBezTo>
                    <a:cubicBezTo>
                      <a:pt x="18789" y="2165"/>
                      <a:pt x="18367" y="2125"/>
                      <a:pt x="17943" y="2125"/>
                    </a:cubicBezTo>
                    <a:cubicBezTo>
                      <a:pt x="16244" y="2125"/>
                      <a:pt x="14518" y="2771"/>
                      <a:pt x="13435" y="4075"/>
                    </a:cubicBezTo>
                    <a:cubicBezTo>
                      <a:pt x="12106" y="5704"/>
                      <a:pt x="12056" y="8385"/>
                      <a:pt x="13635" y="9814"/>
                    </a:cubicBezTo>
                    <a:cubicBezTo>
                      <a:pt x="13214" y="9467"/>
                      <a:pt x="12675" y="9301"/>
                      <a:pt x="12134" y="9301"/>
                    </a:cubicBezTo>
                    <a:cubicBezTo>
                      <a:pt x="11387" y="9301"/>
                      <a:pt x="10638" y="9619"/>
                      <a:pt x="10201" y="10215"/>
                    </a:cubicBezTo>
                    <a:cubicBezTo>
                      <a:pt x="9450" y="11243"/>
                      <a:pt x="9750" y="12897"/>
                      <a:pt x="10828" y="13599"/>
                    </a:cubicBezTo>
                    <a:cubicBezTo>
                      <a:pt x="9890" y="13061"/>
                      <a:pt x="8829" y="12809"/>
                      <a:pt x="7760" y="12809"/>
                    </a:cubicBezTo>
                    <a:cubicBezTo>
                      <a:pt x="6087" y="12809"/>
                      <a:pt x="4393" y="13425"/>
                      <a:pt x="3109" y="14526"/>
                    </a:cubicBezTo>
                    <a:cubicBezTo>
                      <a:pt x="1003" y="16330"/>
                      <a:pt x="1" y="19213"/>
                      <a:pt x="176" y="21970"/>
                    </a:cubicBezTo>
                    <a:cubicBezTo>
                      <a:pt x="352" y="24726"/>
                      <a:pt x="1605" y="27333"/>
                      <a:pt x="3359" y="29463"/>
                    </a:cubicBezTo>
                    <a:cubicBezTo>
                      <a:pt x="5339" y="31894"/>
                      <a:pt x="7946" y="33749"/>
                      <a:pt x="10602" y="35353"/>
                    </a:cubicBezTo>
                    <a:cubicBezTo>
                      <a:pt x="10828" y="38110"/>
                      <a:pt x="12708" y="40716"/>
                      <a:pt x="15314" y="41744"/>
                    </a:cubicBezTo>
                    <a:cubicBezTo>
                      <a:pt x="16157" y="42077"/>
                      <a:pt x="17062" y="42237"/>
                      <a:pt x="17970" y="42237"/>
                    </a:cubicBezTo>
                    <a:cubicBezTo>
                      <a:pt x="20005" y="42237"/>
                      <a:pt x="22056" y="41430"/>
                      <a:pt x="23460" y="39940"/>
                    </a:cubicBezTo>
                    <a:cubicBezTo>
                      <a:pt x="24136" y="40967"/>
                      <a:pt x="25014" y="41894"/>
                      <a:pt x="26166" y="42346"/>
                    </a:cubicBezTo>
                    <a:cubicBezTo>
                      <a:pt x="26601" y="42519"/>
                      <a:pt x="27077" y="42611"/>
                      <a:pt x="27549" y="42611"/>
                    </a:cubicBezTo>
                    <a:cubicBezTo>
                      <a:pt x="28302" y="42611"/>
                      <a:pt x="29046" y="42378"/>
                      <a:pt x="29600" y="41869"/>
                    </a:cubicBezTo>
                    <a:cubicBezTo>
                      <a:pt x="30527" y="41067"/>
                      <a:pt x="30728" y="39488"/>
                      <a:pt x="29876" y="38611"/>
                    </a:cubicBezTo>
                    <a:lnTo>
                      <a:pt x="29876" y="38611"/>
                    </a:lnTo>
                    <a:cubicBezTo>
                      <a:pt x="30094" y="38631"/>
                      <a:pt x="30314" y="38641"/>
                      <a:pt x="30533" y="38641"/>
                    </a:cubicBezTo>
                    <a:cubicBezTo>
                      <a:pt x="33326" y="38641"/>
                      <a:pt x="36095" y="37040"/>
                      <a:pt x="37420" y="34576"/>
                    </a:cubicBezTo>
                    <a:cubicBezTo>
                      <a:pt x="38873" y="31919"/>
                      <a:pt x="38522" y="28411"/>
                      <a:pt x="36618" y="26055"/>
                    </a:cubicBezTo>
                    <a:cubicBezTo>
                      <a:pt x="37946" y="25754"/>
                      <a:pt x="39249" y="25428"/>
                      <a:pt x="40427" y="24802"/>
                    </a:cubicBezTo>
                    <a:cubicBezTo>
                      <a:pt x="41605" y="24150"/>
                      <a:pt x="42658" y="23147"/>
                      <a:pt x="43009" y="21844"/>
                    </a:cubicBezTo>
                    <a:cubicBezTo>
                      <a:pt x="43359" y="20566"/>
                      <a:pt x="42883" y="18987"/>
                      <a:pt x="41705" y="18360"/>
                    </a:cubicBezTo>
                    <a:cubicBezTo>
                      <a:pt x="42407" y="17884"/>
                      <a:pt x="42608" y="16807"/>
                      <a:pt x="42106" y="16105"/>
                    </a:cubicBezTo>
                    <a:cubicBezTo>
                      <a:pt x="41809" y="15704"/>
                      <a:pt x="41301" y="15488"/>
                      <a:pt x="40795" y="15488"/>
                    </a:cubicBezTo>
                    <a:cubicBezTo>
                      <a:pt x="40495" y="15488"/>
                      <a:pt x="40197" y="15564"/>
                      <a:pt x="39943" y="15722"/>
                    </a:cubicBezTo>
                    <a:lnTo>
                      <a:pt x="39943" y="15722"/>
                    </a:lnTo>
                    <a:cubicBezTo>
                      <a:pt x="41180" y="14810"/>
                      <a:pt x="41582" y="12930"/>
                      <a:pt x="40828" y="11594"/>
                    </a:cubicBezTo>
                    <a:cubicBezTo>
                      <a:pt x="40264" y="10593"/>
                      <a:pt x="39106" y="10002"/>
                      <a:pt x="37968" y="10002"/>
                    </a:cubicBezTo>
                    <a:cubicBezTo>
                      <a:pt x="37537" y="10002"/>
                      <a:pt x="37110" y="10086"/>
                      <a:pt x="36718" y="10265"/>
                    </a:cubicBezTo>
                    <a:cubicBezTo>
                      <a:pt x="37595" y="8887"/>
                      <a:pt x="37921" y="7182"/>
                      <a:pt x="37670" y="5553"/>
                    </a:cubicBezTo>
                    <a:cubicBezTo>
                      <a:pt x="37520" y="4601"/>
                      <a:pt x="37169" y="3674"/>
                      <a:pt x="36618" y="2872"/>
                    </a:cubicBezTo>
                    <a:cubicBezTo>
                      <a:pt x="35390" y="1082"/>
                      <a:pt x="33229" y="1"/>
                      <a:pt x="310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2" name="Google Shape;3712;p40"/>
              <p:cNvSpPr/>
              <p:nvPr/>
            </p:nvSpPr>
            <p:spPr>
              <a:xfrm>
                <a:off x="5126725" y="636500"/>
                <a:ext cx="1105425" cy="1076250"/>
              </a:xfrm>
              <a:custGeom>
                <a:avLst/>
                <a:gdLst/>
                <a:ahLst/>
                <a:cxnLst/>
                <a:rect l="l" t="t" r="r" b="b"/>
                <a:pathLst>
                  <a:path w="44217" h="43050" extrusionOk="0">
                    <a:moveTo>
                      <a:pt x="31606" y="426"/>
                    </a:moveTo>
                    <a:cubicBezTo>
                      <a:pt x="34779" y="426"/>
                      <a:pt x="37435" y="2719"/>
                      <a:pt x="38021" y="5845"/>
                    </a:cubicBezTo>
                    <a:cubicBezTo>
                      <a:pt x="38024" y="5860"/>
                      <a:pt x="38029" y="5875"/>
                      <a:pt x="38034" y="5888"/>
                    </a:cubicBezTo>
                    <a:lnTo>
                      <a:pt x="38034" y="5888"/>
                    </a:lnTo>
                    <a:cubicBezTo>
                      <a:pt x="38208" y="7498"/>
                      <a:pt x="37925" y="9011"/>
                      <a:pt x="37093" y="10381"/>
                    </a:cubicBezTo>
                    <a:cubicBezTo>
                      <a:pt x="37007" y="10511"/>
                      <a:pt x="37107" y="10697"/>
                      <a:pt x="37249" y="10697"/>
                    </a:cubicBezTo>
                    <a:cubicBezTo>
                      <a:pt x="37271" y="10697"/>
                      <a:pt x="37295" y="10692"/>
                      <a:pt x="37319" y="10682"/>
                    </a:cubicBezTo>
                    <a:cubicBezTo>
                      <a:pt x="37719" y="10523"/>
                      <a:pt x="38142" y="10444"/>
                      <a:pt x="38560" y="10444"/>
                    </a:cubicBezTo>
                    <a:cubicBezTo>
                      <a:pt x="39531" y="10444"/>
                      <a:pt x="40475" y="10869"/>
                      <a:pt x="41053" y="11709"/>
                    </a:cubicBezTo>
                    <a:cubicBezTo>
                      <a:pt x="41981" y="13038"/>
                      <a:pt x="41555" y="14892"/>
                      <a:pt x="40276" y="15845"/>
                    </a:cubicBezTo>
                    <a:cubicBezTo>
                      <a:pt x="40110" y="15969"/>
                      <a:pt x="40202" y="16232"/>
                      <a:pt x="40382" y="16232"/>
                    </a:cubicBezTo>
                    <a:cubicBezTo>
                      <a:pt x="40419" y="16232"/>
                      <a:pt x="40459" y="16221"/>
                      <a:pt x="40502" y="16196"/>
                    </a:cubicBezTo>
                    <a:cubicBezTo>
                      <a:pt x="40784" y="16010"/>
                      <a:pt x="41067" y="15930"/>
                      <a:pt x="41331" y="15930"/>
                    </a:cubicBezTo>
                    <a:cubicBezTo>
                      <a:pt x="42494" y="15930"/>
                      <a:pt x="43291" y="17486"/>
                      <a:pt x="42106" y="18426"/>
                    </a:cubicBezTo>
                    <a:cubicBezTo>
                      <a:pt x="42006" y="18526"/>
                      <a:pt x="42056" y="18702"/>
                      <a:pt x="42156" y="18752"/>
                    </a:cubicBezTo>
                    <a:cubicBezTo>
                      <a:pt x="44011" y="19905"/>
                      <a:pt x="43660" y="22361"/>
                      <a:pt x="42332" y="23764"/>
                    </a:cubicBezTo>
                    <a:cubicBezTo>
                      <a:pt x="40978" y="25168"/>
                      <a:pt x="38973" y="25644"/>
                      <a:pt x="37118" y="26070"/>
                    </a:cubicBezTo>
                    <a:cubicBezTo>
                      <a:pt x="36968" y="26120"/>
                      <a:pt x="36943" y="26296"/>
                      <a:pt x="37043" y="26421"/>
                    </a:cubicBezTo>
                    <a:cubicBezTo>
                      <a:pt x="38898" y="28827"/>
                      <a:pt x="39224" y="32311"/>
                      <a:pt x="37645" y="34942"/>
                    </a:cubicBezTo>
                    <a:cubicBezTo>
                      <a:pt x="36271" y="37271"/>
                      <a:pt x="33686" y="38626"/>
                      <a:pt x="31036" y="38626"/>
                    </a:cubicBezTo>
                    <a:cubicBezTo>
                      <a:pt x="30833" y="38626"/>
                      <a:pt x="30630" y="38618"/>
                      <a:pt x="30427" y="38602"/>
                    </a:cubicBezTo>
                    <a:cubicBezTo>
                      <a:pt x="30226" y="38602"/>
                      <a:pt x="30176" y="38827"/>
                      <a:pt x="30276" y="38953"/>
                    </a:cubicBezTo>
                    <a:cubicBezTo>
                      <a:pt x="31671" y="40646"/>
                      <a:pt x="29923" y="42612"/>
                      <a:pt x="28105" y="42612"/>
                    </a:cubicBezTo>
                    <a:cubicBezTo>
                      <a:pt x="28094" y="42612"/>
                      <a:pt x="28082" y="42612"/>
                      <a:pt x="28071" y="42612"/>
                    </a:cubicBezTo>
                    <a:cubicBezTo>
                      <a:pt x="26367" y="42612"/>
                      <a:pt x="25088" y="41359"/>
                      <a:pt x="24211" y="40030"/>
                    </a:cubicBezTo>
                    <a:cubicBezTo>
                      <a:pt x="24169" y="39974"/>
                      <a:pt x="24095" y="39941"/>
                      <a:pt x="24025" y="39941"/>
                    </a:cubicBezTo>
                    <a:cubicBezTo>
                      <a:pt x="23971" y="39941"/>
                      <a:pt x="23918" y="39961"/>
                      <a:pt x="23885" y="40005"/>
                    </a:cubicBezTo>
                    <a:cubicBezTo>
                      <a:pt x="22452" y="41439"/>
                      <a:pt x="20459" y="42237"/>
                      <a:pt x="18473" y="42237"/>
                    </a:cubicBezTo>
                    <a:cubicBezTo>
                      <a:pt x="17229" y="42237"/>
                      <a:pt x="15988" y="41924"/>
                      <a:pt x="14888" y="41258"/>
                    </a:cubicBezTo>
                    <a:cubicBezTo>
                      <a:pt x="13509" y="40406"/>
                      <a:pt x="12407" y="39053"/>
                      <a:pt x="11830" y="37524"/>
                    </a:cubicBezTo>
                    <a:cubicBezTo>
                      <a:pt x="11730" y="37248"/>
                      <a:pt x="11630" y="36973"/>
                      <a:pt x="11554" y="36672"/>
                    </a:cubicBezTo>
                    <a:cubicBezTo>
                      <a:pt x="11479" y="36346"/>
                      <a:pt x="11529" y="35820"/>
                      <a:pt x="11379" y="35544"/>
                    </a:cubicBezTo>
                    <a:cubicBezTo>
                      <a:pt x="11178" y="35168"/>
                      <a:pt x="10552" y="34942"/>
                      <a:pt x="10201" y="34717"/>
                    </a:cubicBezTo>
                    <a:cubicBezTo>
                      <a:pt x="7219" y="32837"/>
                      <a:pt x="4386" y="30556"/>
                      <a:pt x="2607" y="27449"/>
                    </a:cubicBezTo>
                    <a:cubicBezTo>
                      <a:pt x="878" y="24441"/>
                      <a:pt x="276" y="20707"/>
                      <a:pt x="1830" y="17474"/>
                    </a:cubicBezTo>
                    <a:cubicBezTo>
                      <a:pt x="3052" y="14957"/>
                      <a:pt x="5614" y="13250"/>
                      <a:pt x="8290" y="13250"/>
                    </a:cubicBezTo>
                    <a:cubicBezTo>
                      <a:pt x="9291" y="13250"/>
                      <a:pt x="10309" y="13489"/>
                      <a:pt x="11279" y="14015"/>
                    </a:cubicBezTo>
                    <a:cubicBezTo>
                      <a:pt x="11312" y="14033"/>
                      <a:pt x="11344" y="14042"/>
                      <a:pt x="11375" y="14042"/>
                    </a:cubicBezTo>
                    <a:cubicBezTo>
                      <a:pt x="11554" y="14042"/>
                      <a:pt x="11672" y="13767"/>
                      <a:pt x="11479" y="13639"/>
                    </a:cubicBezTo>
                    <a:cubicBezTo>
                      <a:pt x="10502" y="12912"/>
                      <a:pt x="10176" y="11333"/>
                      <a:pt x="11078" y="10381"/>
                    </a:cubicBezTo>
                    <a:cubicBezTo>
                      <a:pt x="11490" y="9943"/>
                      <a:pt x="12056" y="9737"/>
                      <a:pt x="12628" y="9737"/>
                    </a:cubicBezTo>
                    <a:cubicBezTo>
                      <a:pt x="13136" y="9737"/>
                      <a:pt x="13648" y="9899"/>
                      <a:pt x="14061" y="10205"/>
                    </a:cubicBezTo>
                    <a:cubicBezTo>
                      <a:pt x="14094" y="10226"/>
                      <a:pt x="14128" y="10235"/>
                      <a:pt x="14160" y="10235"/>
                    </a:cubicBezTo>
                    <a:cubicBezTo>
                      <a:pt x="14325" y="10235"/>
                      <a:pt x="14458" y="10005"/>
                      <a:pt x="14311" y="9880"/>
                    </a:cubicBezTo>
                    <a:cubicBezTo>
                      <a:pt x="14299" y="9868"/>
                      <a:pt x="14287" y="9856"/>
                      <a:pt x="14275" y="9843"/>
                    </a:cubicBezTo>
                    <a:lnTo>
                      <a:pt x="14275" y="9843"/>
                    </a:lnTo>
                    <a:cubicBezTo>
                      <a:pt x="14279" y="9839"/>
                      <a:pt x="14283" y="9834"/>
                      <a:pt x="14286" y="9830"/>
                    </a:cubicBezTo>
                    <a:cubicBezTo>
                      <a:pt x="14261" y="9811"/>
                      <a:pt x="14235" y="9793"/>
                      <a:pt x="14209" y="9775"/>
                    </a:cubicBezTo>
                    <a:lnTo>
                      <a:pt x="14209" y="9775"/>
                    </a:lnTo>
                    <a:cubicBezTo>
                      <a:pt x="11909" y="7342"/>
                      <a:pt x="13777" y="3677"/>
                      <a:pt x="16667" y="2812"/>
                    </a:cubicBezTo>
                    <a:cubicBezTo>
                      <a:pt x="17261" y="2636"/>
                      <a:pt x="17852" y="2556"/>
                      <a:pt x="18433" y="2556"/>
                    </a:cubicBezTo>
                    <a:cubicBezTo>
                      <a:pt x="20919" y="2556"/>
                      <a:pt x="23241" y="4023"/>
                      <a:pt x="24988" y="5769"/>
                    </a:cubicBezTo>
                    <a:cubicBezTo>
                      <a:pt x="25027" y="5818"/>
                      <a:pt x="25085" y="5840"/>
                      <a:pt x="25143" y="5840"/>
                    </a:cubicBezTo>
                    <a:cubicBezTo>
                      <a:pt x="25234" y="5840"/>
                      <a:pt x="25324" y="5786"/>
                      <a:pt x="25339" y="5694"/>
                    </a:cubicBezTo>
                    <a:cubicBezTo>
                      <a:pt x="25940" y="2837"/>
                      <a:pt x="28397" y="556"/>
                      <a:pt x="31354" y="431"/>
                    </a:cubicBezTo>
                    <a:cubicBezTo>
                      <a:pt x="31438" y="428"/>
                      <a:pt x="31523" y="426"/>
                      <a:pt x="31606" y="426"/>
                    </a:cubicBezTo>
                    <a:close/>
                    <a:moveTo>
                      <a:pt x="31607" y="0"/>
                    </a:moveTo>
                    <a:cubicBezTo>
                      <a:pt x="31523" y="0"/>
                      <a:pt x="31439" y="2"/>
                      <a:pt x="31354" y="5"/>
                    </a:cubicBezTo>
                    <a:cubicBezTo>
                      <a:pt x="28340" y="126"/>
                      <a:pt x="25790" y="2380"/>
                      <a:pt x="25020" y="5230"/>
                    </a:cubicBezTo>
                    <a:lnTo>
                      <a:pt x="25020" y="5230"/>
                    </a:lnTo>
                    <a:cubicBezTo>
                      <a:pt x="23220" y="3503"/>
                      <a:pt x="20850" y="2137"/>
                      <a:pt x="18408" y="2137"/>
                    </a:cubicBezTo>
                    <a:cubicBezTo>
                      <a:pt x="17495" y="2137"/>
                      <a:pt x="16572" y="2328"/>
                      <a:pt x="15665" y="2762"/>
                    </a:cubicBezTo>
                    <a:cubicBezTo>
                      <a:pt x="13167" y="3932"/>
                      <a:pt x="11942" y="7122"/>
                      <a:pt x="13423" y="9412"/>
                    </a:cubicBezTo>
                    <a:lnTo>
                      <a:pt x="13423" y="9412"/>
                    </a:lnTo>
                    <a:cubicBezTo>
                      <a:pt x="13175" y="9343"/>
                      <a:pt x="12918" y="9308"/>
                      <a:pt x="12662" y="9308"/>
                    </a:cubicBezTo>
                    <a:cubicBezTo>
                      <a:pt x="11864" y="9308"/>
                      <a:pt x="11072" y="9646"/>
                      <a:pt x="10577" y="10331"/>
                    </a:cubicBezTo>
                    <a:cubicBezTo>
                      <a:pt x="9940" y="11211"/>
                      <a:pt x="10017" y="12358"/>
                      <a:pt x="10568" y="13236"/>
                    </a:cubicBezTo>
                    <a:lnTo>
                      <a:pt x="10568" y="13236"/>
                    </a:lnTo>
                    <a:cubicBezTo>
                      <a:pt x="9824" y="12972"/>
                      <a:pt x="9046" y="12845"/>
                      <a:pt x="8270" y="12845"/>
                    </a:cubicBezTo>
                    <a:cubicBezTo>
                      <a:pt x="6246" y="12845"/>
                      <a:pt x="4229" y="13710"/>
                      <a:pt x="2833" y="15268"/>
                    </a:cubicBezTo>
                    <a:cubicBezTo>
                      <a:pt x="477" y="17850"/>
                      <a:pt x="0" y="21659"/>
                      <a:pt x="1028" y="24942"/>
                    </a:cubicBezTo>
                    <a:cubicBezTo>
                      <a:pt x="2206" y="28627"/>
                      <a:pt x="4963" y="31534"/>
                      <a:pt x="8046" y="33765"/>
                    </a:cubicBezTo>
                    <a:cubicBezTo>
                      <a:pt x="8472" y="34090"/>
                      <a:pt x="8923" y="34391"/>
                      <a:pt x="9374" y="34692"/>
                    </a:cubicBezTo>
                    <a:cubicBezTo>
                      <a:pt x="9775" y="34942"/>
                      <a:pt x="10427" y="35218"/>
                      <a:pt x="10752" y="35544"/>
                    </a:cubicBezTo>
                    <a:cubicBezTo>
                      <a:pt x="11254" y="36070"/>
                      <a:pt x="11254" y="37223"/>
                      <a:pt x="11529" y="37925"/>
                    </a:cubicBezTo>
                    <a:cubicBezTo>
                      <a:pt x="12106" y="39253"/>
                      <a:pt x="13008" y="40431"/>
                      <a:pt x="14186" y="41283"/>
                    </a:cubicBezTo>
                    <a:cubicBezTo>
                      <a:pt x="15476" y="42214"/>
                      <a:pt x="16993" y="42654"/>
                      <a:pt x="18510" y="42654"/>
                    </a:cubicBezTo>
                    <a:cubicBezTo>
                      <a:pt x="20510" y="42654"/>
                      <a:pt x="22509" y="41889"/>
                      <a:pt x="23987" y="40478"/>
                    </a:cubicBezTo>
                    <a:lnTo>
                      <a:pt x="23987" y="40478"/>
                    </a:lnTo>
                    <a:cubicBezTo>
                      <a:pt x="24956" y="41844"/>
                      <a:pt x="26422" y="43050"/>
                      <a:pt x="28093" y="43050"/>
                    </a:cubicBezTo>
                    <a:cubicBezTo>
                      <a:pt x="28485" y="43050"/>
                      <a:pt x="28888" y="42983"/>
                      <a:pt x="29299" y="42837"/>
                    </a:cubicBezTo>
                    <a:cubicBezTo>
                      <a:pt x="30861" y="42263"/>
                      <a:pt x="31623" y="40446"/>
                      <a:pt x="30832" y="39047"/>
                    </a:cubicBezTo>
                    <a:lnTo>
                      <a:pt x="30832" y="39047"/>
                    </a:lnTo>
                    <a:cubicBezTo>
                      <a:pt x="30892" y="39048"/>
                      <a:pt x="30952" y="39049"/>
                      <a:pt x="31011" y="39049"/>
                    </a:cubicBezTo>
                    <a:cubicBezTo>
                      <a:pt x="33902" y="39049"/>
                      <a:pt x="36762" y="37499"/>
                      <a:pt x="38171" y="34892"/>
                    </a:cubicBezTo>
                    <a:cubicBezTo>
                      <a:pt x="39618" y="32215"/>
                      <a:pt x="39278" y="28864"/>
                      <a:pt x="37530" y="26405"/>
                    </a:cubicBezTo>
                    <a:lnTo>
                      <a:pt x="37530" y="26405"/>
                    </a:lnTo>
                    <a:cubicBezTo>
                      <a:pt x="39741" y="25884"/>
                      <a:pt x="42207" y="25150"/>
                      <a:pt x="43384" y="23013"/>
                    </a:cubicBezTo>
                    <a:cubicBezTo>
                      <a:pt x="44216" y="21515"/>
                      <a:pt x="43966" y="19590"/>
                      <a:pt x="42591" y="18561"/>
                    </a:cubicBezTo>
                    <a:lnTo>
                      <a:pt x="42591" y="18561"/>
                    </a:lnTo>
                    <a:cubicBezTo>
                      <a:pt x="43803" y="17345"/>
                      <a:pt x="42774" y="15500"/>
                      <a:pt x="41341" y="15500"/>
                    </a:cubicBezTo>
                    <a:cubicBezTo>
                      <a:pt x="41298" y="15500"/>
                      <a:pt x="41254" y="15502"/>
                      <a:pt x="41210" y="15505"/>
                    </a:cubicBezTo>
                    <a:lnTo>
                      <a:pt x="41210" y="15505"/>
                    </a:lnTo>
                    <a:cubicBezTo>
                      <a:pt x="42008" y="14481"/>
                      <a:pt x="42250" y="13054"/>
                      <a:pt x="41630" y="11835"/>
                    </a:cubicBezTo>
                    <a:cubicBezTo>
                      <a:pt x="41042" y="10659"/>
                      <a:pt x="39808" y="10022"/>
                      <a:pt x="38550" y="10022"/>
                    </a:cubicBezTo>
                    <a:cubicBezTo>
                      <a:pt x="38272" y="10022"/>
                      <a:pt x="37992" y="10053"/>
                      <a:pt x="37719" y="10116"/>
                    </a:cubicBezTo>
                    <a:lnTo>
                      <a:pt x="37719" y="10116"/>
                    </a:lnTo>
                    <a:cubicBezTo>
                      <a:pt x="38403" y="8777"/>
                      <a:pt x="38621" y="7324"/>
                      <a:pt x="38425" y="5792"/>
                    </a:cubicBezTo>
                    <a:lnTo>
                      <a:pt x="38425" y="5792"/>
                    </a:lnTo>
                    <a:cubicBezTo>
                      <a:pt x="38427" y="5769"/>
                      <a:pt x="38426" y="5745"/>
                      <a:pt x="38422" y="5719"/>
                    </a:cubicBezTo>
                    <a:cubicBezTo>
                      <a:pt x="37810" y="2419"/>
                      <a:pt x="34957" y="0"/>
                      <a:pt x="3160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3" name="Google Shape;3713;p40"/>
              <p:cNvSpPr/>
              <p:nvPr/>
            </p:nvSpPr>
            <p:spPr>
              <a:xfrm>
                <a:off x="5191900" y="1124050"/>
                <a:ext cx="74275" cy="29125"/>
              </a:xfrm>
              <a:custGeom>
                <a:avLst/>
                <a:gdLst/>
                <a:ahLst/>
                <a:cxnLst/>
                <a:rect l="l" t="t" r="r" b="b"/>
                <a:pathLst>
                  <a:path w="2971" h="1165" extrusionOk="0">
                    <a:moveTo>
                      <a:pt x="251" y="1"/>
                    </a:moveTo>
                    <a:cubicBezTo>
                      <a:pt x="0" y="1"/>
                      <a:pt x="8" y="379"/>
                      <a:pt x="276" y="428"/>
                    </a:cubicBezTo>
                    <a:cubicBezTo>
                      <a:pt x="1078" y="503"/>
                      <a:pt x="1855" y="754"/>
                      <a:pt x="2556" y="1130"/>
                    </a:cubicBezTo>
                    <a:cubicBezTo>
                      <a:pt x="2597" y="1154"/>
                      <a:pt x="2636" y="1165"/>
                      <a:pt x="2673" y="1165"/>
                    </a:cubicBezTo>
                    <a:cubicBezTo>
                      <a:pt x="2861" y="1165"/>
                      <a:pt x="2971" y="884"/>
                      <a:pt x="2782" y="779"/>
                    </a:cubicBezTo>
                    <a:cubicBezTo>
                      <a:pt x="2005" y="353"/>
                      <a:pt x="1153" y="102"/>
                      <a:pt x="276" y="2"/>
                    </a:cubicBezTo>
                    <a:cubicBezTo>
                      <a:pt x="267" y="1"/>
                      <a:pt x="259"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4" name="Google Shape;3714;p40"/>
              <p:cNvSpPr/>
              <p:nvPr/>
            </p:nvSpPr>
            <p:spPr>
              <a:xfrm>
                <a:off x="5223225" y="843600"/>
                <a:ext cx="570350" cy="577800"/>
              </a:xfrm>
              <a:custGeom>
                <a:avLst/>
                <a:gdLst/>
                <a:ahLst/>
                <a:cxnLst/>
                <a:rect l="l" t="t" r="r" b="b"/>
                <a:pathLst>
                  <a:path w="22814" h="23112" extrusionOk="0">
                    <a:moveTo>
                      <a:pt x="18885" y="1"/>
                    </a:moveTo>
                    <a:cubicBezTo>
                      <a:pt x="18716" y="1"/>
                      <a:pt x="18544" y="14"/>
                      <a:pt x="18371" y="42"/>
                    </a:cubicBezTo>
                    <a:cubicBezTo>
                      <a:pt x="16401" y="359"/>
                      <a:pt x="15085" y="2313"/>
                      <a:pt x="15257" y="4222"/>
                    </a:cubicBezTo>
                    <a:lnTo>
                      <a:pt x="15257" y="4222"/>
                    </a:lnTo>
                    <a:cubicBezTo>
                      <a:pt x="14574" y="3645"/>
                      <a:pt x="13744" y="3094"/>
                      <a:pt x="12890" y="3094"/>
                    </a:cubicBezTo>
                    <a:cubicBezTo>
                      <a:pt x="12571" y="3094"/>
                      <a:pt x="12249" y="3170"/>
                      <a:pt x="11930" y="3350"/>
                    </a:cubicBezTo>
                    <a:cubicBezTo>
                      <a:pt x="10696" y="4043"/>
                      <a:pt x="10790" y="5502"/>
                      <a:pt x="11080" y="6711"/>
                    </a:cubicBezTo>
                    <a:lnTo>
                      <a:pt x="11080" y="6711"/>
                    </a:lnTo>
                    <a:cubicBezTo>
                      <a:pt x="10745" y="6540"/>
                      <a:pt x="10371" y="6454"/>
                      <a:pt x="10012" y="6454"/>
                    </a:cubicBezTo>
                    <a:cubicBezTo>
                      <a:pt x="9118" y="6454"/>
                      <a:pt x="8314" y="6986"/>
                      <a:pt x="8412" y="8044"/>
                    </a:cubicBezTo>
                    <a:lnTo>
                      <a:pt x="8412" y="8044"/>
                    </a:lnTo>
                    <a:cubicBezTo>
                      <a:pt x="7683" y="7839"/>
                      <a:pt x="6940" y="7737"/>
                      <a:pt x="6214" y="7737"/>
                    </a:cubicBezTo>
                    <a:cubicBezTo>
                      <a:pt x="3222" y="7737"/>
                      <a:pt x="517" y="9470"/>
                      <a:pt x="301" y="12924"/>
                    </a:cubicBezTo>
                    <a:cubicBezTo>
                      <a:pt x="0" y="17611"/>
                      <a:pt x="4060" y="20668"/>
                      <a:pt x="7494" y="23074"/>
                    </a:cubicBezTo>
                    <a:cubicBezTo>
                      <a:pt x="7532" y="23100"/>
                      <a:pt x="7570" y="23111"/>
                      <a:pt x="7605" y="23111"/>
                    </a:cubicBezTo>
                    <a:cubicBezTo>
                      <a:pt x="7775" y="23111"/>
                      <a:pt x="7882" y="22848"/>
                      <a:pt x="7694" y="22724"/>
                    </a:cubicBezTo>
                    <a:cubicBezTo>
                      <a:pt x="4587" y="20543"/>
                      <a:pt x="1003" y="17937"/>
                      <a:pt x="727" y="13801"/>
                    </a:cubicBezTo>
                    <a:cubicBezTo>
                      <a:pt x="602" y="11947"/>
                      <a:pt x="1253" y="10017"/>
                      <a:pt x="2882" y="8964"/>
                    </a:cubicBezTo>
                    <a:cubicBezTo>
                      <a:pt x="3824" y="8355"/>
                      <a:pt x="4903" y="8105"/>
                      <a:pt x="5994" y="8105"/>
                    </a:cubicBezTo>
                    <a:cubicBezTo>
                      <a:pt x="6877" y="8105"/>
                      <a:pt x="7767" y="8269"/>
                      <a:pt x="8597" y="8538"/>
                    </a:cubicBezTo>
                    <a:cubicBezTo>
                      <a:pt x="8618" y="8544"/>
                      <a:pt x="8638" y="8547"/>
                      <a:pt x="8657" y="8547"/>
                    </a:cubicBezTo>
                    <a:cubicBezTo>
                      <a:pt x="8800" y="8547"/>
                      <a:pt x="8894" y="8395"/>
                      <a:pt x="8872" y="8262"/>
                    </a:cubicBezTo>
                    <a:cubicBezTo>
                      <a:pt x="8627" y="7282"/>
                      <a:pt x="9262" y="6863"/>
                      <a:pt x="9987" y="6863"/>
                    </a:cubicBezTo>
                    <a:cubicBezTo>
                      <a:pt x="10449" y="6863"/>
                      <a:pt x="10947" y="7033"/>
                      <a:pt x="11278" y="7335"/>
                    </a:cubicBezTo>
                    <a:cubicBezTo>
                      <a:pt x="11324" y="7380"/>
                      <a:pt x="11378" y="7401"/>
                      <a:pt x="11431" y="7401"/>
                    </a:cubicBezTo>
                    <a:cubicBezTo>
                      <a:pt x="11553" y="7401"/>
                      <a:pt x="11664" y="7292"/>
                      <a:pt x="11629" y="7135"/>
                    </a:cubicBezTo>
                    <a:cubicBezTo>
                      <a:pt x="11303" y="6007"/>
                      <a:pt x="10902" y="4453"/>
                      <a:pt x="12156" y="3751"/>
                    </a:cubicBezTo>
                    <a:cubicBezTo>
                      <a:pt x="12431" y="3599"/>
                      <a:pt x="12704" y="3534"/>
                      <a:pt x="12972" y="3534"/>
                    </a:cubicBezTo>
                    <a:cubicBezTo>
                      <a:pt x="13896" y="3534"/>
                      <a:pt x="14753" y="4307"/>
                      <a:pt x="15414" y="4929"/>
                    </a:cubicBezTo>
                    <a:cubicBezTo>
                      <a:pt x="15455" y="4964"/>
                      <a:pt x="15507" y="4979"/>
                      <a:pt x="15557" y="4979"/>
                    </a:cubicBezTo>
                    <a:cubicBezTo>
                      <a:pt x="15690" y="4979"/>
                      <a:pt x="15819" y="4874"/>
                      <a:pt x="15765" y="4729"/>
                    </a:cubicBezTo>
                    <a:cubicBezTo>
                      <a:pt x="15263" y="2824"/>
                      <a:pt x="16617" y="593"/>
                      <a:pt x="18647" y="418"/>
                    </a:cubicBezTo>
                    <a:cubicBezTo>
                      <a:pt x="18730" y="411"/>
                      <a:pt x="18813" y="407"/>
                      <a:pt x="18895" y="407"/>
                    </a:cubicBezTo>
                    <a:cubicBezTo>
                      <a:pt x="20835" y="407"/>
                      <a:pt x="22373" y="2352"/>
                      <a:pt x="22181" y="4227"/>
                    </a:cubicBezTo>
                    <a:cubicBezTo>
                      <a:pt x="22168" y="4365"/>
                      <a:pt x="22262" y="4434"/>
                      <a:pt x="22362" y="4434"/>
                    </a:cubicBezTo>
                    <a:cubicBezTo>
                      <a:pt x="22463" y="4434"/>
                      <a:pt x="22569" y="4365"/>
                      <a:pt x="22582" y="4227"/>
                    </a:cubicBezTo>
                    <a:cubicBezTo>
                      <a:pt x="22814" y="2114"/>
                      <a:pt x="21024" y="1"/>
                      <a:pt x="1888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5" name="Google Shape;3715;p40"/>
              <p:cNvSpPr/>
              <p:nvPr/>
            </p:nvSpPr>
            <p:spPr>
              <a:xfrm>
                <a:off x="5829450" y="735375"/>
                <a:ext cx="293550" cy="483925"/>
              </a:xfrm>
              <a:custGeom>
                <a:avLst/>
                <a:gdLst/>
                <a:ahLst/>
                <a:cxnLst/>
                <a:rect l="l" t="t" r="r" b="b"/>
                <a:pathLst>
                  <a:path w="11742" h="19357" extrusionOk="0">
                    <a:moveTo>
                      <a:pt x="3615" y="0"/>
                    </a:moveTo>
                    <a:cubicBezTo>
                      <a:pt x="2208" y="0"/>
                      <a:pt x="823" y="773"/>
                      <a:pt x="87" y="2140"/>
                    </a:cubicBezTo>
                    <a:cubicBezTo>
                      <a:pt x="1" y="2295"/>
                      <a:pt x="140" y="2451"/>
                      <a:pt x="284" y="2451"/>
                    </a:cubicBezTo>
                    <a:cubicBezTo>
                      <a:pt x="350" y="2451"/>
                      <a:pt x="416" y="2419"/>
                      <a:pt x="463" y="2341"/>
                    </a:cubicBezTo>
                    <a:cubicBezTo>
                      <a:pt x="1117" y="1112"/>
                      <a:pt x="2398" y="431"/>
                      <a:pt x="3664" y="431"/>
                    </a:cubicBezTo>
                    <a:cubicBezTo>
                      <a:pt x="4774" y="431"/>
                      <a:pt x="5873" y="954"/>
                      <a:pt x="6528" y="2090"/>
                    </a:cubicBezTo>
                    <a:cubicBezTo>
                      <a:pt x="7806" y="4321"/>
                      <a:pt x="6654" y="6852"/>
                      <a:pt x="5350" y="8757"/>
                    </a:cubicBezTo>
                    <a:cubicBezTo>
                      <a:pt x="5257" y="8907"/>
                      <a:pt x="5401" y="9070"/>
                      <a:pt x="5543" y="9070"/>
                    </a:cubicBezTo>
                    <a:cubicBezTo>
                      <a:pt x="5591" y="9070"/>
                      <a:pt x="5638" y="9052"/>
                      <a:pt x="5676" y="9007"/>
                    </a:cubicBezTo>
                    <a:cubicBezTo>
                      <a:pt x="5689" y="8995"/>
                      <a:pt x="5701" y="8984"/>
                      <a:pt x="5714" y="8973"/>
                    </a:cubicBezTo>
                    <a:lnTo>
                      <a:pt x="5714" y="8973"/>
                    </a:lnTo>
                    <a:cubicBezTo>
                      <a:pt x="5718" y="8976"/>
                      <a:pt x="5722" y="8979"/>
                      <a:pt x="5726" y="8982"/>
                    </a:cubicBezTo>
                    <a:cubicBezTo>
                      <a:pt x="5737" y="8967"/>
                      <a:pt x="5747" y="8952"/>
                      <a:pt x="5757" y="8936"/>
                    </a:cubicBezTo>
                    <a:lnTo>
                      <a:pt x="5757" y="8936"/>
                    </a:lnTo>
                    <a:cubicBezTo>
                      <a:pt x="5961" y="8773"/>
                      <a:pt x="6194" y="8700"/>
                      <a:pt x="6427" y="8700"/>
                    </a:cubicBezTo>
                    <a:cubicBezTo>
                      <a:pt x="6940" y="8700"/>
                      <a:pt x="7449" y="9055"/>
                      <a:pt x="7631" y="9584"/>
                    </a:cubicBezTo>
                    <a:cubicBezTo>
                      <a:pt x="7882" y="10286"/>
                      <a:pt x="7556" y="11012"/>
                      <a:pt x="7180" y="11589"/>
                    </a:cubicBezTo>
                    <a:cubicBezTo>
                      <a:pt x="7068" y="11723"/>
                      <a:pt x="7196" y="11897"/>
                      <a:pt x="7350" y="11897"/>
                    </a:cubicBezTo>
                    <a:cubicBezTo>
                      <a:pt x="7368" y="11897"/>
                      <a:pt x="7387" y="11895"/>
                      <a:pt x="7405" y="11890"/>
                    </a:cubicBezTo>
                    <a:cubicBezTo>
                      <a:pt x="7709" y="11814"/>
                      <a:pt x="8051" y="11763"/>
                      <a:pt x="8383" y="11763"/>
                    </a:cubicBezTo>
                    <a:cubicBezTo>
                      <a:pt x="9258" y="11763"/>
                      <a:pt x="10055" y="12119"/>
                      <a:pt x="9837" y="13318"/>
                    </a:cubicBezTo>
                    <a:cubicBezTo>
                      <a:pt x="9686" y="14246"/>
                      <a:pt x="8884" y="14847"/>
                      <a:pt x="8182" y="15398"/>
                    </a:cubicBezTo>
                    <a:cubicBezTo>
                      <a:pt x="8026" y="15510"/>
                      <a:pt x="8148" y="15761"/>
                      <a:pt x="8319" y="15761"/>
                    </a:cubicBezTo>
                    <a:cubicBezTo>
                      <a:pt x="8340" y="15761"/>
                      <a:pt x="8361" y="15757"/>
                      <a:pt x="8383" y="15749"/>
                    </a:cubicBezTo>
                    <a:cubicBezTo>
                      <a:pt x="8814" y="15584"/>
                      <a:pt x="9376" y="15374"/>
                      <a:pt x="9903" y="15374"/>
                    </a:cubicBezTo>
                    <a:cubicBezTo>
                      <a:pt x="10173" y="15374"/>
                      <a:pt x="10434" y="15429"/>
                      <a:pt x="10664" y="15574"/>
                    </a:cubicBezTo>
                    <a:cubicBezTo>
                      <a:pt x="11415" y="16050"/>
                      <a:pt x="11265" y="17078"/>
                      <a:pt x="10789" y="17604"/>
                    </a:cubicBezTo>
                    <a:cubicBezTo>
                      <a:pt x="10438" y="18005"/>
                      <a:pt x="9887" y="18205"/>
                      <a:pt x="9385" y="18356"/>
                    </a:cubicBezTo>
                    <a:cubicBezTo>
                      <a:pt x="8141" y="18791"/>
                      <a:pt x="6811" y="18952"/>
                      <a:pt x="5495" y="18952"/>
                    </a:cubicBezTo>
                    <a:cubicBezTo>
                      <a:pt x="5220" y="18952"/>
                      <a:pt x="4946" y="18945"/>
                      <a:pt x="4674" y="18932"/>
                    </a:cubicBezTo>
                    <a:cubicBezTo>
                      <a:pt x="4666" y="18932"/>
                      <a:pt x="4658" y="18931"/>
                      <a:pt x="4651" y="18931"/>
                    </a:cubicBezTo>
                    <a:cubicBezTo>
                      <a:pt x="4398" y="18931"/>
                      <a:pt x="4406" y="19333"/>
                      <a:pt x="4674" y="19333"/>
                    </a:cubicBezTo>
                    <a:cubicBezTo>
                      <a:pt x="4964" y="19348"/>
                      <a:pt x="5254" y="19356"/>
                      <a:pt x="5543" y="19356"/>
                    </a:cubicBezTo>
                    <a:cubicBezTo>
                      <a:pt x="6698" y="19356"/>
                      <a:pt x="7837" y="19228"/>
                      <a:pt x="8959" y="18907"/>
                    </a:cubicBezTo>
                    <a:cubicBezTo>
                      <a:pt x="9912" y="18657"/>
                      <a:pt x="11014" y="18331"/>
                      <a:pt x="11441" y="17353"/>
                    </a:cubicBezTo>
                    <a:cubicBezTo>
                      <a:pt x="11741" y="16702"/>
                      <a:pt x="11666" y="15875"/>
                      <a:pt x="11090" y="15373"/>
                    </a:cubicBezTo>
                    <a:cubicBezTo>
                      <a:pt x="10758" y="15074"/>
                      <a:pt x="10354" y="14966"/>
                      <a:pt x="9931" y="14966"/>
                    </a:cubicBezTo>
                    <a:cubicBezTo>
                      <a:pt x="9697" y="14966"/>
                      <a:pt x="9457" y="14999"/>
                      <a:pt x="9220" y="15052"/>
                    </a:cubicBezTo>
                    <a:lnTo>
                      <a:pt x="9220" y="15052"/>
                    </a:lnTo>
                    <a:cubicBezTo>
                      <a:pt x="9989" y="14319"/>
                      <a:pt x="10604" y="13396"/>
                      <a:pt x="10187" y="12316"/>
                    </a:cubicBezTo>
                    <a:cubicBezTo>
                      <a:pt x="9888" y="11544"/>
                      <a:pt x="9232" y="11316"/>
                      <a:pt x="8531" y="11316"/>
                    </a:cubicBezTo>
                    <a:cubicBezTo>
                      <a:pt x="8275" y="11316"/>
                      <a:pt x="8012" y="11347"/>
                      <a:pt x="7759" y="11392"/>
                    </a:cubicBezTo>
                    <a:lnTo>
                      <a:pt x="7759" y="11392"/>
                    </a:lnTo>
                    <a:cubicBezTo>
                      <a:pt x="8187" y="10535"/>
                      <a:pt x="8352" y="9421"/>
                      <a:pt x="7556" y="8732"/>
                    </a:cubicBezTo>
                    <a:cubicBezTo>
                      <a:pt x="7239" y="8440"/>
                      <a:pt x="6839" y="8290"/>
                      <a:pt x="6444" y="8290"/>
                    </a:cubicBezTo>
                    <a:cubicBezTo>
                      <a:pt x="6344" y="8290"/>
                      <a:pt x="6244" y="8300"/>
                      <a:pt x="6145" y="8319"/>
                    </a:cubicBezTo>
                    <a:lnTo>
                      <a:pt x="6145" y="8319"/>
                    </a:lnTo>
                    <a:cubicBezTo>
                      <a:pt x="7449" y="6113"/>
                      <a:pt x="8343" y="3107"/>
                      <a:pt x="6278" y="1088"/>
                    </a:cubicBezTo>
                    <a:cubicBezTo>
                      <a:pt x="5505" y="345"/>
                      <a:pt x="4555" y="0"/>
                      <a:pt x="36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6" name="Google Shape;3716;p40"/>
              <p:cNvSpPr/>
              <p:nvPr/>
            </p:nvSpPr>
            <p:spPr>
              <a:xfrm>
                <a:off x="5517600" y="1268750"/>
                <a:ext cx="520800" cy="319075"/>
              </a:xfrm>
              <a:custGeom>
                <a:avLst/>
                <a:gdLst/>
                <a:ahLst/>
                <a:cxnLst/>
                <a:rect l="l" t="t" r="r" b="b"/>
                <a:pathLst>
                  <a:path w="20832" h="12763" extrusionOk="0">
                    <a:moveTo>
                      <a:pt x="16560" y="0"/>
                    </a:moveTo>
                    <a:cubicBezTo>
                      <a:pt x="16391" y="0"/>
                      <a:pt x="16244" y="211"/>
                      <a:pt x="16421" y="329"/>
                    </a:cubicBezTo>
                    <a:cubicBezTo>
                      <a:pt x="18150" y="1708"/>
                      <a:pt x="20130" y="4464"/>
                      <a:pt x="19503" y="6845"/>
                    </a:cubicBezTo>
                    <a:cubicBezTo>
                      <a:pt x="18941" y="9035"/>
                      <a:pt x="16192" y="9906"/>
                      <a:pt x="13985" y="9906"/>
                    </a:cubicBezTo>
                    <a:cubicBezTo>
                      <a:pt x="13539" y="9906"/>
                      <a:pt x="13116" y="9870"/>
                      <a:pt x="12737" y="9803"/>
                    </a:cubicBezTo>
                    <a:cubicBezTo>
                      <a:pt x="12721" y="9800"/>
                      <a:pt x="12705" y="9798"/>
                      <a:pt x="12689" y="9798"/>
                    </a:cubicBezTo>
                    <a:cubicBezTo>
                      <a:pt x="12581" y="9798"/>
                      <a:pt x="12486" y="9872"/>
                      <a:pt x="12486" y="10003"/>
                    </a:cubicBezTo>
                    <a:cubicBezTo>
                      <a:pt x="12461" y="10329"/>
                      <a:pt x="12586" y="10555"/>
                      <a:pt x="12636" y="10881"/>
                    </a:cubicBezTo>
                    <a:cubicBezTo>
                      <a:pt x="12962" y="11557"/>
                      <a:pt x="12511" y="12033"/>
                      <a:pt x="11308" y="12284"/>
                    </a:cubicBezTo>
                    <a:cubicBezTo>
                      <a:pt x="10982" y="12209"/>
                      <a:pt x="10681" y="12084"/>
                      <a:pt x="10381" y="11908"/>
                    </a:cubicBezTo>
                    <a:cubicBezTo>
                      <a:pt x="9428" y="11407"/>
                      <a:pt x="8626" y="10680"/>
                      <a:pt x="7975" y="9828"/>
                    </a:cubicBezTo>
                    <a:cubicBezTo>
                      <a:pt x="7930" y="9761"/>
                      <a:pt x="7866" y="9729"/>
                      <a:pt x="7802" y="9729"/>
                    </a:cubicBezTo>
                    <a:cubicBezTo>
                      <a:pt x="7721" y="9729"/>
                      <a:pt x="7641" y="9780"/>
                      <a:pt x="7599" y="9878"/>
                    </a:cubicBezTo>
                    <a:cubicBezTo>
                      <a:pt x="7117" y="11219"/>
                      <a:pt x="5777" y="12087"/>
                      <a:pt x="4384" y="12087"/>
                    </a:cubicBezTo>
                    <a:cubicBezTo>
                      <a:pt x="4111" y="12087"/>
                      <a:pt x="3835" y="12053"/>
                      <a:pt x="3564" y="11983"/>
                    </a:cubicBezTo>
                    <a:cubicBezTo>
                      <a:pt x="1834" y="11557"/>
                      <a:pt x="731" y="9928"/>
                      <a:pt x="431" y="8274"/>
                    </a:cubicBezTo>
                    <a:cubicBezTo>
                      <a:pt x="420" y="8160"/>
                      <a:pt x="342" y="8111"/>
                      <a:pt x="257" y="8111"/>
                    </a:cubicBezTo>
                    <a:cubicBezTo>
                      <a:pt x="135" y="8111"/>
                      <a:pt x="0" y="8212"/>
                      <a:pt x="30" y="8374"/>
                    </a:cubicBezTo>
                    <a:cubicBezTo>
                      <a:pt x="381" y="10304"/>
                      <a:pt x="1759" y="12134"/>
                      <a:pt x="3764" y="12460"/>
                    </a:cubicBezTo>
                    <a:cubicBezTo>
                      <a:pt x="3960" y="12489"/>
                      <a:pt x="4156" y="12504"/>
                      <a:pt x="4351" y="12504"/>
                    </a:cubicBezTo>
                    <a:cubicBezTo>
                      <a:pt x="5827" y="12504"/>
                      <a:pt x="7227" y="11667"/>
                      <a:pt x="7857" y="10328"/>
                    </a:cubicBezTo>
                    <a:lnTo>
                      <a:pt x="7857" y="10328"/>
                    </a:lnTo>
                    <a:cubicBezTo>
                      <a:pt x="8773" y="11460"/>
                      <a:pt x="10159" y="12691"/>
                      <a:pt x="11609" y="12760"/>
                    </a:cubicBezTo>
                    <a:cubicBezTo>
                      <a:pt x="11639" y="12762"/>
                      <a:pt x="11670" y="12762"/>
                      <a:pt x="11700" y="12762"/>
                    </a:cubicBezTo>
                    <a:cubicBezTo>
                      <a:pt x="12220" y="12762"/>
                      <a:pt x="12728" y="12560"/>
                      <a:pt x="13012" y="12134"/>
                    </a:cubicBezTo>
                    <a:cubicBezTo>
                      <a:pt x="13414" y="11486"/>
                      <a:pt x="13000" y="10898"/>
                      <a:pt x="12905" y="10246"/>
                    </a:cubicBezTo>
                    <a:lnTo>
                      <a:pt x="12905" y="10246"/>
                    </a:lnTo>
                    <a:cubicBezTo>
                      <a:pt x="13255" y="10293"/>
                      <a:pt x="13626" y="10318"/>
                      <a:pt x="14008" y="10318"/>
                    </a:cubicBezTo>
                    <a:cubicBezTo>
                      <a:pt x="16277" y="10318"/>
                      <a:pt x="18936" y="9447"/>
                      <a:pt x="19804" y="7297"/>
                    </a:cubicBezTo>
                    <a:cubicBezTo>
                      <a:pt x="20832" y="4740"/>
                      <a:pt x="18601" y="1532"/>
                      <a:pt x="16696" y="53"/>
                    </a:cubicBezTo>
                    <a:cubicBezTo>
                      <a:pt x="16653" y="16"/>
                      <a:pt x="16606" y="0"/>
                      <a:pt x="165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7" name="Google Shape;3717;p40"/>
              <p:cNvSpPr/>
              <p:nvPr/>
            </p:nvSpPr>
            <p:spPr>
              <a:xfrm>
                <a:off x="5468950" y="1523075"/>
                <a:ext cx="171800" cy="112850"/>
              </a:xfrm>
              <a:custGeom>
                <a:avLst/>
                <a:gdLst/>
                <a:ahLst/>
                <a:cxnLst/>
                <a:rect l="l" t="t" r="r" b="b"/>
                <a:pathLst>
                  <a:path w="6872" h="4514" extrusionOk="0">
                    <a:moveTo>
                      <a:pt x="253" y="0"/>
                    </a:moveTo>
                    <a:cubicBezTo>
                      <a:pt x="128" y="0"/>
                      <a:pt x="1" y="106"/>
                      <a:pt x="46" y="256"/>
                    </a:cubicBezTo>
                    <a:cubicBezTo>
                      <a:pt x="784" y="2875"/>
                      <a:pt x="3041" y="4514"/>
                      <a:pt x="5657" y="4514"/>
                    </a:cubicBezTo>
                    <a:cubicBezTo>
                      <a:pt x="5971" y="4514"/>
                      <a:pt x="6290" y="4490"/>
                      <a:pt x="6612" y="4442"/>
                    </a:cubicBezTo>
                    <a:cubicBezTo>
                      <a:pt x="6872" y="4395"/>
                      <a:pt x="6776" y="4037"/>
                      <a:pt x="6555" y="4037"/>
                    </a:cubicBezTo>
                    <a:cubicBezTo>
                      <a:pt x="6541" y="4037"/>
                      <a:pt x="6527" y="4038"/>
                      <a:pt x="6512" y="4041"/>
                    </a:cubicBezTo>
                    <a:cubicBezTo>
                      <a:pt x="6216" y="4086"/>
                      <a:pt x="5923" y="4108"/>
                      <a:pt x="5634" y="4108"/>
                    </a:cubicBezTo>
                    <a:cubicBezTo>
                      <a:pt x="3211" y="4108"/>
                      <a:pt x="1119" y="2552"/>
                      <a:pt x="447" y="156"/>
                    </a:cubicBezTo>
                    <a:cubicBezTo>
                      <a:pt x="417" y="46"/>
                      <a:pt x="335" y="0"/>
                      <a:pt x="25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8" name="Google Shape;3718;p40"/>
              <p:cNvSpPr/>
              <p:nvPr/>
            </p:nvSpPr>
            <p:spPr>
              <a:xfrm>
                <a:off x="5686250" y="1587750"/>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9" name="Google Shape;3719;p40"/>
              <p:cNvSpPr/>
              <p:nvPr/>
            </p:nvSpPr>
            <p:spPr>
              <a:xfrm>
                <a:off x="5538700" y="777325"/>
                <a:ext cx="131550" cy="77675"/>
              </a:xfrm>
              <a:custGeom>
                <a:avLst/>
                <a:gdLst/>
                <a:ahLst/>
                <a:cxnLst/>
                <a:rect l="l" t="t" r="r" b="b"/>
                <a:pathLst>
                  <a:path w="5262" h="3107" extrusionOk="0">
                    <a:moveTo>
                      <a:pt x="4073" y="0"/>
                    </a:moveTo>
                    <a:cubicBezTo>
                      <a:pt x="2283" y="0"/>
                      <a:pt x="203" y="1058"/>
                      <a:pt x="13" y="2918"/>
                    </a:cubicBezTo>
                    <a:cubicBezTo>
                      <a:pt x="0" y="3044"/>
                      <a:pt x="94" y="3106"/>
                      <a:pt x="194" y="3106"/>
                    </a:cubicBezTo>
                    <a:cubicBezTo>
                      <a:pt x="295" y="3106"/>
                      <a:pt x="401" y="3044"/>
                      <a:pt x="414" y="2918"/>
                    </a:cubicBezTo>
                    <a:cubicBezTo>
                      <a:pt x="603" y="1296"/>
                      <a:pt x="2530" y="417"/>
                      <a:pt x="4077" y="417"/>
                    </a:cubicBezTo>
                    <a:cubicBezTo>
                      <a:pt x="4370" y="417"/>
                      <a:pt x="4649" y="449"/>
                      <a:pt x="4900" y="512"/>
                    </a:cubicBezTo>
                    <a:cubicBezTo>
                      <a:pt x="4916" y="515"/>
                      <a:pt x="4932" y="517"/>
                      <a:pt x="4947" y="517"/>
                    </a:cubicBezTo>
                    <a:cubicBezTo>
                      <a:pt x="5186" y="517"/>
                      <a:pt x="5261" y="159"/>
                      <a:pt x="5025" y="111"/>
                    </a:cubicBezTo>
                    <a:cubicBezTo>
                      <a:pt x="4727" y="37"/>
                      <a:pt x="4405" y="0"/>
                      <a:pt x="407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0" name="Google Shape;3720;p40"/>
              <p:cNvSpPr/>
              <p:nvPr/>
            </p:nvSpPr>
            <p:spPr>
              <a:xfrm>
                <a:off x="5702550" y="798275"/>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1" name="Google Shape;3721;p40"/>
              <p:cNvSpPr/>
              <p:nvPr/>
            </p:nvSpPr>
            <p:spPr>
              <a:xfrm>
                <a:off x="5881175" y="689075"/>
                <a:ext cx="130600" cy="33700"/>
              </a:xfrm>
              <a:custGeom>
                <a:avLst/>
                <a:gdLst/>
                <a:ahLst/>
                <a:cxnLst/>
                <a:rect l="l" t="t" r="r" b="b"/>
                <a:pathLst>
                  <a:path w="5224" h="1348" extrusionOk="0">
                    <a:moveTo>
                      <a:pt x="2115" y="1"/>
                    </a:moveTo>
                    <a:cubicBezTo>
                      <a:pt x="1483" y="1"/>
                      <a:pt x="844" y="119"/>
                      <a:pt x="224" y="358"/>
                    </a:cubicBezTo>
                    <a:cubicBezTo>
                      <a:pt x="0" y="447"/>
                      <a:pt x="55" y="775"/>
                      <a:pt x="247" y="775"/>
                    </a:cubicBezTo>
                    <a:cubicBezTo>
                      <a:pt x="271" y="775"/>
                      <a:pt x="296" y="770"/>
                      <a:pt x="324" y="759"/>
                    </a:cubicBezTo>
                    <a:cubicBezTo>
                      <a:pt x="904" y="531"/>
                      <a:pt x="1499" y="418"/>
                      <a:pt x="2087" y="418"/>
                    </a:cubicBezTo>
                    <a:cubicBezTo>
                      <a:pt x="3049" y="418"/>
                      <a:pt x="3995" y="720"/>
                      <a:pt x="4835" y="1310"/>
                    </a:cubicBezTo>
                    <a:cubicBezTo>
                      <a:pt x="4873" y="1336"/>
                      <a:pt x="4911" y="1347"/>
                      <a:pt x="4946" y="1347"/>
                    </a:cubicBezTo>
                    <a:cubicBezTo>
                      <a:pt x="5116" y="1347"/>
                      <a:pt x="5223" y="1080"/>
                      <a:pt x="5036" y="935"/>
                    </a:cubicBezTo>
                    <a:cubicBezTo>
                      <a:pt x="4151" y="314"/>
                      <a:pt x="3142" y="1"/>
                      <a:pt x="211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2" name="Google Shape;3722;p40"/>
              <p:cNvSpPr/>
              <p:nvPr/>
            </p:nvSpPr>
            <p:spPr>
              <a:xfrm>
                <a:off x="5831950" y="884200"/>
                <a:ext cx="82400" cy="63625"/>
              </a:xfrm>
              <a:custGeom>
                <a:avLst/>
                <a:gdLst/>
                <a:ahLst/>
                <a:cxnLst/>
                <a:rect l="l" t="t" r="r" b="b"/>
                <a:pathLst>
                  <a:path w="3296" h="2545" extrusionOk="0">
                    <a:moveTo>
                      <a:pt x="861" y="0"/>
                    </a:moveTo>
                    <a:cubicBezTo>
                      <a:pt x="568" y="0"/>
                      <a:pt x="267" y="146"/>
                      <a:pt x="87" y="498"/>
                    </a:cubicBezTo>
                    <a:cubicBezTo>
                      <a:pt x="0" y="672"/>
                      <a:pt x="155" y="822"/>
                      <a:pt x="299" y="822"/>
                    </a:cubicBezTo>
                    <a:cubicBezTo>
                      <a:pt x="363" y="822"/>
                      <a:pt x="425" y="793"/>
                      <a:pt x="463" y="724"/>
                    </a:cubicBezTo>
                    <a:cubicBezTo>
                      <a:pt x="534" y="559"/>
                      <a:pt x="692" y="395"/>
                      <a:pt x="876" y="395"/>
                    </a:cubicBezTo>
                    <a:cubicBezTo>
                      <a:pt x="889" y="395"/>
                      <a:pt x="901" y="396"/>
                      <a:pt x="914" y="398"/>
                    </a:cubicBezTo>
                    <a:cubicBezTo>
                      <a:pt x="1215" y="398"/>
                      <a:pt x="1340" y="749"/>
                      <a:pt x="1190" y="999"/>
                    </a:cubicBezTo>
                    <a:cubicBezTo>
                      <a:pt x="1094" y="1153"/>
                      <a:pt x="1248" y="1292"/>
                      <a:pt x="1405" y="1292"/>
                    </a:cubicBezTo>
                    <a:cubicBezTo>
                      <a:pt x="1452" y="1292"/>
                      <a:pt x="1500" y="1279"/>
                      <a:pt x="1541" y="1250"/>
                    </a:cubicBezTo>
                    <a:cubicBezTo>
                      <a:pt x="1682" y="1122"/>
                      <a:pt x="1894" y="1040"/>
                      <a:pt x="2101" y="1040"/>
                    </a:cubicBezTo>
                    <a:cubicBezTo>
                      <a:pt x="2301" y="1040"/>
                      <a:pt x="2496" y="1116"/>
                      <a:pt x="2619" y="1300"/>
                    </a:cubicBezTo>
                    <a:cubicBezTo>
                      <a:pt x="2794" y="1576"/>
                      <a:pt x="2694" y="2002"/>
                      <a:pt x="2368" y="2127"/>
                    </a:cubicBezTo>
                    <a:cubicBezTo>
                      <a:pt x="2145" y="2216"/>
                      <a:pt x="2220" y="2544"/>
                      <a:pt x="2416" y="2544"/>
                    </a:cubicBezTo>
                    <a:cubicBezTo>
                      <a:pt x="2440" y="2544"/>
                      <a:pt x="2466" y="2539"/>
                      <a:pt x="2493" y="2528"/>
                    </a:cubicBezTo>
                    <a:cubicBezTo>
                      <a:pt x="3045" y="2303"/>
                      <a:pt x="3295" y="1626"/>
                      <a:pt x="2970" y="1074"/>
                    </a:cubicBezTo>
                    <a:cubicBezTo>
                      <a:pt x="2777" y="754"/>
                      <a:pt x="2460" y="617"/>
                      <a:pt x="2129" y="617"/>
                    </a:cubicBezTo>
                    <a:cubicBezTo>
                      <a:pt x="1985" y="617"/>
                      <a:pt x="1839" y="643"/>
                      <a:pt x="1700" y="690"/>
                    </a:cubicBezTo>
                    <a:lnTo>
                      <a:pt x="1700" y="690"/>
                    </a:lnTo>
                    <a:cubicBezTo>
                      <a:pt x="1663" y="283"/>
                      <a:pt x="1269" y="0"/>
                      <a:pt x="86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3" name="Google Shape;3723;p40"/>
              <p:cNvSpPr/>
              <p:nvPr/>
            </p:nvSpPr>
            <p:spPr>
              <a:xfrm>
                <a:off x="5922250" y="788125"/>
                <a:ext cx="55375" cy="69425"/>
              </a:xfrm>
              <a:custGeom>
                <a:avLst/>
                <a:gdLst/>
                <a:ahLst/>
                <a:cxnLst/>
                <a:rect l="l" t="t" r="r" b="b"/>
                <a:pathLst>
                  <a:path w="2215" h="2777" extrusionOk="0">
                    <a:moveTo>
                      <a:pt x="317" y="1"/>
                    </a:moveTo>
                    <a:cubicBezTo>
                      <a:pt x="96" y="1"/>
                      <a:pt x="0" y="359"/>
                      <a:pt x="260" y="406"/>
                    </a:cubicBezTo>
                    <a:cubicBezTo>
                      <a:pt x="1212" y="582"/>
                      <a:pt x="1739" y="1559"/>
                      <a:pt x="1312" y="2461"/>
                    </a:cubicBezTo>
                    <a:cubicBezTo>
                      <a:pt x="1245" y="2631"/>
                      <a:pt x="1383" y="2777"/>
                      <a:pt x="1518" y="2777"/>
                    </a:cubicBezTo>
                    <a:cubicBezTo>
                      <a:pt x="1583" y="2777"/>
                      <a:pt x="1648" y="2743"/>
                      <a:pt x="1688" y="2662"/>
                    </a:cubicBezTo>
                    <a:cubicBezTo>
                      <a:pt x="2215" y="1534"/>
                      <a:pt x="1613" y="256"/>
                      <a:pt x="360" y="5"/>
                    </a:cubicBezTo>
                    <a:cubicBezTo>
                      <a:pt x="345" y="2"/>
                      <a:pt x="331" y="1"/>
                      <a:pt x="31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4" name="Google Shape;3724;p40"/>
              <p:cNvSpPr/>
              <p:nvPr/>
            </p:nvSpPr>
            <p:spPr>
              <a:xfrm>
                <a:off x="5397400" y="1064175"/>
                <a:ext cx="466825" cy="354750"/>
              </a:xfrm>
              <a:custGeom>
                <a:avLst/>
                <a:gdLst/>
                <a:ahLst/>
                <a:cxnLst/>
                <a:rect l="l" t="t" r="r" b="b"/>
                <a:pathLst>
                  <a:path w="18673" h="14190" extrusionOk="0">
                    <a:moveTo>
                      <a:pt x="11121" y="1"/>
                    </a:moveTo>
                    <a:cubicBezTo>
                      <a:pt x="11023" y="1"/>
                      <a:pt x="10925" y="6"/>
                      <a:pt x="10828" y="16"/>
                    </a:cubicBezTo>
                    <a:cubicBezTo>
                      <a:pt x="8754" y="221"/>
                      <a:pt x="6306" y="2354"/>
                      <a:pt x="5880" y="4529"/>
                    </a:cubicBezTo>
                    <a:lnTo>
                      <a:pt x="5880" y="4529"/>
                    </a:lnTo>
                    <a:cubicBezTo>
                      <a:pt x="5317" y="3762"/>
                      <a:pt x="4379" y="3333"/>
                      <a:pt x="3439" y="3333"/>
                    </a:cubicBezTo>
                    <a:cubicBezTo>
                      <a:pt x="2981" y="3333"/>
                      <a:pt x="2522" y="3435"/>
                      <a:pt x="2106" y="3650"/>
                    </a:cubicBezTo>
                    <a:cubicBezTo>
                      <a:pt x="427" y="4527"/>
                      <a:pt x="1" y="6683"/>
                      <a:pt x="602" y="8337"/>
                    </a:cubicBezTo>
                    <a:cubicBezTo>
                      <a:pt x="641" y="8424"/>
                      <a:pt x="724" y="8462"/>
                      <a:pt x="807" y="8462"/>
                    </a:cubicBezTo>
                    <a:cubicBezTo>
                      <a:pt x="937" y="8462"/>
                      <a:pt x="1065" y="8365"/>
                      <a:pt x="1003" y="8211"/>
                    </a:cubicBezTo>
                    <a:cubicBezTo>
                      <a:pt x="502" y="6833"/>
                      <a:pt x="727" y="4978"/>
                      <a:pt x="2081" y="4151"/>
                    </a:cubicBezTo>
                    <a:cubicBezTo>
                      <a:pt x="2510" y="3884"/>
                      <a:pt x="2991" y="3758"/>
                      <a:pt x="3466" y="3758"/>
                    </a:cubicBezTo>
                    <a:cubicBezTo>
                      <a:pt x="4463" y="3758"/>
                      <a:pt x="5433" y="4312"/>
                      <a:pt x="5840" y="5279"/>
                    </a:cubicBezTo>
                    <a:cubicBezTo>
                      <a:pt x="5868" y="5352"/>
                      <a:pt x="5928" y="5382"/>
                      <a:pt x="5994" y="5382"/>
                    </a:cubicBezTo>
                    <a:cubicBezTo>
                      <a:pt x="6109" y="5382"/>
                      <a:pt x="6241" y="5290"/>
                      <a:pt x="6241" y="5179"/>
                    </a:cubicBezTo>
                    <a:cubicBezTo>
                      <a:pt x="6216" y="3349"/>
                      <a:pt x="8121" y="1469"/>
                      <a:pt x="9700" y="768"/>
                    </a:cubicBezTo>
                    <a:cubicBezTo>
                      <a:pt x="10188" y="551"/>
                      <a:pt x="10728" y="415"/>
                      <a:pt x="11259" y="415"/>
                    </a:cubicBezTo>
                    <a:cubicBezTo>
                      <a:pt x="11710" y="415"/>
                      <a:pt x="12154" y="513"/>
                      <a:pt x="12557" y="743"/>
                    </a:cubicBezTo>
                    <a:cubicBezTo>
                      <a:pt x="13484" y="1294"/>
                      <a:pt x="13835" y="2497"/>
                      <a:pt x="13259" y="3424"/>
                    </a:cubicBezTo>
                    <a:cubicBezTo>
                      <a:pt x="13155" y="3580"/>
                      <a:pt x="13290" y="3724"/>
                      <a:pt x="13433" y="3724"/>
                    </a:cubicBezTo>
                    <a:cubicBezTo>
                      <a:pt x="13497" y="3724"/>
                      <a:pt x="13563" y="3695"/>
                      <a:pt x="13610" y="3625"/>
                    </a:cubicBezTo>
                    <a:cubicBezTo>
                      <a:pt x="13859" y="3284"/>
                      <a:pt x="14231" y="3135"/>
                      <a:pt x="14612" y="3135"/>
                    </a:cubicBezTo>
                    <a:cubicBezTo>
                      <a:pt x="14960" y="3135"/>
                      <a:pt x="15315" y="3259"/>
                      <a:pt x="15590" y="3474"/>
                    </a:cubicBezTo>
                    <a:cubicBezTo>
                      <a:pt x="16241" y="4001"/>
                      <a:pt x="16342" y="4928"/>
                      <a:pt x="16216" y="5705"/>
                    </a:cubicBezTo>
                    <a:cubicBezTo>
                      <a:pt x="16016" y="6858"/>
                      <a:pt x="15389" y="7886"/>
                      <a:pt x="14662" y="8738"/>
                    </a:cubicBezTo>
                    <a:cubicBezTo>
                      <a:pt x="14537" y="8863"/>
                      <a:pt x="14612" y="9114"/>
                      <a:pt x="14813" y="9114"/>
                    </a:cubicBezTo>
                    <a:cubicBezTo>
                      <a:pt x="15072" y="9088"/>
                      <a:pt x="15355" y="9068"/>
                      <a:pt x="15644" y="9068"/>
                    </a:cubicBezTo>
                    <a:cubicBezTo>
                      <a:pt x="16498" y="9068"/>
                      <a:pt x="17396" y="9248"/>
                      <a:pt x="17845" y="10016"/>
                    </a:cubicBezTo>
                    <a:cubicBezTo>
                      <a:pt x="18472" y="11069"/>
                      <a:pt x="17895" y="12422"/>
                      <a:pt x="16993" y="13074"/>
                    </a:cubicBezTo>
                    <a:cubicBezTo>
                      <a:pt x="16216" y="13623"/>
                      <a:pt x="15340" y="13804"/>
                      <a:pt x="14433" y="13804"/>
                    </a:cubicBezTo>
                    <a:cubicBezTo>
                      <a:pt x="13146" y="13804"/>
                      <a:pt x="11797" y="13440"/>
                      <a:pt x="10577" y="13249"/>
                    </a:cubicBezTo>
                    <a:cubicBezTo>
                      <a:pt x="10562" y="13246"/>
                      <a:pt x="10548" y="13245"/>
                      <a:pt x="10534" y="13245"/>
                    </a:cubicBezTo>
                    <a:cubicBezTo>
                      <a:pt x="10313" y="13245"/>
                      <a:pt x="10217" y="13603"/>
                      <a:pt x="10477" y="13650"/>
                    </a:cubicBezTo>
                    <a:cubicBezTo>
                      <a:pt x="11638" y="13833"/>
                      <a:pt x="13139" y="14190"/>
                      <a:pt x="14544" y="14190"/>
                    </a:cubicBezTo>
                    <a:cubicBezTo>
                      <a:pt x="16019" y="14190"/>
                      <a:pt x="17388" y="13796"/>
                      <a:pt x="18146" y="12397"/>
                    </a:cubicBezTo>
                    <a:cubicBezTo>
                      <a:pt x="18622" y="11545"/>
                      <a:pt x="18672" y="10392"/>
                      <a:pt x="18071" y="9590"/>
                    </a:cubicBezTo>
                    <a:cubicBezTo>
                      <a:pt x="17482" y="8825"/>
                      <a:pt x="16510" y="8658"/>
                      <a:pt x="15574" y="8658"/>
                    </a:cubicBezTo>
                    <a:cubicBezTo>
                      <a:pt x="15470" y="8658"/>
                      <a:pt x="15366" y="8660"/>
                      <a:pt x="15264" y="8664"/>
                    </a:cubicBezTo>
                    <a:lnTo>
                      <a:pt x="15264" y="8664"/>
                    </a:lnTo>
                    <a:cubicBezTo>
                      <a:pt x="16271" y="7344"/>
                      <a:pt x="17215" y="5398"/>
                      <a:pt x="16417" y="3825"/>
                    </a:cubicBezTo>
                    <a:cubicBezTo>
                      <a:pt x="16053" y="3141"/>
                      <a:pt x="15316" y="2727"/>
                      <a:pt x="14605" y="2727"/>
                    </a:cubicBezTo>
                    <a:cubicBezTo>
                      <a:pt x="14373" y="2727"/>
                      <a:pt x="14144" y="2771"/>
                      <a:pt x="13931" y="2864"/>
                    </a:cubicBezTo>
                    <a:lnTo>
                      <a:pt x="13931" y="2864"/>
                    </a:lnTo>
                    <a:cubicBezTo>
                      <a:pt x="14278" y="1313"/>
                      <a:pt x="12723" y="1"/>
                      <a:pt x="1112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5" name="Google Shape;3725;p40"/>
              <p:cNvSpPr/>
              <p:nvPr/>
            </p:nvSpPr>
            <p:spPr>
              <a:xfrm>
                <a:off x="5603300" y="1181250"/>
                <a:ext cx="105525" cy="73850"/>
              </a:xfrm>
              <a:custGeom>
                <a:avLst/>
                <a:gdLst/>
                <a:ahLst/>
                <a:cxnLst/>
                <a:rect l="l" t="t" r="r" b="b"/>
                <a:pathLst>
                  <a:path w="4221" h="2954" extrusionOk="0">
                    <a:moveTo>
                      <a:pt x="1551" y="0"/>
                    </a:moveTo>
                    <a:cubicBezTo>
                      <a:pt x="892" y="0"/>
                      <a:pt x="317" y="937"/>
                      <a:pt x="85" y="1423"/>
                    </a:cubicBezTo>
                    <a:cubicBezTo>
                      <a:pt x="1" y="1592"/>
                      <a:pt x="133" y="1739"/>
                      <a:pt x="267" y="1739"/>
                    </a:cubicBezTo>
                    <a:cubicBezTo>
                      <a:pt x="331" y="1739"/>
                      <a:pt x="396" y="1705"/>
                      <a:pt x="436" y="1624"/>
                    </a:cubicBezTo>
                    <a:cubicBezTo>
                      <a:pt x="562" y="1348"/>
                      <a:pt x="787" y="872"/>
                      <a:pt x="1088" y="721"/>
                    </a:cubicBezTo>
                    <a:cubicBezTo>
                      <a:pt x="1128" y="701"/>
                      <a:pt x="1179" y="692"/>
                      <a:pt x="1236" y="692"/>
                    </a:cubicBezTo>
                    <a:cubicBezTo>
                      <a:pt x="1469" y="692"/>
                      <a:pt x="1800" y="841"/>
                      <a:pt x="1840" y="1022"/>
                    </a:cubicBezTo>
                    <a:cubicBezTo>
                      <a:pt x="1915" y="1248"/>
                      <a:pt x="1765" y="1599"/>
                      <a:pt x="1689" y="1774"/>
                    </a:cubicBezTo>
                    <a:cubicBezTo>
                      <a:pt x="1640" y="1938"/>
                      <a:pt x="1774" y="2038"/>
                      <a:pt x="1907" y="2038"/>
                    </a:cubicBezTo>
                    <a:cubicBezTo>
                      <a:pt x="1977" y="2038"/>
                      <a:pt x="2047" y="2010"/>
                      <a:pt x="2090" y="1949"/>
                    </a:cubicBezTo>
                    <a:cubicBezTo>
                      <a:pt x="2288" y="1642"/>
                      <a:pt x="2504" y="1489"/>
                      <a:pt x="2841" y="1489"/>
                    </a:cubicBezTo>
                    <a:cubicBezTo>
                      <a:pt x="2889" y="1489"/>
                      <a:pt x="2939" y="1492"/>
                      <a:pt x="2993" y="1498"/>
                    </a:cubicBezTo>
                    <a:cubicBezTo>
                      <a:pt x="3045" y="1484"/>
                      <a:pt x="3093" y="1477"/>
                      <a:pt x="3136" y="1477"/>
                    </a:cubicBezTo>
                    <a:cubicBezTo>
                      <a:pt x="3321" y="1477"/>
                      <a:pt x="3424" y="1605"/>
                      <a:pt x="3444" y="1849"/>
                    </a:cubicBezTo>
                    <a:cubicBezTo>
                      <a:pt x="3694" y="2125"/>
                      <a:pt x="3644" y="2375"/>
                      <a:pt x="3293" y="2551"/>
                    </a:cubicBezTo>
                    <a:cubicBezTo>
                      <a:pt x="3101" y="2679"/>
                      <a:pt x="3237" y="2953"/>
                      <a:pt x="3421" y="2953"/>
                    </a:cubicBezTo>
                    <a:cubicBezTo>
                      <a:pt x="3453" y="2953"/>
                      <a:pt x="3486" y="2945"/>
                      <a:pt x="3519" y="2927"/>
                    </a:cubicBezTo>
                    <a:cubicBezTo>
                      <a:pt x="4121" y="2576"/>
                      <a:pt x="4221" y="1749"/>
                      <a:pt x="3669" y="1298"/>
                    </a:cubicBezTo>
                    <a:cubicBezTo>
                      <a:pt x="3443" y="1098"/>
                      <a:pt x="3193" y="1012"/>
                      <a:pt x="2944" y="1012"/>
                    </a:cubicBezTo>
                    <a:cubicBezTo>
                      <a:pt x="2709" y="1012"/>
                      <a:pt x="2475" y="1088"/>
                      <a:pt x="2262" y="1216"/>
                    </a:cubicBezTo>
                    <a:lnTo>
                      <a:pt x="2262" y="1216"/>
                    </a:lnTo>
                    <a:cubicBezTo>
                      <a:pt x="2316" y="698"/>
                      <a:pt x="2232" y="136"/>
                      <a:pt x="1715" y="20"/>
                    </a:cubicBezTo>
                    <a:cubicBezTo>
                      <a:pt x="1660" y="6"/>
                      <a:pt x="1605" y="0"/>
                      <a:pt x="15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6" name="Google Shape;3726;p40"/>
              <p:cNvSpPr/>
              <p:nvPr/>
            </p:nvSpPr>
            <p:spPr>
              <a:xfrm>
                <a:off x="5470700" y="1292975"/>
                <a:ext cx="179500" cy="123750"/>
              </a:xfrm>
              <a:custGeom>
                <a:avLst/>
                <a:gdLst/>
                <a:ahLst/>
                <a:cxnLst/>
                <a:rect l="l" t="t" r="r" b="b"/>
                <a:pathLst>
                  <a:path w="7180" h="4950" extrusionOk="0">
                    <a:moveTo>
                      <a:pt x="5351" y="1"/>
                    </a:moveTo>
                    <a:cubicBezTo>
                      <a:pt x="4518" y="1"/>
                      <a:pt x="3701" y="549"/>
                      <a:pt x="3471" y="1505"/>
                    </a:cubicBezTo>
                    <a:lnTo>
                      <a:pt x="3471" y="1505"/>
                    </a:lnTo>
                    <a:cubicBezTo>
                      <a:pt x="2981" y="1024"/>
                      <a:pt x="2351" y="623"/>
                      <a:pt x="1764" y="623"/>
                    </a:cubicBezTo>
                    <a:cubicBezTo>
                      <a:pt x="1329" y="623"/>
                      <a:pt x="917" y="844"/>
                      <a:pt x="602" y="1415"/>
                    </a:cubicBezTo>
                    <a:cubicBezTo>
                      <a:pt x="126" y="2217"/>
                      <a:pt x="1" y="4598"/>
                      <a:pt x="1129" y="4949"/>
                    </a:cubicBezTo>
                    <a:cubicBezTo>
                      <a:pt x="1204" y="4949"/>
                      <a:pt x="1279" y="4924"/>
                      <a:pt x="1354" y="4874"/>
                    </a:cubicBezTo>
                    <a:cubicBezTo>
                      <a:pt x="1354" y="4849"/>
                      <a:pt x="1379" y="4849"/>
                      <a:pt x="1404" y="4824"/>
                    </a:cubicBezTo>
                    <a:cubicBezTo>
                      <a:pt x="1558" y="4670"/>
                      <a:pt x="1417" y="4457"/>
                      <a:pt x="1252" y="4457"/>
                    </a:cubicBezTo>
                    <a:cubicBezTo>
                      <a:pt x="1202" y="4457"/>
                      <a:pt x="1150" y="4476"/>
                      <a:pt x="1104" y="4523"/>
                    </a:cubicBezTo>
                    <a:cubicBezTo>
                      <a:pt x="1101" y="4526"/>
                      <a:pt x="1097" y="4528"/>
                      <a:pt x="1094" y="4528"/>
                    </a:cubicBezTo>
                    <a:cubicBezTo>
                      <a:pt x="985" y="4528"/>
                      <a:pt x="683" y="3044"/>
                      <a:pt x="678" y="3044"/>
                    </a:cubicBezTo>
                    <a:cubicBezTo>
                      <a:pt x="678" y="3044"/>
                      <a:pt x="678" y="3044"/>
                      <a:pt x="678" y="3044"/>
                    </a:cubicBezTo>
                    <a:cubicBezTo>
                      <a:pt x="678" y="2693"/>
                      <a:pt x="703" y="2292"/>
                      <a:pt x="803" y="1942"/>
                    </a:cubicBezTo>
                    <a:cubicBezTo>
                      <a:pt x="1020" y="1311"/>
                      <a:pt x="1372" y="1079"/>
                      <a:pt x="1761" y="1079"/>
                    </a:cubicBezTo>
                    <a:cubicBezTo>
                      <a:pt x="2362" y="1079"/>
                      <a:pt x="3049" y="1630"/>
                      <a:pt x="3460" y="2117"/>
                    </a:cubicBezTo>
                    <a:cubicBezTo>
                      <a:pt x="3499" y="2164"/>
                      <a:pt x="3548" y="2184"/>
                      <a:pt x="3597" y="2184"/>
                    </a:cubicBezTo>
                    <a:cubicBezTo>
                      <a:pt x="3706" y="2184"/>
                      <a:pt x="3818" y="2087"/>
                      <a:pt x="3836" y="1967"/>
                    </a:cubicBezTo>
                    <a:cubicBezTo>
                      <a:pt x="3865" y="977"/>
                      <a:pt x="4587" y="418"/>
                      <a:pt x="5335" y="418"/>
                    </a:cubicBezTo>
                    <a:cubicBezTo>
                      <a:pt x="5874" y="418"/>
                      <a:pt x="6428" y="710"/>
                      <a:pt x="6743" y="1340"/>
                    </a:cubicBezTo>
                    <a:cubicBezTo>
                      <a:pt x="6782" y="1418"/>
                      <a:pt x="6843" y="1450"/>
                      <a:pt x="6905" y="1450"/>
                    </a:cubicBezTo>
                    <a:cubicBezTo>
                      <a:pt x="7041" y="1450"/>
                      <a:pt x="7180" y="1295"/>
                      <a:pt x="7094" y="1140"/>
                    </a:cubicBezTo>
                    <a:cubicBezTo>
                      <a:pt x="6702" y="356"/>
                      <a:pt x="6022" y="1"/>
                      <a:pt x="53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7" name="Google Shape;3727;p40"/>
              <p:cNvSpPr/>
              <p:nvPr/>
            </p:nvSpPr>
            <p:spPr>
              <a:xfrm>
                <a:off x="5566975" y="1448900"/>
                <a:ext cx="111675" cy="68125"/>
              </a:xfrm>
              <a:custGeom>
                <a:avLst/>
                <a:gdLst/>
                <a:ahLst/>
                <a:cxnLst/>
                <a:rect l="l" t="t" r="r" b="b"/>
                <a:pathLst>
                  <a:path w="4467" h="2725" extrusionOk="0">
                    <a:moveTo>
                      <a:pt x="266" y="0"/>
                    </a:moveTo>
                    <a:cubicBezTo>
                      <a:pt x="133" y="0"/>
                      <a:pt x="0" y="147"/>
                      <a:pt x="85" y="316"/>
                    </a:cubicBezTo>
                    <a:cubicBezTo>
                      <a:pt x="586" y="1319"/>
                      <a:pt x="1263" y="2472"/>
                      <a:pt x="2491" y="2697"/>
                    </a:cubicBezTo>
                    <a:cubicBezTo>
                      <a:pt x="2596" y="2716"/>
                      <a:pt x="2700" y="2725"/>
                      <a:pt x="2804" y="2725"/>
                    </a:cubicBezTo>
                    <a:cubicBezTo>
                      <a:pt x="3543" y="2725"/>
                      <a:pt x="4223" y="2266"/>
                      <a:pt x="4421" y="1519"/>
                    </a:cubicBezTo>
                    <a:cubicBezTo>
                      <a:pt x="4466" y="1353"/>
                      <a:pt x="4338" y="1250"/>
                      <a:pt x="4213" y="1250"/>
                    </a:cubicBezTo>
                    <a:cubicBezTo>
                      <a:pt x="4130" y="1250"/>
                      <a:pt x="4049" y="1294"/>
                      <a:pt x="4020" y="1394"/>
                    </a:cubicBezTo>
                    <a:cubicBezTo>
                      <a:pt x="3848" y="2023"/>
                      <a:pt x="3375" y="2277"/>
                      <a:pt x="2861" y="2277"/>
                    </a:cubicBezTo>
                    <a:cubicBezTo>
                      <a:pt x="2473" y="2277"/>
                      <a:pt x="2062" y="2132"/>
                      <a:pt x="1739" y="1895"/>
                    </a:cubicBezTo>
                    <a:cubicBezTo>
                      <a:pt x="1137" y="1444"/>
                      <a:pt x="787" y="767"/>
                      <a:pt x="436" y="116"/>
                    </a:cubicBezTo>
                    <a:cubicBezTo>
                      <a:pt x="395" y="34"/>
                      <a:pt x="331" y="0"/>
                      <a:pt x="26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8" name="Google Shape;3728;p40"/>
              <p:cNvSpPr/>
              <p:nvPr/>
            </p:nvSpPr>
            <p:spPr>
              <a:xfrm>
                <a:off x="5879800" y="1307600"/>
                <a:ext cx="65875" cy="139600"/>
              </a:xfrm>
              <a:custGeom>
                <a:avLst/>
                <a:gdLst/>
                <a:ahLst/>
                <a:cxnLst/>
                <a:rect l="l" t="t" r="r" b="b"/>
                <a:pathLst>
                  <a:path w="2635" h="5584" extrusionOk="0">
                    <a:moveTo>
                      <a:pt x="318" y="0"/>
                    </a:moveTo>
                    <a:cubicBezTo>
                      <a:pt x="149" y="0"/>
                      <a:pt x="1" y="216"/>
                      <a:pt x="178" y="354"/>
                    </a:cubicBezTo>
                    <a:cubicBezTo>
                      <a:pt x="880" y="905"/>
                      <a:pt x="1657" y="1507"/>
                      <a:pt x="1983" y="2384"/>
                    </a:cubicBezTo>
                    <a:cubicBezTo>
                      <a:pt x="2434" y="3562"/>
                      <a:pt x="1833" y="4765"/>
                      <a:pt x="655" y="5166"/>
                    </a:cubicBezTo>
                    <a:cubicBezTo>
                      <a:pt x="431" y="5255"/>
                      <a:pt x="486" y="5583"/>
                      <a:pt x="678" y="5583"/>
                    </a:cubicBezTo>
                    <a:cubicBezTo>
                      <a:pt x="702" y="5583"/>
                      <a:pt x="727" y="5578"/>
                      <a:pt x="755" y="5567"/>
                    </a:cubicBezTo>
                    <a:cubicBezTo>
                      <a:pt x="1757" y="5216"/>
                      <a:pt x="2509" y="4389"/>
                      <a:pt x="2559" y="3286"/>
                    </a:cubicBezTo>
                    <a:cubicBezTo>
                      <a:pt x="2635" y="1883"/>
                      <a:pt x="1482" y="855"/>
                      <a:pt x="454" y="53"/>
                    </a:cubicBezTo>
                    <a:cubicBezTo>
                      <a:pt x="411" y="16"/>
                      <a:pt x="364" y="0"/>
                      <a:pt x="3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9" name="Google Shape;3729;p40"/>
              <p:cNvSpPr/>
              <p:nvPr/>
            </p:nvSpPr>
            <p:spPr>
              <a:xfrm>
                <a:off x="5827850" y="1455550"/>
                <a:ext cx="13825" cy="10675"/>
              </a:xfrm>
              <a:custGeom>
                <a:avLst/>
                <a:gdLst/>
                <a:ahLst/>
                <a:cxnLst/>
                <a:rect l="l" t="t" r="r" b="b"/>
                <a:pathLst>
                  <a:path w="553"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0" name="Google Shape;3730;p40"/>
              <p:cNvSpPr/>
              <p:nvPr/>
            </p:nvSpPr>
            <p:spPr>
              <a:xfrm>
                <a:off x="5788200" y="999825"/>
                <a:ext cx="166250" cy="119675"/>
              </a:xfrm>
              <a:custGeom>
                <a:avLst/>
                <a:gdLst/>
                <a:ahLst/>
                <a:cxnLst/>
                <a:rect l="l" t="t" r="r" b="b"/>
                <a:pathLst>
                  <a:path w="6650" h="4787" extrusionOk="0">
                    <a:moveTo>
                      <a:pt x="2148" y="1"/>
                    </a:moveTo>
                    <a:cubicBezTo>
                      <a:pt x="1420" y="1"/>
                      <a:pt x="684" y="564"/>
                      <a:pt x="158" y="1036"/>
                    </a:cubicBezTo>
                    <a:cubicBezTo>
                      <a:pt x="0" y="1174"/>
                      <a:pt x="153" y="1390"/>
                      <a:pt x="323" y="1390"/>
                    </a:cubicBezTo>
                    <a:cubicBezTo>
                      <a:pt x="369" y="1390"/>
                      <a:pt x="416" y="1374"/>
                      <a:pt x="459" y="1337"/>
                    </a:cubicBezTo>
                    <a:cubicBezTo>
                      <a:pt x="815" y="1013"/>
                      <a:pt x="1536" y="377"/>
                      <a:pt x="2164" y="377"/>
                    </a:cubicBezTo>
                    <a:cubicBezTo>
                      <a:pt x="2510" y="377"/>
                      <a:pt x="2827" y="569"/>
                      <a:pt x="3040" y="1111"/>
                    </a:cubicBezTo>
                    <a:cubicBezTo>
                      <a:pt x="3216" y="1562"/>
                      <a:pt x="3090" y="2064"/>
                      <a:pt x="2940" y="2490"/>
                    </a:cubicBezTo>
                    <a:cubicBezTo>
                      <a:pt x="2880" y="2609"/>
                      <a:pt x="3011" y="2745"/>
                      <a:pt x="3142" y="2745"/>
                    </a:cubicBezTo>
                    <a:cubicBezTo>
                      <a:pt x="3176" y="2745"/>
                      <a:pt x="3210" y="2736"/>
                      <a:pt x="3241" y="2715"/>
                    </a:cubicBezTo>
                    <a:cubicBezTo>
                      <a:pt x="3572" y="2466"/>
                      <a:pt x="3948" y="2349"/>
                      <a:pt x="4331" y="2349"/>
                    </a:cubicBezTo>
                    <a:cubicBezTo>
                      <a:pt x="4527" y="2349"/>
                      <a:pt x="4725" y="2380"/>
                      <a:pt x="4920" y="2439"/>
                    </a:cubicBezTo>
                    <a:cubicBezTo>
                      <a:pt x="6073" y="2765"/>
                      <a:pt x="5847" y="3718"/>
                      <a:pt x="5221" y="4419"/>
                    </a:cubicBezTo>
                    <a:cubicBezTo>
                      <a:pt x="5086" y="4573"/>
                      <a:pt x="5217" y="4786"/>
                      <a:pt x="5365" y="4786"/>
                    </a:cubicBezTo>
                    <a:cubicBezTo>
                      <a:pt x="5410" y="4786"/>
                      <a:pt x="5456" y="4767"/>
                      <a:pt x="5497" y="4720"/>
                    </a:cubicBezTo>
                    <a:cubicBezTo>
                      <a:pt x="6098" y="4069"/>
                      <a:pt x="6649" y="3166"/>
                      <a:pt x="5847" y="2439"/>
                    </a:cubicBezTo>
                    <a:cubicBezTo>
                      <a:pt x="5473" y="2091"/>
                      <a:pt x="4940" y="1922"/>
                      <a:pt x="4408" y="1922"/>
                    </a:cubicBezTo>
                    <a:cubicBezTo>
                      <a:pt x="4086" y="1922"/>
                      <a:pt x="3764" y="1984"/>
                      <a:pt x="3479" y="2105"/>
                    </a:cubicBezTo>
                    <a:lnTo>
                      <a:pt x="3479" y="2105"/>
                    </a:lnTo>
                    <a:cubicBezTo>
                      <a:pt x="3605" y="1457"/>
                      <a:pt x="3521" y="721"/>
                      <a:pt x="2965" y="284"/>
                    </a:cubicBezTo>
                    <a:cubicBezTo>
                      <a:pt x="2702" y="83"/>
                      <a:pt x="2425" y="1"/>
                      <a:pt x="214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1" name="Google Shape;3731;p40"/>
              <p:cNvSpPr/>
              <p:nvPr/>
            </p:nvSpPr>
            <p:spPr>
              <a:xfrm>
                <a:off x="5843275" y="1135575"/>
                <a:ext cx="36600" cy="94250"/>
              </a:xfrm>
              <a:custGeom>
                <a:avLst/>
                <a:gdLst/>
                <a:ahLst/>
                <a:cxnLst/>
                <a:rect l="l" t="t" r="r" b="b"/>
                <a:pathLst>
                  <a:path w="1464" h="3770" extrusionOk="0">
                    <a:moveTo>
                      <a:pt x="301" y="1"/>
                    </a:moveTo>
                    <a:cubicBezTo>
                      <a:pt x="147" y="1"/>
                      <a:pt x="1" y="214"/>
                      <a:pt x="136" y="368"/>
                    </a:cubicBezTo>
                    <a:cubicBezTo>
                      <a:pt x="938" y="1220"/>
                      <a:pt x="1013" y="2498"/>
                      <a:pt x="361" y="3451"/>
                    </a:cubicBezTo>
                    <a:cubicBezTo>
                      <a:pt x="255" y="3610"/>
                      <a:pt x="399" y="3770"/>
                      <a:pt x="546" y="3770"/>
                    </a:cubicBezTo>
                    <a:cubicBezTo>
                      <a:pt x="607" y="3770"/>
                      <a:pt x="668" y="3742"/>
                      <a:pt x="712" y="3676"/>
                    </a:cubicBezTo>
                    <a:cubicBezTo>
                      <a:pt x="1464" y="2548"/>
                      <a:pt x="1339" y="1070"/>
                      <a:pt x="436" y="67"/>
                    </a:cubicBezTo>
                    <a:cubicBezTo>
                      <a:pt x="396" y="21"/>
                      <a:pt x="348" y="1"/>
                      <a:pt x="30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2" name="Google Shape;3732;p40"/>
              <p:cNvSpPr/>
              <p:nvPr/>
            </p:nvSpPr>
            <p:spPr>
              <a:xfrm>
                <a:off x="5553725" y="1021850"/>
                <a:ext cx="105700" cy="49150"/>
              </a:xfrm>
              <a:custGeom>
                <a:avLst/>
                <a:gdLst/>
                <a:ahLst/>
                <a:cxnLst/>
                <a:rect l="l" t="t" r="r" b="b"/>
                <a:pathLst>
                  <a:path w="4228" h="1966" extrusionOk="0">
                    <a:moveTo>
                      <a:pt x="3003" y="1"/>
                    </a:moveTo>
                    <a:cubicBezTo>
                      <a:pt x="2551" y="1"/>
                      <a:pt x="2121" y="238"/>
                      <a:pt x="1889" y="671"/>
                    </a:cubicBezTo>
                    <a:lnTo>
                      <a:pt x="1889" y="671"/>
                    </a:lnTo>
                    <a:cubicBezTo>
                      <a:pt x="1718" y="487"/>
                      <a:pt x="1473" y="372"/>
                      <a:pt x="1198" y="372"/>
                    </a:cubicBezTo>
                    <a:cubicBezTo>
                      <a:pt x="1154" y="372"/>
                      <a:pt x="1110" y="375"/>
                      <a:pt x="1066" y="380"/>
                    </a:cubicBezTo>
                    <a:cubicBezTo>
                      <a:pt x="389" y="456"/>
                      <a:pt x="63" y="1157"/>
                      <a:pt x="13" y="1759"/>
                    </a:cubicBezTo>
                    <a:cubicBezTo>
                      <a:pt x="1" y="1897"/>
                      <a:pt x="95" y="1966"/>
                      <a:pt x="195" y="1966"/>
                    </a:cubicBezTo>
                    <a:cubicBezTo>
                      <a:pt x="295" y="1966"/>
                      <a:pt x="402" y="1897"/>
                      <a:pt x="414" y="1759"/>
                    </a:cubicBezTo>
                    <a:cubicBezTo>
                      <a:pt x="439" y="1483"/>
                      <a:pt x="540" y="1208"/>
                      <a:pt x="740" y="982"/>
                    </a:cubicBezTo>
                    <a:cubicBezTo>
                      <a:pt x="961" y="881"/>
                      <a:pt x="1144" y="830"/>
                      <a:pt x="1291" y="830"/>
                    </a:cubicBezTo>
                    <a:cubicBezTo>
                      <a:pt x="1543" y="830"/>
                      <a:pt x="1686" y="981"/>
                      <a:pt x="1718" y="1283"/>
                    </a:cubicBezTo>
                    <a:cubicBezTo>
                      <a:pt x="1730" y="1421"/>
                      <a:pt x="1830" y="1490"/>
                      <a:pt x="1931" y="1490"/>
                    </a:cubicBezTo>
                    <a:cubicBezTo>
                      <a:pt x="2031" y="1490"/>
                      <a:pt x="2131" y="1421"/>
                      <a:pt x="2144" y="1283"/>
                    </a:cubicBezTo>
                    <a:cubicBezTo>
                      <a:pt x="2175" y="733"/>
                      <a:pt x="2581" y="389"/>
                      <a:pt x="3016" y="389"/>
                    </a:cubicBezTo>
                    <a:cubicBezTo>
                      <a:pt x="3274" y="389"/>
                      <a:pt x="3542" y="511"/>
                      <a:pt x="3748" y="782"/>
                    </a:cubicBezTo>
                    <a:cubicBezTo>
                      <a:pt x="3802" y="851"/>
                      <a:pt x="3873" y="880"/>
                      <a:pt x="3941" y="880"/>
                    </a:cubicBezTo>
                    <a:cubicBezTo>
                      <a:pt x="4092" y="880"/>
                      <a:pt x="4227" y="737"/>
                      <a:pt x="4124" y="581"/>
                    </a:cubicBezTo>
                    <a:cubicBezTo>
                      <a:pt x="3814" y="185"/>
                      <a:pt x="3400" y="1"/>
                      <a:pt x="300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3" name="Google Shape;3733;p40"/>
              <p:cNvSpPr/>
              <p:nvPr/>
            </p:nvSpPr>
            <p:spPr>
              <a:xfrm>
                <a:off x="5653250" y="903900"/>
                <a:ext cx="85650" cy="41775"/>
              </a:xfrm>
              <a:custGeom>
                <a:avLst/>
                <a:gdLst/>
                <a:ahLst/>
                <a:cxnLst/>
                <a:rect l="l" t="t" r="r" b="b"/>
                <a:pathLst>
                  <a:path w="3426" h="1671" extrusionOk="0">
                    <a:moveTo>
                      <a:pt x="1920" y="1"/>
                    </a:moveTo>
                    <a:cubicBezTo>
                      <a:pt x="1308" y="1"/>
                      <a:pt x="704" y="342"/>
                      <a:pt x="193" y="637"/>
                    </a:cubicBezTo>
                    <a:cubicBezTo>
                      <a:pt x="0" y="766"/>
                      <a:pt x="118" y="1040"/>
                      <a:pt x="297" y="1040"/>
                    </a:cubicBezTo>
                    <a:cubicBezTo>
                      <a:pt x="327" y="1040"/>
                      <a:pt x="360" y="1032"/>
                      <a:pt x="393" y="1013"/>
                    </a:cubicBezTo>
                    <a:cubicBezTo>
                      <a:pt x="794" y="763"/>
                      <a:pt x="1220" y="512"/>
                      <a:pt x="1696" y="437"/>
                    </a:cubicBezTo>
                    <a:cubicBezTo>
                      <a:pt x="1748" y="430"/>
                      <a:pt x="1801" y="427"/>
                      <a:pt x="1854" y="427"/>
                    </a:cubicBezTo>
                    <a:cubicBezTo>
                      <a:pt x="2404" y="427"/>
                      <a:pt x="3034" y="775"/>
                      <a:pt x="2874" y="1414"/>
                    </a:cubicBezTo>
                    <a:cubicBezTo>
                      <a:pt x="2844" y="1565"/>
                      <a:pt x="2977" y="1671"/>
                      <a:pt x="3099" y="1671"/>
                    </a:cubicBezTo>
                    <a:cubicBezTo>
                      <a:pt x="3180" y="1671"/>
                      <a:pt x="3255" y="1624"/>
                      <a:pt x="3275" y="1515"/>
                    </a:cubicBezTo>
                    <a:cubicBezTo>
                      <a:pt x="3426" y="888"/>
                      <a:pt x="3050" y="312"/>
                      <a:pt x="2423" y="86"/>
                    </a:cubicBezTo>
                    <a:cubicBezTo>
                      <a:pt x="2256" y="27"/>
                      <a:pt x="2088" y="1"/>
                      <a:pt x="192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4" name="Google Shape;3734;p40"/>
              <p:cNvSpPr/>
              <p:nvPr/>
            </p:nvSpPr>
            <p:spPr>
              <a:xfrm>
                <a:off x="5310925" y="1077075"/>
                <a:ext cx="94025" cy="228500"/>
              </a:xfrm>
              <a:custGeom>
                <a:avLst/>
                <a:gdLst/>
                <a:ahLst/>
                <a:cxnLst/>
                <a:rect l="l" t="t" r="r" b="b"/>
                <a:pathLst>
                  <a:path w="3761" h="9140" extrusionOk="0">
                    <a:moveTo>
                      <a:pt x="3508" y="0"/>
                    </a:moveTo>
                    <a:cubicBezTo>
                      <a:pt x="3500" y="0"/>
                      <a:pt x="3493" y="0"/>
                      <a:pt x="3485" y="1"/>
                    </a:cubicBezTo>
                    <a:cubicBezTo>
                      <a:pt x="1580" y="76"/>
                      <a:pt x="527" y="1730"/>
                      <a:pt x="277" y="3485"/>
                    </a:cubicBezTo>
                    <a:cubicBezTo>
                      <a:pt x="1" y="5515"/>
                      <a:pt x="703" y="7545"/>
                      <a:pt x="2081" y="9074"/>
                    </a:cubicBezTo>
                    <a:cubicBezTo>
                      <a:pt x="2122" y="9120"/>
                      <a:pt x="2168" y="9140"/>
                      <a:pt x="2213" y="9140"/>
                    </a:cubicBezTo>
                    <a:cubicBezTo>
                      <a:pt x="2360" y="9140"/>
                      <a:pt x="2491" y="8927"/>
                      <a:pt x="2357" y="8773"/>
                    </a:cubicBezTo>
                    <a:cubicBezTo>
                      <a:pt x="1279" y="7570"/>
                      <a:pt x="653" y="6066"/>
                      <a:pt x="627" y="4462"/>
                    </a:cubicBezTo>
                    <a:cubicBezTo>
                      <a:pt x="602" y="2658"/>
                      <a:pt x="1430" y="502"/>
                      <a:pt x="3485" y="402"/>
                    </a:cubicBezTo>
                    <a:cubicBezTo>
                      <a:pt x="3752" y="402"/>
                      <a:pt x="3760" y="0"/>
                      <a:pt x="350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5" name="Google Shape;3735;p40"/>
              <p:cNvSpPr/>
              <p:nvPr/>
            </p:nvSpPr>
            <p:spPr>
              <a:xfrm>
                <a:off x="5379850" y="1325200"/>
                <a:ext cx="13200" cy="10700"/>
              </a:xfrm>
              <a:custGeom>
                <a:avLst/>
                <a:gdLst/>
                <a:ahLst/>
                <a:cxnLst/>
                <a:rect l="l" t="t" r="r" b="b"/>
                <a:pathLst>
                  <a:path w="528" h="428" extrusionOk="0">
                    <a:moveTo>
                      <a:pt x="277" y="1"/>
                    </a:moveTo>
                    <a:cubicBezTo>
                      <a:pt x="1" y="1"/>
                      <a:pt x="1" y="427"/>
                      <a:pt x="277" y="427"/>
                    </a:cubicBezTo>
                    <a:cubicBezTo>
                      <a:pt x="527" y="427"/>
                      <a:pt x="527" y="1"/>
                      <a:pt x="27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6" name="Google Shape;3736;p40"/>
              <p:cNvSpPr/>
              <p:nvPr/>
            </p:nvSpPr>
            <p:spPr>
              <a:xfrm>
                <a:off x="5194400" y="1066875"/>
                <a:ext cx="40050" cy="122525"/>
              </a:xfrm>
              <a:custGeom>
                <a:avLst/>
                <a:gdLst/>
                <a:ahLst/>
                <a:cxnLst/>
                <a:rect l="l" t="t" r="r" b="b"/>
                <a:pathLst>
                  <a:path w="1602" h="4901" extrusionOk="0">
                    <a:moveTo>
                      <a:pt x="1219" y="0"/>
                    </a:moveTo>
                    <a:cubicBezTo>
                      <a:pt x="704" y="0"/>
                      <a:pt x="465" y="1072"/>
                      <a:pt x="351" y="1437"/>
                    </a:cubicBezTo>
                    <a:cubicBezTo>
                      <a:pt x="25" y="2514"/>
                      <a:pt x="0" y="3642"/>
                      <a:pt x="201" y="4745"/>
                    </a:cubicBezTo>
                    <a:cubicBezTo>
                      <a:pt x="211" y="4855"/>
                      <a:pt x="280" y="4901"/>
                      <a:pt x="359" y="4901"/>
                    </a:cubicBezTo>
                    <a:cubicBezTo>
                      <a:pt x="478" y="4901"/>
                      <a:pt x="617" y="4796"/>
                      <a:pt x="602" y="4645"/>
                    </a:cubicBezTo>
                    <a:cubicBezTo>
                      <a:pt x="476" y="3893"/>
                      <a:pt x="451" y="3141"/>
                      <a:pt x="552" y="2389"/>
                    </a:cubicBezTo>
                    <a:cubicBezTo>
                      <a:pt x="600" y="2194"/>
                      <a:pt x="1006" y="430"/>
                      <a:pt x="1258" y="430"/>
                    </a:cubicBezTo>
                    <a:cubicBezTo>
                      <a:pt x="1265" y="430"/>
                      <a:pt x="1272" y="432"/>
                      <a:pt x="1278" y="434"/>
                    </a:cubicBezTo>
                    <a:cubicBezTo>
                      <a:pt x="1306" y="445"/>
                      <a:pt x="1332" y="450"/>
                      <a:pt x="1355" y="450"/>
                    </a:cubicBezTo>
                    <a:cubicBezTo>
                      <a:pt x="1547" y="450"/>
                      <a:pt x="1602" y="122"/>
                      <a:pt x="1379" y="33"/>
                    </a:cubicBezTo>
                    <a:cubicBezTo>
                      <a:pt x="1323" y="11"/>
                      <a:pt x="1269" y="0"/>
                      <a:pt x="121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7" name="Google Shape;3737;p40"/>
              <p:cNvSpPr/>
              <p:nvPr/>
            </p:nvSpPr>
            <p:spPr>
              <a:xfrm>
                <a:off x="5189375" y="1255650"/>
                <a:ext cx="13200" cy="10700"/>
              </a:xfrm>
              <a:custGeom>
                <a:avLst/>
                <a:gdLst/>
                <a:ahLst/>
                <a:cxnLst/>
                <a:rect l="l" t="t" r="r" b="b"/>
                <a:pathLst>
                  <a:path w="528" h="428" extrusionOk="0">
                    <a:moveTo>
                      <a:pt x="276" y="1"/>
                    </a:moveTo>
                    <a:cubicBezTo>
                      <a:pt x="1" y="1"/>
                      <a:pt x="1" y="427"/>
                      <a:pt x="276" y="427"/>
                    </a:cubicBezTo>
                    <a:cubicBezTo>
                      <a:pt x="527" y="427"/>
                      <a:pt x="527"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8" name="Google Shape;3738;p40"/>
              <p:cNvSpPr/>
              <p:nvPr/>
            </p:nvSpPr>
            <p:spPr>
              <a:xfrm>
                <a:off x="6037450" y="1364725"/>
                <a:ext cx="28525" cy="98575"/>
              </a:xfrm>
              <a:custGeom>
                <a:avLst/>
                <a:gdLst/>
                <a:ahLst/>
                <a:cxnLst/>
                <a:rect l="l" t="t" r="r" b="b"/>
                <a:pathLst>
                  <a:path w="1141" h="3943" extrusionOk="0">
                    <a:moveTo>
                      <a:pt x="289" y="1"/>
                    </a:moveTo>
                    <a:cubicBezTo>
                      <a:pt x="143" y="1"/>
                      <a:pt x="1" y="151"/>
                      <a:pt x="88" y="325"/>
                    </a:cubicBezTo>
                    <a:cubicBezTo>
                      <a:pt x="664" y="1352"/>
                      <a:pt x="715" y="2555"/>
                      <a:pt x="213" y="3608"/>
                    </a:cubicBezTo>
                    <a:cubicBezTo>
                      <a:pt x="127" y="3781"/>
                      <a:pt x="280" y="3943"/>
                      <a:pt x="416" y="3943"/>
                    </a:cubicBezTo>
                    <a:cubicBezTo>
                      <a:pt x="476" y="3943"/>
                      <a:pt x="533" y="3911"/>
                      <a:pt x="564" y="3834"/>
                    </a:cubicBezTo>
                    <a:cubicBezTo>
                      <a:pt x="1141" y="2605"/>
                      <a:pt x="1090" y="1277"/>
                      <a:pt x="464" y="99"/>
                    </a:cubicBezTo>
                    <a:cubicBezTo>
                      <a:pt x="418" y="30"/>
                      <a:pt x="353" y="1"/>
                      <a:pt x="28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9" name="Google Shape;3739;p40"/>
              <p:cNvSpPr/>
              <p:nvPr/>
            </p:nvSpPr>
            <p:spPr>
              <a:xfrm>
                <a:off x="5999525" y="1497525"/>
                <a:ext cx="13825" cy="10050"/>
              </a:xfrm>
              <a:custGeom>
                <a:avLst/>
                <a:gdLst/>
                <a:ahLst/>
                <a:cxnLst/>
                <a:rect l="l" t="t" r="r" b="b"/>
                <a:pathLst>
                  <a:path w="553" h="402" extrusionOk="0">
                    <a:moveTo>
                      <a:pt x="277" y="0"/>
                    </a:moveTo>
                    <a:cubicBezTo>
                      <a:pt x="1" y="0"/>
                      <a:pt x="1" y="401"/>
                      <a:pt x="277" y="401"/>
                    </a:cubicBezTo>
                    <a:cubicBezTo>
                      <a:pt x="552" y="401"/>
                      <a:pt x="552" y="0"/>
                      <a:pt x="2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0" name="Google Shape;3740;p40"/>
              <p:cNvSpPr/>
              <p:nvPr/>
            </p:nvSpPr>
            <p:spPr>
              <a:xfrm>
                <a:off x="6145550" y="1137650"/>
                <a:ext cx="31950" cy="84375"/>
              </a:xfrm>
              <a:custGeom>
                <a:avLst/>
                <a:gdLst/>
                <a:ahLst/>
                <a:cxnLst/>
                <a:rect l="l" t="t" r="r" b="b"/>
                <a:pathLst>
                  <a:path w="1278" h="3375" extrusionOk="0">
                    <a:moveTo>
                      <a:pt x="653" y="0"/>
                    </a:moveTo>
                    <a:cubicBezTo>
                      <a:pt x="517" y="0"/>
                      <a:pt x="364" y="162"/>
                      <a:pt x="451" y="335"/>
                    </a:cubicBezTo>
                    <a:cubicBezTo>
                      <a:pt x="852" y="1237"/>
                      <a:pt x="726" y="2265"/>
                      <a:pt x="125" y="3067"/>
                    </a:cubicBezTo>
                    <a:cubicBezTo>
                      <a:pt x="0" y="3227"/>
                      <a:pt x="154" y="3375"/>
                      <a:pt x="307" y="3375"/>
                    </a:cubicBezTo>
                    <a:cubicBezTo>
                      <a:pt x="370" y="3375"/>
                      <a:pt x="432" y="3350"/>
                      <a:pt x="476" y="3292"/>
                    </a:cubicBezTo>
                    <a:cubicBezTo>
                      <a:pt x="1178" y="2365"/>
                      <a:pt x="1278" y="1162"/>
                      <a:pt x="802" y="109"/>
                    </a:cubicBezTo>
                    <a:cubicBezTo>
                      <a:pt x="771" y="32"/>
                      <a:pt x="714" y="0"/>
                      <a:pt x="65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1" name="Google Shape;3741;p40"/>
              <p:cNvSpPr/>
              <p:nvPr/>
            </p:nvSpPr>
            <p:spPr>
              <a:xfrm>
                <a:off x="3500150" y="631525"/>
                <a:ext cx="1084000" cy="1065050"/>
              </a:xfrm>
              <a:custGeom>
                <a:avLst/>
                <a:gdLst/>
                <a:ahLst/>
                <a:cxnLst/>
                <a:rect l="l" t="t" r="r" b="b"/>
                <a:pathLst>
                  <a:path w="43360" h="42602" extrusionOk="0">
                    <a:moveTo>
                      <a:pt x="12335" y="1"/>
                    </a:moveTo>
                    <a:cubicBezTo>
                      <a:pt x="10160" y="1"/>
                      <a:pt x="7978" y="1084"/>
                      <a:pt x="6742" y="2886"/>
                    </a:cubicBezTo>
                    <a:cubicBezTo>
                      <a:pt x="6191" y="3688"/>
                      <a:pt x="5840" y="4615"/>
                      <a:pt x="5690" y="5567"/>
                    </a:cubicBezTo>
                    <a:cubicBezTo>
                      <a:pt x="5439" y="7171"/>
                      <a:pt x="5765" y="8901"/>
                      <a:pt x="6667" y="10279"/>
                    </a:cubicBezTo>
                    <a:cubicBezTo>
                      <a:pt x="6260" y="10090"/>
                      <a:pt x="5817" y="10000"/>
                      <a:pt x="5374" y="10000"/>
                    </a:cubicBezTo>
                    <a:cubicBezTo>
                      <a:pt x="4235" y="10000"/>
                      <a:pt x="3091" y="10590"/>
                      <a:pt x="2532" y="11582"/>
                    </a:cubicBezTo>
                    <a:cubicBezTo>
                      <a:pt x="1776" y="12923"/>
                      <a:pt x="2206" y="14810"/>
                      <a:pt x="3430" y="15719"/>
                    </a:cubicBezTo>
                    <a:lnTo>
                      <a:pt x="3430" y="15719"/>
                    </a:lnTo>
                    <a:cubicBezTo>
                      <a:pt x="3174" y="15555"/>
                      <a:pt x="2874" y="15477"/>
                      <a:pt x="2572" y="15477"/>
                    </a:cubicBezTo>
                    <a:cubicBezTo>
                      <a:pt x="2071" y="15477"/>
                      <a:pt x="1566" y="15693"/>
                      <a:pt x="1254" y="16094"/>
                    </a:cubicBezTo>
                    <a:cubicBezTo>
                      <a:pt x="752" y="16796"/>
                      <a:pt x="953" y="17873"/>
                      <a:pt x="1655" y="18349"/>
                    </a:cubicBezTo>
                    <a:cubicBezTo>
                      <a:pt x="477" y="19001"/>
                      <a:pt x="0" y="20555"/>
                      <a:pt x="376" y="21858"/>
                    </a:cubicBezTo>
                    <a:cubicBezTo>
                      <a:pt x="727" y="23136"/>
                      <a:pt x="1755" y="24164"/>
                      <a:pt x="2933" y="24791"/>
                    </a:cubicBezTo>
                    <a:cubicBezTo>
                      <a:pt x="4111" y="25442"/>
                      <a:pt x="5439" y="25743"/>
                      <a:pt x="6742" y="26044"/>
                    </a:cubicBezTo>
                    <a:cubicBezTo>
                      <a:pt x="4838" y="28400"/>
                      <a:pt x="4512" y="31908"/>
                      <a:pt x="5940" y="34565"/>
                    </a:cubicBezTo>
                    <a:cubicBezTo>
                      <a:pt x="7257" y="37037"/>
                      <a:pt x="10000" y="38635"/>
                      <a:pt x="12796" y="38635"/>
                    </a:cubicBezTo>
                    <a:cubicBezTo>
                      <a:pt x="13033" y="38635"/>
                      <a:pt x="13272" y="38624"/>
                      <a:pt x="13509" y="38600"/>
                    </a:cubicBezTo>
                    <a:lnTo>
                      <a:pt x="13509" y="38600"/>
                    </a:lnTo>
                    <a:cubicBezTo>
                      <a:pt x="12657" y="39477"/>
                      <a:pt x="12858" y="41056"/>
                      <a:pt x="13760" y="41883"/>
                    </a:cubicBezTo>
                    <a:cubicBezTo>
                      <a:pt x="14312" y="42374"/>
                      <a:pt x="15051" y="42602"/>
                      <a:pt x="15805" y="42602"/>
                    </a:cubicBezTo>
                    <a:cubicBezTo>
                      <a:pt x="16285" y="42602"/>
                      <a:pt x="16771" y="42510"/>
                      <a:pt x="17219" y="42334"/>
                    </a:cubicBezTo>
                    <a:cubicBezTo>
                      <a:pt x="18346" y="41883"/>
                      <a:pt x="19249" y="40956"/>
                      <a:pt x="19900" y="39928"/>
                    </a:cubicBezTo>
                    <a:cubicBezTo>
                      <a:pt x="21303" y="41418"/>
                      <a:pt x="23353" y="42237"/>
                      <a:pt x="25395" y="42237"/>
                    </a:cubicBezTo>
                    <a:cubicBezTo>
                      <a:pt x="26308" y="42237"/>
                      <a:pt x="27219" y="42074"/>
                      <a:pt x="28071" y="41733"/>
                    </a:cubicBezTo>
                    <a:cubicBezTo>
                      <a:pt x="30652" y="40705"/>
                      <a:pt x="32532" y="38124"/>
                      <a:pt x="32758" y="35342"/>
                    </a:cubicBezTo>
                    <a:cubicBezTo>
                      <a:pt x="35439" y="33738"/>
                      <a:pt x="38021" y="31883"/>
                      <a:pt x="40026" y="29477"/>
                    </a:cubicBezTo>
                    <a:cubicBezTo>
                      <a:pt x="41780" y="27347"/>
                      <a:pt x="43008" y="24715"/>
                      <a:pt x="43184" y="21958"/>
                    </a:cubicBezTo>
                    <a:cubicBezTo>
                      <a:pt x="43359" y="19202"/>
                      <a:pt x="42357" y="16319"/>
                      <a:pt x="40276" y="14515"/>
                    </a:cubicBezTo>
                    <a:cubicBezTo>
                      <a:pt x="38995" y="13431"/>
                      <a:pt x="37295" y="12822"/>
                      <a:pt x="35618" y="12822"/>
                    </a:cubicBezTo>
                    <a:cubicBezTo>
                      <a:pt x="34541" y="12822"/>
                      <a:pt x="33473" y="13073"/>
                      <a:pt x="32532" y="13613"/>
                    </a:cubicBezTo>
                    <a:cubicBezTo>
                      <a:pt x="33635" y="12911"/>
                      <a:pt x="33935" y="11257"/>
                      <a:pt x="33159" y="10204"/>
                    </a:cubicBezTo>
                    <a:cubicBezTo>
                      <a:pt x="32722" y="9608"/>
                      <a:pt x="31973" y="9290"/>
                      <a:pt x="31231" y="9290"/>
                    </a:cubicBezTo>
                    <a:cubicBezTo>
                      <a:pt x="30694" y="9290"/>
                      <a:pt x="30160" y="9456"/>
                      <a:pt x="29750" y="9803"/>
                    </a:cubicBezTo>
                    <a:cubicBezTo>
                      <a:pt x="31304" y="8374"/>
                      <a:pt x="31279" y="5693"/>
                      <a:pt x="29925" y="4064"/>
                    </a:cubicBezTo>
                    <a:cubicBezTo>
                      <a:pt x="28848" y="2766"/>
                      <a:pt x="27150" y="2136"/>
                      <a:pt x="25452" y="2136"/>
                    </a:cubicBezTo>
                    <a:cubicBezTo>
                      <a:pt x="25018" y="2136"/>
                      <a:pt x="24584" y="2177"/>
                      <a:pt x="24161" y="2259"/>
                    </a:cubicBezTo>
                    <a:cubicBezTo>
                      <a:pt x="22081" y="2635"/>
                      <a:pt x="20251" y="3913"/>
                      <a:pt x="18772" y="5417"/>
                    </a:cubicBezTo>
                    <a:cubicBezTo>
                      <a:pt x="18296" y="2836"/>
                      <a:pt x="16166" y="680"/>
                      <a:pt x="13610" y="129"/>
                    </a:cubicBezTo>
                    <a:cubicBezTo>
                      <a:pt x="13190" y="42"/>
                      <a:pt x="12763" y="1"/>
                      <a:pt x="12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2" name="Google Shape;3742;p40"/>
              <p:cNvSpPr/>
              <p:nvPr/>
            </p:nvSpPr>
            <p:spPr>
              <a:xfrm>
                <a:off x="3493025" y="626425"/>
                <a:ext cx="1103650" cy="1075900"/>
              </a:xfrm>
              <a:custGeom>
                <a:avLst/>
                <a:gdLst/>
                <a:ahLst/>
                <a:cxnLst/>
                <a:rect l="l" t="t" r="r" b="b"/>
                <a:pathLst>
                  <a:path w="44146" h="43036" extrusionOk="0">
                    <a:moveTo>
                      <a:pt x="12590" y="403"/>
                    </a:moveTo>
                    <a:cubicBezTo>
                      <a:pt x="12673" y="403"/>
                      <a:pt x="12757" y="405"/>
                      <a:pt x="12842" y="408"/>
                    </a:cubicBezTo>
                    <a:cubicBezTo>
                      <a:pt x="15799" y="533"/>
                      <a:pt x="18255" y="2839"/>
                      <a:pt x="18857" y="5671"/>
                    </a:cubicBezTo>
                    <a:cubicBezTo>
                      <a:pt x="18889" y="5768"/>
                      <a:pt x="18984" y="5824"/>
                      <a:pt x="19075" y="5824"/>
                    </a:cubicBezTo>
                    <a:cubicBezTo>
                      <a:pt x="19124" y="5824"/>
                      <a:pt x="19172" y="5807"/>
                      <a:pt x="19208" y="5771"/>
                    </a:cubicBezTo>
                    <a:cubicBezTo>
                      <a:pt x="20967" y="4012"/>
                      <a:pt x="23265" y="2546"/>
                      <a:pt x="25746" y="2546"/>
                    </a:cubicBezTo>
                    <a:cubicBezTo>
                      <a:pt x="26340" y="2546"/>
                      <a:pt x="26944" y="2630"/>
                      <a:pt x="27554" y="2814"/>
                    </a:cubicBezTo>
                    <a:cubicBezTo>
                      <a:pt x="30486" y="3666"/>
                      <a:pt x="32341" y="7426"/>
                      <a:pt x="29885" y="9857"/>
                    </a:cubicBezTo>
                    <a:cubicBezTo>
                      <a:pt x="29741" y="9980"/>
                      <a:pt x="29867" y="10221"/>
                      <a:pt x="30027" y="10221"/>
                    </a:cubicBezTo>
                    <a:cubicBezTo>
                      <a:pt x="30062" y="10221"/>
                      <a:pt x="30099" y="10210"/>
                      <a:pt x="30135" y="10182"/>
                    </a:cubicBezTo>
                    <a:cubicBezTo>
                      <a:pt x="30150" y="10172"/>
                      <a:pt x="30165" y="10161"/>
                      <a:pt x="30180" y="10150"/>
                    </a:cubicBezTo>
                    <a:lnTo>
                      <a:pt x="30180" y="10150"/>
                    </a:lnTo>
                    <a:cubicBezTo>
                      <a:pt x="30182" y="10153"/>
                      <a:pt x="30183" y="10155"/>
                      <a:pt x="30185" y="10157"/>
                    </a:cubicBezTo>
                    <a:cubicBezTo>
                      <a:pt x="30197" y="10146"/>
                      <a:pt x="30209" y="10134"/>
                      <a:pt x="30221" y="10122"/>
                    </a:cubicBezTo>
                    <a:lnTo>
                      <a:pt x="30221" y="10122"/>
                    </a:lnTo>
                    <a:cubicBezTo>
                      <a:pt x="30614" y="9857"/>
                      <a:pt x="31087" y="9716"/>
                      <a:pt x="31558" y="9716"/>
                    </a:cubicBezTo>
                    <a:cubicBezTo>
                      <a:pt x="32137" y="9716"/>
                      <a:pt x="32715" y="9928"/>
                      <a:pt x="33143" y="10383"/>
                    </a:cubicBezTo>
                    <a:cubicBezTo>
                      <a:pt x="34020" y="11310"/>
                      <a:pt x="33719" y="12889"/>
                      <a:pt x="32717" y="13616"/>
                    </a:cubicBezTo>
                    <a:cubicBezTo>
                      <a:pt x="32547" y="13764"/>
                      <a:pt x="32646" y="14020"/>
                      <a:pt x="32832" y="14020"/>
                    </a:cubicBezTo>
                    <a:cubicBezTo>
                      <a:pt x="32866" y="14020"/>
                      <a:pt x="32903" y="14011"/>
                      <a:pt x="32942" y="13992"/>
                    </a:cubicBezTo>
                    <a:cubicBezTo>
                      <a:pt x="33884" y="13483"/>
                      <a:pt x="34898" y="13248"/>
                      <a:pt x="35905" y="13248"/>
                    </a:cubicBezTo>
                    <a:cubicBezTo>
                      <a:pt x="38221" y="13248"/>
                      <a:pt x="40505" y="14490"/>
                      <a:pt x="41815" y="16498"/>
                    </a:cubicBezTo>
                    <a:cubicBezTo>
                      <a:pt x="43744" y="19406"/>
                      <a:pt x="43619" y="23115"/>
                      <a:pt x="42241" y="26198"/>
                    </a:cubicBezTo>
                    <a:cubicBezTo>
                      <a:pt x="40787" y="29456"/>
                      <a:pt x="38105" y="31937"/>
                      <a:pt x="35223" y="33917"/>
                    </a:cubicBezTo>
                    <a:cubicBezTo>
                      <a:pt x="34571" y="34343"/>
                      <a:pt x="33895" y="34769"/>
                      <a:pt x="33243" y="35170"/>
                    </a:cubicBezTo>
                    <a:cubicBezTo>
                      <a:pt x="32667" y="35546"/>
                      <a:pt x="32842" y="35797"/>
                      <a:pt x="32692" y="36523"/>
                    </a:cubicBezTo>
                    <a:cubicBezTo>
                      <a:pt x="32341" y="38027"/>
                      <a:pt x="31514" y="39431"/>
                      <a:pt x="30336" y="40458"/>
                    </a:cubicBezTo>
                    <a:cubicBezTo>
                      <a:pt x="29004" y="41639"/>
                      <a:pt x="27341" y="42205"/>
                      <a:pt x="25672" y="42205"/>
                    </a:cubicBezTo>
                    <a:cubicBezTo>
                      <a:pt x="23729" y="42205"/>
                      <a:pt x="21778" y="41438"/>
                      <a:pt x="20336" y="39982"/>
                    </a:cubicBezTo>
                    <a:cubicBezTo>
                      <a:pt x="20294" y="39940"/>
                      <a:pt x="20243" y="39920"/>
                      <a:pt x="20193" y="39920"/>
                    </a:cubicBezTo>
                    <a:cubicBezTo>
                      <a:pt x="20123" y="39920"/>
                      <a:pt x="20054" y="39959"/>
                      <a:pt x="20010" y="40032"/>
                    </a:cubicBezTo>
                    <a:cubicBezTo>
                      <a:pt x="19133" y="41361"/>
                      <a:pt x="17854" y="42589"/>
                      <a:pt x="16150" y="42614"/>
                    </a:cubicBezTo>
                    <a:cubicBezTo>
                      <a:pt x="14321" y="42614"/>
                      <a:pt x="12516" y="40634"/>
                      <a:pt x="13920" y="38955"/>
                    </a:cubicBezTo>
                    <a:cubicBezTo>
                      <a:pt x="14039" y="38835"/>
                      <a:pt x="13976" y="38602"/>
                      <a:pt x="13818" y="38602"/>
                    </a:cubicBezTo>
                    <a:cubicBezTo>
                      <a:pt x="13811" y="38602"/>
                      <a:pt x="13803" y="38602"/>
                      <a:pt x="13794" y="38604"/>
                    </a:cubicBezTo>
                    <a:cubicBezTo>
                      <a:pt x="13611" y="38616"/>
                      <a:pt x="13428" y="38623"/>
                      <a:pt x="13245" y="38623"/>
                    </a:cubicBezTo>
                    <a:cubicBezTo>
                      <a:pt x="10570" y="38623"/>
                      <a:pt x="7935" y="37267"/>
                      <a:pt x="6551" y="34944"/>
                    </a:cubicBezTo>
                    <a:cubicBezTo>
                      <a:pt x="4972" y="32288"/>
                      <a:pt x="5298" y="28829"/>
                      <a:pt x="7178" y="26398"/>
                    </a:cubicBezTo>
                    <a:cubicBezTo>
                      <a:pt x="7253" y="26298"/>
                      <a:pt x="7253" y="26097"/>
                      <a:pt x="7077" y="26047"/>
                    </a:cubicBezTo>
                    <a:cubicBezTo>
                      <a:pt x="5223" y="25621"/>
                      <a:pt x="3243" y="25170"/>
                      <a:pt x="1889" y="23741"/>
                    </a:cubicBezTo>
                    <a:cubicBezTo>
                      <a:pt x="536" y="22338"/>
                      <a:pt x="185" y="19882"/>
                      <a:pt x="2065" y="18754"/>
                    </a:cubicBezTo>
                    <a:cubicBezTo>
                      <a:pt x="2165" y="18679"/>
                      <a:pt x="2215" y="18503"/>
                      <a:pt x="2090" y="18403"/>
                    </a:cubicBezTo>
                    <a:cubicBezTo>
                      <a:pt x="930" y="17467"/>
                      <a:pt x="1703" y="15921"/>
                      <a:pt x="2866" y="15921"/>
                    </a:cubicBezTo>
                    <a:cubicBezTo>
                      <a:pt x="3135" y="15921"/>
                      <a:pt x="3426" y="16004"/>
                      <a:pt x="3719" y="16197"/>
                    </a:cubicBezTo>
                    <a:cubicBezTo>
                      <a:pt x="3755" y="16222"/>
                      <a:pt x="3791" y="16232"/>
                      <a:pt x="3825" y="16232"/>
                    </a:cubicBezTo>
                    <a:cubicBezTo>
                      <a:pt x="3998" y="16232"/>
                      <a:pt x="4109" y="15948"/>
                      <a:pt x="3920" y="15822"/>
                    </a:cubicBezTo>
                    <a:cubicBezTo>
                      <a:pt x="2666" y="14894"/>
                      <a:pt x="2215" y="13040"/>
                      <a:pt x="3143" y="11686"/>
                    </a:cubicBezTo>
                    <a:cubicBezTo>
                      <a:pt x="3715" y="10854"/>
                      <a:pt x="4659" y="10430"/>
                      <a:pt x="5618" y="10430"/>
                    </a:cubicBezTo>
                    <a:cubicBezTo>
                      <a:pt x="6045" y="10430"/>
                      <a:pt x="6475" y="10514"/>
                      <a:pt x="6877" y="10684"/>
                    </a:cubicBezTo>
                    <a:cubicBezTo>
                      <a:pt x="6899" y="10693"/>
                      <a:pt x="6921" y="10697"/>
                      <a:pt x="6942" y="10697"/>
                    </a:cubicBezTo>
                    <a:cubicBezTo>
                      <a:pt x="7087" y="10697"/>
                      <a:pt x="7193" y="10492"/>
                      <a:pt x="7128" y="10383"/>
                    </a:cubicBezTo>
                    <a:cubicBezTo>
                      <a:pt x="6250" y="8954"/>
                      <a:pt x="5975" y="7400"/>
                      <a:pt x="6200" y="5771"/>
                    </a:cubicBezTo>
                    <a:cubicBezTo>
                      <a:pt x="6202" y="5748"/>
                      <a:pt x="6201" y="5727"/>
                      <a:pt x="6198" y="5708"/>
                    </a:cubicBezTo>
                    <a:lnTo>
                      <a:pt x="6198" y="5708"/>
                    </a:lnTo>
                    <a:cubicBezTo>
                      <a:pt x="6826" y="2640"/>
                      <a:pt x="9456" y="403"/>
                      <a:pt x="12590" y="403"/>
                    </a:cubicBezTo>
                    <a:close/>
                    <a:moveTo>
                      <a:pt x="12544" y="0"/>
                    </a:moveTo>
                    <a:cubicBezTo>
                      <a:pt x="9213" y="0"/>
                      <a:pt x="6383" y="2435"/>
                      <a:pt x="5774" y="5721"/>
                    </a:cubicBezTo>
                    <a:cubicBezTo>
                      <a:pt x="5769" y="5745"/>
                      <a:pt x="5769" y="5767"/>
                      <a:pt x="5772" y="5788"/>
                    </a:cubicBezTo>
                    <a:lnTo>
                      <a:pt x="5772" y="5788"/>
                    </a:lnTo>
                    <a:cubicBezTo>
                      <a:pt x="5574" y="7311"/>
                      <a:pt x="5816" y="8773"/>
                      <a:pt x="6498" y="10121"/>
                    </a:cubicBezTo>
                    <a:lnTo>
                      <a:pt x="6498" y="10121"/>
                    </a:lnTo>
                    <a:cubicBezTo>
                      <a:pt x="6222" y="10056"/>
                      <a:pt x="5939" y="10023"/>
                      <a:pt x="5658" y="10023"/>
                    </a:cubicBezTo>
                    <a:cubicBezTo>
                      <a:pt x="4410" y="10023"/>
                      <a:pt x="3178" y="10656"/>
                      <a:pt x="2591" y="11812"/>
                    </a:cubicBezTo>
                    <a:cubicBezTo>
                      <a:pt x="1972" y="13030"/>
                      <a:pt x="2213" y="14456"/>
                      <a:pt x="3009" y="15492"/>
                    </a:cubicBezTo>
                    <a:lnTo>
                      <a:pt x="3009" y="15492"/>
                    </a:lnTo>
                    <a:cubicBezTo>
                      <a:pt x="2961" y="15488"/>
                      <a:pt x="2913" y="15486"/>
                      <a:pt x="2866" y="15486"/>
                    </a:cubicBezTo>
                    <a:cubicBezTo>
                      <a:pt x="1438" y="15486"/>
                      <a:pt x="420" y="17311"/>
                      <a:pt x="1619" y="18527"/>
                    </a:cubicBezTo>
                    <a:lnTo>
                      <a:pt x="1619" y="18527"/>
                    </a:lnTo>
                    <a:cubicBezTo>
                      <a:pt x="234" y="19556"/>
                      <a:pt x="1" y="21512"/>
                      <a:pt x="812" y="23015"/>
                    </a:cubicBezTo>
                    <a:cubicBezTo>
                      <a:pt x="1985" y="25146"/>
                      <a:pt x="4441" y="25859"/>
                      <a:pt x="6669" y="26377"/>
                    </a:cubicBezTo>
                    <a:lnTo>
                      <a:pt x="6669" y="26377"/>
                    </a:lnTo>
                    <a:cubicBezTo>
                      <a:pt x="4920" y="28838"/>
                      <a:pt x="4602" y="32191"/>
                      <a:pt x="6050" y="34894"/>
                    </a:cubicBezTo>
                    <a:cubicBezTo>
                      <a:pt x="7427" y="37463"/>
                      <a:pt x="10262" y="39030"/>
                      <a:pt x="13156" y="39030"/>
                    </a:cubicBezTo>
                    <a:cubicBezTo>
                      <a:pt x="13231" y="39030"/>
                      <a:pt x="13306" y="39029"/>
                      <a:pt x="13381" y="39027"/>
                    </a:cubicBezTo>
                    <a:lnTo>
                      <a:pt x="13381" y="39027"/>
                    </a:lnTo>
                    <a:cubicBezTo>
                      <a:pt x="12574" y="40426"/>
                      <a:pt x="13336" y="42240"/>
                      <a:pt x="14897" y="42814"/>
                    </a:cubicBezTo>
                    <a:cubicBezTo>
                      <a:pt x="15313" y="42967"/>
                      <a:pt x="15721" y="43036"/>
                      <a:pt x="16117" y="43036"/>
                    </a:cubicBezTo>
                    <a:cubicBezTo>
                      <a:pt x="17783" y="43036"/>
                      <a:pt x="19244" y="41818"/>
                      <a:pt x="20209" y="40454"/>
                    </a:cubicBezTo>
                    <a:lnTo>
                      <a:pt x="20209" y="40454"/>
                    </a:lnTo>
                    <a:cubicBezTo>
                      <a:pt x="21691" y="41861"/>
                      <a:pt x="23696" y="42656"/>
                      <a:pt x="25710" y="42656"/>
                    </a:cubicBezTo>
                    <a:cubicBezTo>
                      <a:pt x="26737" y="42656"/>
                      <a:pt x="27767" y="42449"/>
                      <a:pt x="28732" y="42012"/>
                    </a:cubicBezTo>
                    <a:cubicBezTo>
                      <a:pt x="30210" y="41335"/>
                      <a:pt x="31464" y="40158"/>
                      <a:pt x="32241" y="38754"/>
                    </a:cubicBezTo>
                    <a:cubicBezTo>
                      <a:pt x="32616" y="38127"/>
                      <a:pt x="32867" y="37476"/>
                      <a:pt x="33043" y="36774"/>
                    </a:cubicBezTo>
                    <a:cubicBezTo>
                      <a:pt x="33118" y="36523"/>
                      <a:pt x="33118" y="36072"/>
                      <a:pt x="33218" y="35847"/>
                    </a:cubicBezTo>
                    <a:cubicBezTo>
                      <a:pt x="33444" y="35371"/>
                      <a:pt x="34246" y="35045"/>
                      <a:pt x="34672" y="34769"/>
                    </a:cubicBezTo>
                    <a:cubicBezTo>
                      <a:pt x="37955" y="32639"/>
                      <a:pt x="41063" y="29932"/>
                      <a:pt x="42667" y="26273"/>
                    </a:cubicBezTo>
                    <a:cubicBezTo>
                      <a:pt x="44045" y="23065"/>
                      <a:pt x="44145" y="19280"/>
                      <a:pt x="42190" y="16298"/>
                    </a:cubicBezTo>
                    <a:cubicBezTo>
                      <a:pt x="40778" y="14136"/>
                      <a:pt x="38360" y="12823"/>
                      <a:pt x="35896" y="12823"/>
                    </a:cubicBezTo>
                    <a:cubicBezTo>
                      <a:pt x="35145" y="12823"/>
                      <a:pt x="34390" y="12945"/>
                      <a:pt x="33658" y="13202"/>
                    </a:cubicBezTo>
                    <a:lnTo>
                      <a:pt x="33658" y="13202"/>
                    </a:lnTo>
                    <a:cubicBezTo>
                      <a:pt x="34190" y="12336"/>
                      <a:pt x="34268" y="11198"/>
                      <a:pt x="33619" y="10308"/>
                    </a:cubicBezTo>
                    <a:cubicBezTo>
                      <a:pt x="33129" y="9630"/>
                      <a:pt x="32357" y="9301"/>
                      <a:pt x="31574" y="9301"/>
                    </a:cubicBezTo>
                    <a:cubicBezTo>
                      <a:pt x="31310" y="9301"/>
                      <a:pt x="31044" y="9338"/>
                      <a:pt x="30788" y="9413"/>
                    </a:cubicBezTo>
                    <a:lnTo>
                      <a:pt x="30788" y="9413"/>
                    </a:lnTo>
                    <a:cubicBezTo>
                      <a:pt x="32256" y="7104"/>
                      <a:pt x="31033" y="3910"/>
                      <a:pt x="28556" y="2739"/>
                    </a:cubicBezTo>
                    <a:cubicBezTo>
                      <a:pt x="27650" y="2315"/>
                      <a:pt x="26732" y="2129"/>
                      <a:pt x="25825" y="2129"/>
                    </a:cubicBezTo>
                    <a:cubicBezTo>
                      <a:pt x="23368" y="2129"/>
                      <a:pt x="20996" y="3496"/>
                      <a:pt x="19174" y="5213"/>
                    </a:cubicBezTo>
                    <a:lnTo>
                      <a:pt x="19174" y="5213"/>
                    </a:lnTo>
                    <a:cubicBezTo>
                      <a:pt x="18422" y="2351"/>
                      <a:pt x="15874" y="127"/>
                      <a:pt x="12842" y="7"/>
                    </a:cubicBezTo>
                    <a:cubicBezTo>
                      <a:pt x="12742" y="3"/>
                      <a:pt x="12643" y="0"/>
                      <a:pt x="125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3" name="Google Shape;3743;p40"/>
              <p:cNvSpPr/>
              <p:nvPr/>
            </p:nvSpPr>
            <p:spPr>
              <a:xfrm>
                <a:off x="3956400" y="809950"/>
                <a:ext cx="526225" cy="316800"/>
              </a:xfrm>
              <a:custGeom>
                <a:avLst/>
                <a:gdLst/>
                <a:ahLst/>
                <a:cxnLst/>
                <a:rect l="l" t="t" r="r" b="b"/>
                <a:pathLst>
                  <a:path w="21049" h="12672" extrusionOk="0">
                    <a:moveTo>
                      <a:pt x="4522" y="1"/>
                    </a:moveTo>
                    <a:cubicBezTo>
                      <a:pt x="2494" y="1"/>
                      <a:pt x="458" y="2018"/>
                      <a:pt x="46" y="3869"/>
                    </a:cubicBezTo>
                    <a:cubicBezTo>
                      <a:pt x="1" y="4035"/>
                      <a:pt x="138" y="4138"/>
                      <a:pt x="265" y="4138"/>
                    </a:cubicBezTo>
                    <a:cubicBezTo>
                      <a:pt x="348" y="4138"/>
                      <a:pt x="427" y="4094"/>
                      <a:pt x="447" y="3994"/>
                    </a:cubicBezTo>
                    <a:cubicBezTo>
                      <a:pt x="834" y="2280"/>
                      <a:pt x="2661" y="427"/>
                      <a:pt x="4520" y="427"/>
                    </a:cubicBezTo>
                    <a:cubicBezTo>
                      <a:pt x="4591" y="427"/>
                      <a:pt x="4662" y="430"/>
                      <a:pt x="4733" y="435"/>
                    </a:cubicBezTo>
                    <a:cubicBezTo>
                      <a:pt x="7139" y="586"/>
                      <a:pt x="7415" y="3418"/>
                      <a:pt x="6813" y="5197"/>
                    </a:cubicBezTo>
                    <a:cubicBezTo>
                      <a:pt x="6769" y="5308"/>
                      <a:pt x="6880" y="5457"/>
                      <a:pt x="7010" y="5457"/>
                    </a:cubicBezTo>
                    <a:cubicBezTo>
                      <a:pt x="7028" y="5457"/>
                      <a:pt x="7046" y="5454"/>
                      <a:pt x="7064" y="5448"/>
                    </a:cubicBezTo>
                    <a:cubicBezTo>
                      <a:pt x="7704" y="5235"/>
                      <a:pt x="8446" y="4984"/>
                      <a:pt x="9161" y="4984"/>
                    </a:cubicBezTo>
                    <a:cubicBezTo>
                      <a:pt x="9621" y="4984"/>
                      <a:pt x="10070" y="5088"/>
                      <a:pt x="10472" y="5373"/>
                    </a:cubicBezTo>
                    <a:cubicBezTo>
                      <a:pt x="11851" y="6325"/>
                      <a:pt x="10898" y="8004"/>
                      <a:pt x="10247" y="9057"/>
                    </a:cubicBezTo>
                    <a:cubicBezTo>
                      <a:pt x="10151" y="9210"/>
                      <a:pt x="10304" y="9392"/>
                      <a:pt x="10448" y="9392"/>
                    </a:cubicBezTo>
                    <a:cubicBezTo>
                      <a:pt x="10493" y="9392"/>
                      <a:pt x="10537" y="9374"/>
                      <a:pt x="10573" y="9333"/>
                    </a:cubicBezTo>
                    <a:cubicBezTo>
                      <a:pt x="11037" y="8820"/>
                      <a:pt x="11620" y="8354"/>
                      <a:pt x="12345" y="8354"/>
                    </a:cubicBezTo>
                    <a:cubicBezTo>
                      <a:pt x="12364" y="8354"/>
                      <a:pt x="12383" y="8355"/>
                      <a:pt x="12402" y="8355"/>
                    </a:cubicBezTo>
                    <a:cubicBezTo>
                      <a:pt x="13305" y="8405"/>
                      <a:pt x="13956" y="9232"/>
                      <a:pt x="13630" y="10110"/>
                    </a:cubicBezTo>
                    <a:cubicBezTo>
                      <a:pt x="13576" y="10255"/>
                      <a:pt x="13705" y="10360"/>
                      <a:pt x="13838" y="10360"/>
                    </a:cubicBezTo>
                    <a:cubicBezTo>
                      <a:pt x="13888" y="10360"/>
                      <a:pt x="13940" y="10345"/>
                      <a:pt x="13981" y="10310"/>
                    </a:cubicBezTo>
                    <a:cubicBezTo>
                      <a:pt x="14827" y="9464"/>
                      <a:pt x="15967" y="8865"/>
                      <a:pt x="17158" y="8865"/>
                    </a:cubicBezTo>
                    <a:cubicBezTo>
                      <a:pt x="17483" y="8865"/>
                      <a:pt x="17813" y="8910"/>
                      <a:pt x="18142" y="9007"/>
                    </a:cubicBezTo>
                    <a:cubicBezTo>
                      <a:pt x="19595" y="9408"/>
                      <a:pt x="20623" y="10912"/>
                      <a:pt x="20372" y="12415"/>
                    </a:cubicBezTo>
                    <a:cubicBezTo>
                      <a:pt x="20357" y="12566"/>
                      <a:pt x="20496" y="12672"/>
                      <a:pt x="20615" y="12672"/>
                    </a:cubicBezTo>
                    <a:cubicBezTo>
                      <a:pt x="20694" y="12672"/>
                      <a:pt x="20763" y="12625"/>
                      <a:pt x="20773" y="12516"/>
                    </a:cubicBezTo>
                    <a:cubicBezTo>
                      <a:pt x="21049" y="10912"/>
                      <a:pt x="20097" y="9308"/>
                      <a:pt x="18568" y="8706"/>
                    </a:cubicBezTo>
                    <a:cubicBezTo>
                      <a:pt x="18114" y="8528"/>
                      <a:pt x="17649" y="8447"/>
                      <a:pt x="17188" y="8447"/>
                    </a:cubicBezTo>
                    <a:cubicBezTo>
                      <a:pt x="16092" y="8447"/>
                      <a:pt x="15014" y="8904"/>
                      <a:pt x="14138" y="9605"/>
                    </a:cubicBezTo>
                    <a:lnTo>
                      <a:pt x="14138" y="9605"/>
                    </a:lnTo>
                    <a:cubicBezTo>
                      <a:pt x="14124" y="8953"/>
                      <a:pt x="13711" y="8348"/>
                      <a:pt x="13079" y="8080"/>
                    </a:cubicBezTo>
                    <a:cubicBezTo>
                      <a:pt x="12848" y="7984"/>
                      <a:pt x="12615" y="7941"/>
                      <a:pt x="12384" y="7941"/>
                    </a:cubicBezTo>
                    <a:cubicBezTo>
                      <a:pt x="11953" y="7941"/>
                      <a:pt x="11531" y="8089"/>
                      <a:pt x="11148" y="8317"/>
                    </a:cubicBezTo>
                    <a:lnTo>
                      <a:pt x="11148" y="8317"/>
                    </a:lnTo>
                    <a:cubicBezTo>
                      <a:pt x="11610" y="7366"/>
                      <a:pt x="11860" y="6281"/>
                      <a:pt x="11124" y="5398"/>
                    </a:cubicBezTo>
                    <a:cubicBezTo>
                      <a:pt x="10625" y="4789"/>
                      <a:pt x="9937" y="4583"/>
                      <a:pt x="9212" y="4583"/>
                    </a:cubicBezTo>
                    <a:cubicBezTo>
                      <a:pt x="8578" y="4583"/>
                      <a:pt x="7916" y="4741"/>
                      <a:pt x="7328" y="4926"/>
                    </a:cubicBezTo>
                    <a:lnTo>
                      <a:pt x="7328" y="4926"/>
                    </a:lnTo>
                    <a:cubicBezTo>
                      <a:pt x="7840" y="3005"/>
                      <a:pt x="7390" y="506"/>
                      <a:pt x="5109" y="59"/>
                    </a:cubicBezTo>
                    <a:cubicBezTo>
                      <a:pt x="4914" y="20"/>
                      <a:pt x="4718" y="1"/>
                      <a:pt x="45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4" name="Google Shape;3744;p40"/>
              <p:cNvSpPr/>
              <p:nvPr/>
            </p:nvSpPr>
            <p:spPr>
              <a:xfrm>
                <a:off x="3610175" y="732300"/>
                <a:ext cx="300875" cy="732350"/>
              </a:xfrm>
              <a:custGeom>
                <a:avLst/>
                <a:gdLst/>
                <a:ahLst/>
                <a:cxnLst/>
                <a:rect l="l" t="t" r="r" b="b"/>
                <a:pathLst>
                  <a:path w="12035" h="29294" extrusionOk="0">
                    <a:moveTo>
                      <a:pt x="8133" y="0"/>
                    </a:moveTo>
                    <a:cubicBezTo>
                      <a:pt x="7607" y="0"/>
                      <a:pt x="7065" y="201"/>
                      <a:pt x="6527" y="684"/>
                    </a:cubicBezTo>
                    <a:cubicBezTo>
                      <a:pt x="4535" y="2486"/>
                      <a:pt x="5774" y="5163"/>
                      <a:pt x="7101" y="6932"/>
                    </a:cubicBezTo>
                    <a:lnTo>
                      <a:pt x="7101" y="6932"/>
                    </a:lnTo>
                    <a:cubicBezTo>
                      <a:pt x="6234" y="7104"/>
                      <a:pt x="5373" y="7518"/>
                      <a:pt x="4998" y="8379"/>
                    </a:cubicBezTo>
                    <a:cubicBezTo>
                      <a:pt x="4686" y="9064"/>
                      <a:pt x="4754" y="9819"/>
                      <a:pt x="5186" y="10386"/>
                    </a:cubicBezTo>
                    <a:lnTo>
                      <a:pt x="5186" y="10386"/>
                    </a:lnTo>
                    <a:cubicBezTo>
                      <a:pt x="2845" y="10752"/>
                      <a:pt x="524" y="12520"/>
                      <a:pt x="311" y="15020"/>
                    </a:cubicBezTo>
                    <a:cubicBezTo>
                      <a:pt x="1" y="18412"/>
                      <a:pt x="3879" y="18366"/>
                      <a:pt x="6240" y="18637"/>
                    </a:cubicBezTo>
                    <a:lnTo>
                      <a:pt x="6240" y="18637"/>
                    </a:lnTo>
                    <a:cubicBezTo>
                      <a:pt x="4835" y="20519"/>
                      <a:pt x="3846" y="22871"/>
                      <a:pt x="3870" y="25246"/>
                    </a:cubicBezTo>
                    <a:cubicBezTo>
                      <a:pt x="3918" y="27212"/>
                      <a:pt x="5091" y="29294"/>
                      <a:pt x="7212" y="29294"/>
                    </a:cubicBezTo>
                    <a:cubicBezTo>
                      <a:pt x="7308" y="29294"/>
                      <a:pt x="7405" y="29290"/>
                      <a:pt x="7504" y="29281"/>
                    </a:cubicBezTo>
                    <a:cubicBezTo>
                      <a:pt x="7772" y="29257"/>
                      <a:pt x="7780" y="28854"/>
                      <a:pt x="7527" y="28854"/>
                    </a:cubicBezTo>
                    <a:cubicBezTo>
                      <a:pt x="7520" y="28854"/>
                      <a:pt x="7512" y="28854"/>
                      <a:pt x="7504" y="28855"/>
                    </a:cubicBezTo>
                    <a:cubicBezTo>
                      <a:pt x="7406" y="28863"/>
                      <a:pt x="7311" y="28867"/>
                      <a:pt x="7218" y="28867"/>
                    </a:cubicBezTo>
                    <a:cubicBezTo>
                      <a:pt x="4794" y="28867"/>
                      <a:pt x="4106" y="26096"/>
                      <a:pt x="4371" y="24093"/>
                    </a:cubicBezTo>
                    <a:cubicBezTo>
                      <a:pt x="4647" y="22088"/>
                      <a:pt x="5524" y="20208"/>
                      <a:pt x="6777" y="18629"/>
                    </a:cubicBezTo>
                    <a:cubicBezTo>
                      <a:pt x="6878" y="18529"/>
                      <a:pt x="6878" y="18303"/>
                      <a:pt x="6702" y="18278"/>
                    </a:cubicBezTo>
                    <a:cubicBezTo>
                      <a:pt x="4697" y="18003"/>
                      <a:pt x="687" y="18354"/>
                      <a:pt x="712" y="15346"/>
                    </a:cubicBezTo>
                    <a:cubicBezTo>
                      <a:pt x="712" y="12790"/>
                      <a:pt x="3269" y="10935"/>
                      <a:pt x="5625" y="10759"/>
                    </a:cubicBezTo>
                    <a:cubicBezTo>
                      <a:pt x="5800" y="10759"/>
                      <a:pt x="5925" y="10534"/>
                      <a:pt x="5775" y="10409"/>
                    </a:cubicBezTo>
                    <a:cubicBezTo>
                      <a:pt x="4196" y="9080"/>
                      <a:pt x="6076" y="7476"/>
                      <a:pt x="7454" y="7276"/>
                    </a:cubicBezTo>
                    <a:cubicBezTo>
                      <a:pt x="7655" y="7276"/>
                      <a:pt x="7730" y="7075"/>
                      <a:pt x="7605" y="6925"/>
                    </a:cubicBezTo>
                    <a:cubicBezTo>
                      <a:pt x="6376" y="5371"/>
                      <a:pt x="4998" y="2965"/>
                      <a:pt x="6627" y="1185"/>
                    </a:cubicBezTo>
                    <a:cubicBezTo>
                      <a:pt x="7128" y="634"/>
                      <a:pt x="7644" y="409"/>
                      <a:pt x="8147" y="409"/>
                    </a:cubicBezTo>
                    <a:cubicBezTo>
                      <a:pt x="9632" y="409"/>
                      <a:pt x="11009" y="2362"/>
                      <a:pt x="11590" y="3617"/>
                    </a:cubicBezTo>
                    <a:cubicBezTo>
                      <a:pt x="11629" y="3695"/>
                      <a:pt x="11690" y="3727"/>
                      <a:pt x="11752" y="3727"/>
                    </a:cubicBezTo>
                    <a:cubicBezTo>
                      <a:pt x="11890" y="3727"/>
                      <a:pt x="12034" y="3571"/>
                      <a:pt x="11965" y="3416"/>
                    </a:cubicBezTo>
                    <a:cubicBezTo>
                      <a:pt x="11281" y="1990"/>
                      <a:pt x="9788" y="0"/>
                      <a:pt x="813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5" name="Google Shape;3745;p40"/>
              <p:cNvSpPr/>
              <p:nvPr/>
            </p:nvSpPr>
            <p:spPr>
              <a:xfrm>
                <a:off x="3857400" y="1411275"/>
                <a:ext cx="82000" cy="135800"/>
              </a:xfrm>
              <a:custGeom>
                <a:avLst/>
                <a:gdLst/>
                <a:ahLst/>
                <a:cxnLst/>
                <a:rect l="l" t="t" r="r" b="b"/>
                <a:pathLst>
                  <a:path w="3280" h="5432" extrusionOk="0">
                    <a:moveTo>
                      <a:pt x="1055" y="1"/>
                    </a:moveTo>
                    <a:cubicBezTo>
                      <a:pt x="1011" y="1"/>
                      <a:pt x="964" y="20"/>
                      <a:pt x="924" y="67"/>
                    </a:cubicBezTo>
                    <a:cubicBezTo>
                      <a:pt x="1" y="1174"/>
                      <a:pt x="182" y="2218"/>
                      <a:pt x="1507" y="2357"/>
                    </a:cubicBezTo>
                    <a:lnTo>
                      <a:pt x="1507" y="2357"/>
                    </a:lnTo>
                    <a:cubicBezTo>
                      <a:pt x="1104" y="2980"/>
                      <a:pt x="774" y="3716"/>
                      <a:pt x="1099" y="4453"/>
                    </a:cubicBezTo>
                    <a:cubicBezTo>
                      <a:pt x="1450" y="5205"/>
                      <a:pt x="2277" y="5380"/>
                      <a:pt x="3029" y="5430"/>
                    </a:cubicBezTo>
                    <a:cubicBezTo>
                      <a:pt x="3036" y="5431"/>
                      <a:pt x="3043" y="5431"/>
                      <a:pt x="3050" y="5431"/>
                    </a:cubicBezTo>
                    <a:cubicBezTo>
                      <a:pt x="3279" y="5431"/>
                      <a:pt x="3272" y="5028"/>
                      <a:pt x="3029" y="5004"/>
                    </a:cubicBezTo>
                    <a:cubicBezTo>
                      <a:pt x="2753" y="5004"/>
                      <a:pt x="2503" y="4979"/>
                      <a:pt x="2252" y="4904"/>
                    </a:cubicBezTo>
                    <a:cubicBezTo>
                      <a:pt x="1650" y="4753"/>
                      <a:pt x="1400" y="4403"/>
                      <a:pt x="1500" y="3851"/>
                    </a:cubicBezTo>
                    <a:cubicBezTo>
                      <a:pt x="1450" y="3175"/>
                      <a:pt x="1701" y="2799"/>
                      <a:pt x="2051" y="2272"/>
                    </a:cubicBezTo>
                    <a:cubicBezTo>
                      <a:pt x="2152" y="2147"/>
                      <a:pt x="2026" y="1946"/>
                      <a:pt x="1876" y="1946"/>
                    </a:cubicBezTo>
                    <a:cubicBezTo>
                      <a:pt x="1810" y="1954"/>
                      <a:pt x="1744" y="1957"/>
                      <a:pt x="1678" y="1957"/>
                    </a:cubicBezTo>
                    <a:cubicBezTo>
                      <a:pt x="1518" y="1957"/>
                      <a:pt x="1359" y="1939"/>
                      <a:pt x="1199" y="1921"/>
                    </a:cubicBezTo>
                    <a:cubicBezTo>
                      <a:pt x="698" y="1295"/>
                      <a:pt x="698" y="794"/>
                      <a:pt x="1199" y="367"/>
                    </a:cubicBezTo>
                    <a:cubicBezTo>
                      <a:pt x="1334" y="214"/>
                      <a:pt x="1203" y="1"/>
                      <a:pt x="10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6" name="Google Shape;3746;p40"/>
              <p:cNvSpPr/>
              <p:nvPr/>
            </p:nvSpPr>
            <p:spPr>
              <a:xfrm>
                <a:off x="3810300" y="986125"/>
                <a:ext cx="276425" cy="370175"/>
              </a:xfrm>
              <a:custGeom>
                <a:avLst/>
                <a:gdLst/>
                <a:ahLst/>
                <a:cxnLst/>
                <a:rect l="l" t="t" r="r" b="b"/>
                <a:pathLst>
                  <a:path w="11057" h="14807" extrusionOk="0">
                    <a:moveTo>
                      <a:pt x="3080" y="1"/>
                    </a:moveTo>
                    <a:cubicBezTo>
                      <a:pt x="3065" y="1"/>
                      <a:pt x="3049" y="2"/>
                      <a:pt x="3033" y="5"/>
                    </a:cubicBezTo>
                    <a:cubicBezTo>
                      <a:pt x="1229" y="331"/>
                      <a:pt x="1" y="2160"/>
                      <a:pt x="702" y="3965"/>
                    </a:cubicBezTo>
                    <a:cubicBezTo>
                      <a:pt x="1431" y="5864"/>
                      <a:pt x="3521" y="6265"/>
                      <a:pt x="5345" y="6265"/>
                    </a:cubicBezTo>
                    <a:cubicBezTo>
                      <a:pt x="5395" y="6265"/>
                      <a:pt x="5445" y="6265"/>
                      <a:pt x="5495" y="6264"/>
                    </a:cubicBezTo>
                    <a:lnTo>
                      <a:pt x="5495" y="6264"/>
                    </a:lnTo>
                    <a:cubicBezTo>
                      <a:pt x="3990" y="7803"/>
                      <a:pt x="3247" y="10062"/>
                      <a:pt x="4236" y="12110"/>
                    </a:cubicBezTo>
                    <a:cubicBezTo>
                      <a:pt x="5096" y="13908"/>
                      <a:pt x="7220" y="14807"/>
                      <a:pt x="9207" y="14807"/>
                    </a:cubicBezTo>
                    <a:cubicBezTo>
                      <a:pt x="9769" y="14807"/>
                      <a:pt x="10320" y="14735"/>
                      <a:pt x="10828" y="14592"/>
                    </a:cubicBezTo>
                    <a:cubicBezTo>
                      <a:pt x="11057" y="14523"/>
                      <a:pt x="10993" y="14181"/>
                      <a:pt x="10788" y="14181"/>
                    </a:cubicBezTo>
                    <a:cubicBezTo>
                      <a:pt x="10769" y="14181"/>
                      <a:pt x="10749" y="14184"/>
                      <a:pt x="10727" y="14191"/>
                    </a:cubicBezTo>
                    <a:cubicBezTo>
                      <a:pt x="10261" y="14322"/>
                      <a:pt x="9752" y="14388"/>
                      <a:pt x="9231" y="14388"/>
                    </a:cubicBezTo>
                    <a:cubicBezTo>
                      <a:pt x="7376" y="14388"/>
                      <a:pt x="5370" y="13554"/>
                      <a:pt x="4587" y="11910"/>
                    </a:cubicBezTo>
                    <a:cubicBezTo>
                      <a:pt x="3610" y="9805"/>
                      <a:pt x="4587" y="7574"/>
                      <a:pt x="6216" y="6170"/>
                    </a:cubicBezTo>
                    <a:cubicBezTo>
                      <a:pt x="6366" y="6070"/>
                      <a:pt x="6241" y="5820"/>
                      <a:pt x="6066" y="5820"/>
                    </a:cubicBezTo>
                    <a:cubicBezTo>
                      <a:pt x="5779" y="5833"/>
                      <a:pt x="5485" y="5844"/>
                      <a:pt x="5189" y="5844"/>
                    </a:cubicBezTo>
                    <a:cubicBezTo>
                      <a:pt x="3854" y="5844"/>
                      <a:pt x="2478" y="5633"/>
                      <a:pt x="1554" y="4566"/>
                    </a:cubicBezTo>
                    <a:cubicBezTo>
                      <a:pt x="201" y="2987"/>
                      <a:pt x="1204" y="757"/>
                      <a:pt x="3158" y="406"/>
                    </a:cubicBezTo>
                    <a:cubicBezTo>
                      <a:pt x="3394" y="359"/>
                      <a:pt x="3319" y="1"/>
                      <a:pt x="308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7" name="Google Shape;3747;p40"/>
              <p:cNvSpPr/>
              <p:nvPr/>
            </p:nvSpPr>
            <p:spPr>
              <a:xfrm>
                <a:off x="3998275" y="970050"/>
                <a:ext cx="94000" cy="47700"/>
              </a:xfrm>
              <a:custGeom>
                <a:avLst/>
                <a:gdLst/>
                <a:ahLst/>
                <a:cxnLst/>
                <a:rect l="l" t="t" r="r" b="b"/>
                <a:pathLst>
                  <a:path w="3760" h="1908" extrusionOk="0">
                    <a:moveTo>
                      <a:pt x="3062" y="1"/>
                    </a:moveTo>
                    <a:cubicBezTo>
                      <a:pt x="2720" y="1"/>
                      <a:pt x="2327" y="307"/>
                      <a:pt x="2030" y="590"/>
                    </a:cubicBezTo>
                    <a:lnTo>
                      <a:pt x="2030" y="590"/>
                    </a:lnTo>
                    <a:cubicBezTo>
                      <a:pt x="1904" y="262"/>
                      <a:pt x="1605" y="21"/>
                      <a:pt x="1218" y="21"/>
                    </a:cubicBezTo>
                    <a:cubicBezTo>
                      <a:pt x="1205" y="21"/>
                      <a:pt x="1192" y="21"/>
                      <a:pt x="1178" y="21"/>
                    </a:cubicBezTo>
                    <a:cubicBezTo>
                      <a:pt x="326" y="72"/>
                      <a:pt x="0" y="974"/>
                      <a:pt x="51" y="1701"/>
                    </a:cubicBezTo>
                    <a:cubicBezTo>
                      <a:pt x="63" y="1838"/>
                      <a:pt x="176" y="1907"/>
                      <a:pt x="282" y="1907"/>
                    </a:cubicBezTo>
                    <a:cubicBezTo>
                      <a:pt x="389" y="1907"/>
                      <a:pt x="489" y="1838"/>
                      <a:pt x="477" y="1701"/>
                    </a:cubicBezTo>
                    <a:cubicBezTo>
                      <a:pt x="452" y="1425"/>
                      <a:pt x="452" y="1149"/>
                      <a:pt x="602" y="899"/>
                    </a:cubicBezTo>
                    <a:cubicBezTo>
                      <a:pt x="652" y="723"/>
                      <a:pt x="752" y="623"/>
                      <a:pt x="903" y="573"/>
                    </a:cubicBezTo>
                    <a:cubicBezTo>
                      <a:pt x="1001" y="491"/>
                      <a:pt x="1094" y="449"/>
                      <a:pt x="1182" y="449"/>
                    </a:cubicBezTo>
                    <a:cubicBezTo>
                      <a:pt x="1364" y="449"/>
                      <a:pt x="1528" y="627"/>
                      <a:pt x="1680" y="999"/>
                    </a:cubicBezTo>
                    <a:cubicBezTo>
                      <a:pt x="1644" y="1141"/>
                      <a:pt x="1760" y="1271"/>
                      <a:pt x="1885" y="1271"/>
                    </a:cubicBezTo>
                    <a:cubicBezTo>
                      <a:pt x="1935" y="1271"/>
                      <a:pt x="1987" y="1250"/>
                      <a:pt x="2030" y="1199"/>
                    </a:cubicBezTo>
                    <a:cubicBezTo>
                      <a:pt x="2206" y="1024"/>
                      <a:pt x="2532" y="573"/>
                      <a:pt x="2807" y="548"/>
                    </a:cubicBezTo>
                    <a:cubicBezTo>
                      <a:pt x="2819" y="547"/>
                      <a:pt x="2831" y="547"/>
                      <a:pt x="2842" y="547"/>
                    </a:cubicBezTo>
                    <a:cubicBezTo>
                      <a:pt x="3406" y="547"/>
                      <a:pt x="3333" y="1157"/>
                      <a:pt x="3309" y="1525"/>
                    </a:cubicBezTo>
                    <a:cubicBezTo>
                      <a:pt x="3296" y="1650"/>
                      <a:pt x="3390" y="1713"/>
                      <a:pt x="3490" y="1713"/>
                    </a:cubicBezTo>
                    <a:cubicBezTo>
                      <a:pt x="3591" y="1713"/>
                      <a:pt x="3697" y="1650"/>
                      <a:pt x="3710" y="1525"/>
                    </a:cubicBezTo>
                    <a:cubicBezTo>
                      <a:pt x="3760" y="1099"/>
                      <a:pt x="3760" y="197"/>
                      <a:pt x="3208" y="21"/>
                    </a:cubicBezTo>
                    <a:cubicBezTo>
                      <a:pt x="3161" y="7"/>
                      <a:pt x="3112" y="1"/>
                      <a:pt x="306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8" name="Google Shape;3748;p40"/>
              <p:cNvSpPr/>
              <p:nvPr/>
            </p:nvSpPr>
            <p:spPr>
              <a:xfrm>
                <a:off x="4003275" y="1106150"/>
                <a:ext cx="117200" cy="197800"/>
              </a:xfrm>
              <a:custGeom>
                <a:avLst/>
                <a:gdLst/>
                <a:ahLst/>
                <a:cxnLst/>
                <a:rect l="l" t="t" r="r" b="b"/>
                <a:pathLst>
                  <a:path w="4688" h="7912" extrusionOk="0">
                    <a:moveTo>
                      <a:pt x="2584" y="0"/>
                    </a:moveTo>
                    <a:cubicBezTo>
                      <a:pt x="2560" y="0"/>
                      <a:pt x="2535" y="5"/>
                      <a:pt x="2507" y="16"/>
                    </a:cubicBezTo>
                    <a:cubicBezTo>
                      <a:pt x="703" y="668"/>
                      <a:pt x="1" y="3024"/>
                      <a:pt x="201" y="4778"/>
                    </a:cubicBezTo>
                    <a:cubicBezTo>
                      <a:pt x="452" y="7059"/>
                      <a:pt x="2432" y="7660"/>
                      <a:pt x="4412" y="7911"/>
                    </a:cubicBezTo>
                    <a:cubicBezTo>
                      <a:pt x="4420" y="7912"/>
                      <a:pt x="4428" y="7912"/>
                      <a:pt x="4436" y="7912"/>
                    </a:cubicBezTo>
                    <a:cubicBezTo>
                      <a:pt x="4687" y="7912"/>
                      <a:pt x="4679" y="7533"/>
                      <a:pt x="4412" y="7485"/>
                    </a:cubicBezTo>
                    <a:cubicBezTo>
                      <a:pt x="2557" y="7259"/>
                      <a:pt x="703" y="6683"/>
                      <a:pt x="577" y="4477"/>
                    </a:cubicBezTo>
                    <a:cubicBezTo>
                      <a:pt x="502" y="2999"/>
                      <a:pt x="1104" y="943"/>
                      <a:pt x="2607" y="417"/>
                    </a:cubicBezTo>
                    <a:cubicBezTo>
                      <a:pt x="2831" y="328"/>
                      <a:pt x="2776" y="0"/>
                      <a:pt x="258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9" name="Google Shape;3749;p40"/>
              <p:cNvSpPr/>
              <p:nvPr/>
            </p:nvSpPr>
            <p:spPr>
              <a:xfrm>
                <a:off x="3956300" y="1198150"/>
                <a:ext cx="32000" cy="68675"/>
              </a:xfrm>
              <a:custGeom>
                <a:avLst/>
                <a:gdLst/>
                <a:ahLst/>
                <a:cxnLst/>
                <a:rect l="l" t="t" r="r" b="b"/>
                <a:pathLst>
                  <a:path w="1280" h="2747" extrusionOk="0">
                    <a:moveTo>
                      <a:pt x="567" y="0"/>
                    </a:moveTo>
                    <a:cubicBezTo>
                      <a:pt x="481" y="0"/>
                      <a:pt x="392" y="44"/>
                      <a:pt x="351" y="146"/>
                    </a:cubicBezTo>
                    <a:cubicBezTo>
                      <a:pt x="0" y="1023"/>
                      <a:pt x="201" y="2000"/>
                      <a:pt x="852" y="2677"/>
                    </a:cubicBezTo>
                    <a:cubicBezTo>
                      <a:pt x="895" y="2726"/>
                      <a:pt x="946" y="2747"/>
                      <a:pt x="995" y="2747"/>
                    </a:cubicBezTo>
                    <a:cubicBezTo>
                      <a:pt x="1145" y="2747"/>
                      <a:pt x="1279" y="2553"/>
                      <a:pt x="1128" y="2401"/>
                    </a:cubicBezTo>
                    <a:cubicBezTo>
                      <a:pt x="602" y="1800"/>
                      <a:pt x="451" y="998"/>
                      <a:pt x="752" y="246"/>
                    </a:cubicBezTo>
                    <a:cubicBezTo>
                      <a:pt x="812" y="96"/>
                      <a:pt x="693" y="0"/>
                      <a:pt x="56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0" name="Google Shape;3750;p40"/>
              <p:cNvSpPr/>
              <p:nvPr/>
            </p:nvSpPr>
            <p:spPr>
              <a:xfrm>
                <a:off x="4009550" y="1288250"/>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1" name="Google Shape;3751;p40"/>
              <p:cNvSpPr/>
              <p:nvPr/>
            </p:nvSpPr>
            <p:spPr>
              <a:xfrm>
                <a:off x="3679350" y="1041775"/>
                <a:ext cx="60175" cy="91125"/>
              </a:xfrm>
              <a:custGeom>
                <a:avLst/>
                <a:gdLst/>
                <a:ahLst/>
                <a:cxnLst/>
                <a:rect l="l" t="t" r="r" b="b"/>
                <a:pathLst>
                  <a:path w="2407" h="3645" extrusionOk="0">
                    <a:moveTo>
                      <a:pt x="1590" y="0"/>
                    </a:moveTo>
                    <a:cubicBezTo>
                      <a:pt x="1571" y="0"/>
                      <a:pt x="1551" y="3"/>
                      <a:pt x="1529" y="10"/>
                    </a:cubicBezTo>
                    <a:cubicBezTo>
                      <a:pt x="652" y="285"/>
                      <a:pt x="0" y="1162"/>
                      <a:pt x="151" y="2115"/>
                    </a:cubicBezTo>
                    <a:cubicBezTo>
                      <a:pt x="323" y="3024"/>
                      <a:pt x="1194" y="3644"/>
                      <a:pt x="2102" y="3644"/>
                    </a:cubicBezTo>
                    <a:cubicBezTo>
                      <a:pt x="2120" y="3644"/>
                      <a:pt x="2138" y="3644"/>
                      <a:pt x="2156" y="3644"/>
                    </a:cubicBezTo>
                    <a:cubicBezTo>
                      <a:pt x="2406" y="3619"/>
                      <a:pt x="2406" y="3218"/>
                      <a:pt x="2156" y="3218"/>
                    </a:cubicBezTo>
                    <a:cubicBezTo>
                      <a:pt x="2137" y="3218"/>
                      <a:pt x="2117" y="3219"/>
                      <a:pt x="2098" y="3219"/>
                    </a:cubicBezTo>
                    <a:cubicBezTo>
                      <a:pt x="1391" y="3219"/>
                      <a:pt x="699" y="2772"/>
                      <a:pt x="577" y="2040"/>
                    </a:cubicBezTo>
                    <a:cubicBezTo>
                      <a:pt x="452" y="1313"/>
                      <a:pt x="953" y="611"/>
                      <a:pt x="1655" y="411"/>
                    </a:cubicBezTo>
                    <a:cubicBezTo>
                      <a:pt x="1884" y="342"/>
                      <a:pt x="1798" y="0"/>
                      <a:pt x="159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2" name="Google Shape;3752;p40"/>
              <p:cNvSpPr/>
              <p:nvPr/>
            </p:nvSpPr>
            <p:spPr>
              <a:xfrm>
                <a:off x="3786500" y="1114050"/>
                <a:ext cx="16300" cy="10675"/>
              </a:xfrm>
              <a:custGeom>
                <a:avLst/>
                <a:gdLst/>
                <a:ahLst/>
                <a:cxnLst/>
                <a:rect l="l" t="t" r="r" b="b"/>
                <a:pathLst>
                  <a:path w="652" h="427" extrusionOk="0">
                    <a:moveTo>
                      <a:pt x="276" y="1"/>
                    </a:moveTo>
                    <a:cubicBezTo>
                      <a:pt x="0" y="1"/>
                      <a:pt x="0" y="427"/>
                      <a:pt x="276" y="427"/>
                    </a:cubicBezTo>
                    <a:lnTo>
                      <a:pt x="376" y="427"/>
                    </a:lnTo>
                    <a:cubicBezTo>
                      <a:pt x="652" y="427"/>
                      <a:pt x="652" y="1"/>
                      <a:pt x="3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3" name="Google Shape;3753;p40"/>
              <p:cNvSpPr/>
              <p:nvPr/>
            </p:nvSpPr>
            <p:spPr>
              <a:xfrm>
                <a:off x="3827850" y="1193000"/>
                <a:ext cx="80325" cy="162550"/>
              </a:xfrm>
              <a:custGeom>
                <a:avLst/>
                <a:gdLst/>
                <a:ahLst/>
                <a:cxnLst/>
                <a:rect l="l" t="t" r="r" b="b"/>
                <a:pathLst>
                  <a:path w="3213" h="6502" extrusionOk="0">
                    <a:moveTo>
                      <a:pt x="1383" y="0"/>
                    </a:moveTo>
                    <a:cubicBezTo>
                      <a:pt x="1301" y="0"/>
                      <a:pt x="1217" y="39"/>
                      <a:pt x="1178" y="126"/>
                    </a:cubicBezTo>
                    <a:cubicBezTo>
                      <a:pt x="276" y="2332"/>
                      <a:pt x="0" y="5665"/>
                      <a:pt x="2857" y="6492"/>
                    </a:cubicBezTo>
                    <a:cubicBezTo>
                      <a:pt x="2881" y="6498"/>
                      <a:pt x="2903" y="6501"/>
                      <a:pt x="2924" y="6501"/>
                    </a:cubicBezTo>
                    <a:cubicBezTo>
                      <a:pt x="3148" y="6501"/>
                      <a:pt x="3212" y="6160"/>
                      <a:pt x="2983" y="6091"/>
                    </a:cubicBezTo>
                    <a:cubicBezTo>
                      <a:pt x="326" y="5314"/>
                      <a:pt x="777" y="2206"/>
                      <a:pt x="1579" y="251"/>
                    </a:cubicBezTo>
                    <a:cubicBezTo>
                      <a:pt x="1641" y="98"/>
                      <a:pt x="1514" y="0"/>
                      <a:pt x="138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4" name="Google Shape;3754;p40"/>
              <p:cNvSpPr/>
              <p:nvPr/>
            </p:nvSpPr>
            <p:spPr>
              <a:xfrm>
                <a:off x="3937500" y="136720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5" name="Google Shape;3755;p40"/>
              <p:cNvSpPr/>
              <p:nvPr/>
            </p:nvSpPr>
            <p:spPr>
              <a:xfrm>
                <a:off x="3759425" y="1344625"/>
                <a:ext cx="69700" cy="39675"/>
              </a:xfrm>
              <a:custGeom>
                <a:avLst/>
                <a:gdLst/>
                <a:ahLst/>
                <a:cxnLst/>
                <a:rect l="l" t="t" r="r" b="b"/>
                <a:pathLst>
                  <a:path w="2788" h="1587" extrusionOk="0">
                    <a:moveTo>
                      <a:pt x="782" y="1"/>
                    </a:moveTo>
                    <a:cubicBezTo>
                      <a:pt x="406" y="1"/>
                      <a:pt x="81" y="252"/>
                      <a:pt x="31" y="602"/>
                    </a:cubicBezTo>
                    <a:cubicBezTo>
                      <a:pt x="0" y="753"/>
                      <a:pt x="134" y="859"/>
                      <a:pt x="255" y="859"/>
                    </a:cubicBezTo>
                    <a:cubicBezTo>
                      <a:pt x="336" y="859"/>
                      <a:pt x="412" y="812"/>
                      <a:pt x="432" y="703"/>
                    </a:cubicBezTo>
                    <a:cubicBezTo>
                      <a:pt x="463" y="511"/>
                      <a:pt x="587" y="431"/>
                      <a:pt x="738" y="431"/>
                    </a:cubicBezTo>
                    <a:cubicBezTo>
                      <a:pt x="823" y="431"/>
                      <a:pt x="917" y="457"/>
                      <a:pt x="1008" y="502"/>
                    </a:cubicBezTo>
                    <a:cubicBezTo>
                      <a:pt x="1208" y="602"/>
                      <a:pt x="1309" y="778"/>
                      <a:pt x="1384" y="978"/>
                    </a:cubicBezTo>
                    <a:cubicBezTo>
                      <a:pt x="1426" y="1054"/>
                      <a:pt x="1487" y="1084"/>
                      <a:pt x="1549" y="1084"/>
                    </a:cubicBezTo>
                    <a:cubicBezTo>
                      <a:pt x="1674" y="1084"/>
                      <a:pt x="1802" y="962"/>
                      <a:pt x="1785" y="828"/>
                    </a:cubicBezTo>
                    <a:cubicBezTo>
                      <a:pt x="1801" y="684"/>
                      <a:pt x="1868" y="622"/>
                      <a:pt x="1973" y="622"/>
                    </a:cubicBezTo>
                    <a:cubicBezTo>
                      <a:pt x="2033" y="622"/>
                      <a:pt x="2105" y="641"/>
                      <a:pt x="2186" y="678"/>
                    </a:cubicBezTo>
                    <a:cubicBezTo>
                      <a:pt x="2261" y="753"/>
                      <a:pt x="2286" y="828"/>
                      <a:pt x="2311" y="928"/>
                    </a:cubicBezTo>
                    <a:cubicBezTo>
                      <a:pt x="2361" y="1079"/>
                      <a:pt x="2336" y="1229"/>
                      <a:pt x="2336" y="1379"/>
                    </a:cubicBezTo>
                    <a:cubicBezTo>
                      <a:pt x="2324" y="1517"/>
                      <a:pt x="2418" y="1586"/>
                      <a:pt x="2518" y="1586"/>
                    </a:cubicBezTo>
                    <a:cubicBezTo>
                      <a:pt x="2618" y="1586"/>
                      <a:pt x="2725" y="1517"/>
                      <a:pt x="2737" y="1379"/>
                    </a:cubicBezTo>
                    <a:cubicBezTo>
                      <a:pt x="2787" y="928"/>
                      <a:pt x="2662" y="277"/>
                      <a:pt x="2111" y="201"/>
                    </a:cubicBezTo>
                    <a:cubicBezTo>
                      <a:pt x="2082" y="198"/>
                      <a:pt x="2053" y="197"/>
                      <a:pt x="2025" y="197"/>
                    </a:cubicBezTo>
                    <a:cubicBezTo>
                      <a:pt x="1824" y="197"/>
                      <a:pt x="1643" y="276"/>
                      <a:pt x="1523" y="404"/>
                    </a:cubicBezTo>
                    <a:lnTo>
                      <a:pt x="1523" y="404"/>
                    </a:lnTo>
                    <a:cubicBezTo>
                      <a:pt x="1333" y="171"/>
                      <a:pt x="1086" y="1"/>
                      <a:pt x="78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6" name="Google Shape;3756;p40"/>
              <p:cNvSpPr/>
              <p:nvPr/>
            </p:nvSpPr>
            <p:spPr>
              <a:xfrm>
                <a:off x="3674675" y="1458400"/>
                <a:ext cx="104900" cy="79275"/>
              </a:xfrm>
              <a:custGeom>
                <a:avLst/>
                <a:gdLst/>
                <a:ahLst/>
                <a:cxnLst/>
                <a:rect l="l" t="t" r="r" b="b"/>
                <a:pathLst>
                  <a:path w="4196" h="3171" extrusionOk="0">
                    <a:moveTo>
                      <a:pt x="261" y="0"/>
                    </a:moveTo>
                    <a:cubicBezTo>
                      <a:pt x="130" y="0"/>
                      <a:pt x="0" y="107"/>
                      <a:pt x="62" y="262"/>
                    </a:cubicBezTo>
                    <a:cubicBezTo>
                      <a:pt x="664" y="1916"/>
                      <a:pt x="2142" y="3044"/>
                      <a:pt x="3922" y="3169"/>
                    </a:cubicBezTo>
                    <a:cubicBezTo>
                      <a:pt x="3930" y="3170"/>
                      <a:pt x="3937" y="3170"/>
                      <a:pt x="3945" y="3170"/>
                    </a:cubicBezTo>
                    <a:cubicBezTo>
                      <a:pt x="4196" y="3170"/>
                      <a:pt x="4165" y="2768"/>
                      <a:pt x="3922" y="2768"/>
                    </a:cubicBezTo>
                    <a:cubicBezTo>
                      <a:pt x="2343" y="2643"/>
                      <a:pt x="1014" y="1615"/>
                      <a:pt x="463" y="137"/>
                    </a:cubicBezTo>
                    <a:cubicBezTo>
                      <a:pt x="425" y="41"/>
                      <a:pt x="343" y="0"/>
                      <a:pt x="26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7" name="Google Shape;3757;p40"/>
              <p:cNvSpPr/>
              <p:nvPr/>
            </p:nvSpPr>
            <p:spPr>
              <a:xfrm>
                <a:off x="3817200" y="1530100"/>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8" name="Google Shape;3758;p40"/>
              <p:cNvSpPr/>
              <p:nvPr/>
            </p:nvSpPr>
            <p:spPr>
              <a:xfrm>
                <a:off x="3658675" y="686075"/>
                <a:ext cx="95675" cy="184450"/>
              </a:xfrm>
              <a:custGeom>
                <a:avLst/>
                <a:gdLst/>
                <a:ahLst/>
                <a:cxnLst/>
                <a:rect l="l" t="t" r="r" b="b"/>
                <a:pathLst>
                  <a:path w="3827" h="7378" extrusionOk="0">
                    <a:moveTo>
                      <a:pt x="3515" y="0"/>
                    </a:moveTo>
                    <a:cubicBezTo>
                      <a:pt x="3481" y="0"/>
                      <a:pt x="3446" y="9"/>
                      <a:pt x="3409" y="27"/>
                    </a:cubicBezTo>
                    <a:cubicBezTo>
                      <a:pt x="777" y="1506"/>
                      <a:pt x="0" y="4789"/>
                      <a:pt x="1730" y="7295"/>
                    </a:cubicBezTo>
                    <a:cubicBezTo>
                      <a:pt x="1773" y="7353"/>
                      <a:pt x="1833" y="7378"/>
                      <a:pt x="1893" y="7378"/>
                    </a:cubicBezTo>
                    <a:cubicBezTo>
                      <a:pt x="2041" y="7378"/>
                      <a:pt x="2187" y="7230"/>
                      <a:pt x="2081" y="7070"/>
                    </a:cubicBezTo>
                    <a:cubicBezTo>
                      <a:pt x="502" y="4764"/>
                      <a:pt x="1178" y="1756"/>
                      <a:pt x="3634" y="403"/>
                    </a:cubicBezTo>
                    <a:cubicBezTo>
                      <a:pt x="3827" y="275"/>
                      <a:pt x="3709" y="0"/>
                      <a:pt x="3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9" name="Google Shape;3759;p40"/>
              <p:cNvSpPr/>
              <p:nvPr/>
            </p:nvSpPr>
            <p:spPr>
              <a:xfrm>
                <a:off x="3721950" y="891000"/>
                <a:ext cx="13175" cy="10675"/>
              </a:xfrm>
              <a:custGeom>
                <a:avLst/>
                <a:gdLst/>
                <a:ahLst/>
                <a:cxnLst/>
                <a:rect l="l" t="t" r="r" b="b"/>
                <a:pathLst>
                  <a:path w="527" h="427" extrusionOk="0">
                    <a:moveTo>
                      <a:pt x="251" y="0"/>
                    </a:moveTo>
                    <a:cubicBezTo>
                      <a:pt x="1" y="0"/>
                      <a:pt x="1" y="426"/>
                      <a:pt x="251" y="426"/>
                    </a:cubicBezTo>
                    <a:cubicBezTo>
                      <a:pt x="527" y="426"/>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0" name="Google Shape;3760;p40"/>
              <p:cNvSpPr/>
              <p:nvPr/>
            </p:nvSpPr>
            <p:spPr>
              <a:xfrm>
                <a:off x="3631725" y="937850"/>
                <a:ext cx="14700" cy="33525"/>
              </a:xfrm>
              <a:custGeom>
                <a:avLst/>
                <a:gdLst/>
                <a:ahLst/>
                <a:cxnLst/>
                <a:rect l="l" t="t" r="r" b="b"/>
                <a:pathLst>
                  <a:path w="588" h="1341" extrusionOk="0">
                    <a:moveTo>
                      <a:pt x="327" y="1"/>
                    </a:moveTo>
                    <a:cubicBezTo>
                      <a:pt x="242" y="1"/>
                      <a:pt x="156" y="47"/>
                      <a:pt x="126" y="157"/>
                    </a:cubicBezTo>
                    <a:cubicBezTo>
                      <a:pt x="51" y="457"/>
                      <a:pt x="1" y="808"/>
                      <a:pt x="51" y="1134"/>
                    </a:cubicBezTo>
                    <a:cubicBezTo>
                      <a:pt x="63" y="1272"/>
                      <a:pt x="170" y="1341"/>
                      <a:pt x="270" y="1341"/>
                    </a:cubicBezTo>
                    <a:cubicBezTo>
                      <a:pt x="370" y="1341"/>
                      <a:pt x="464" y="1272"/>
                      <a:pt x="452" y="1134"/>
                    </a:cubicBezTo>
                    <a:cubicBezTo>
                      <a:pt x="427" y="833"/>
                      <a:pt x="452" y="558"/>
                      <a:pt x="527" y="257"/>
                    </a:cubicBezTo>
                    <a:cubicBezTo>
                      <a:pt x="587" y="106"/>
                      <a:pt x="457" y="1"/>
                      <a:pt x="32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1" name="Google Shape;3761;p40"/>
              <p:cNvSpPr/>
              <p:nvPr/>
            </p:nvSpPr>
            <p:spPr>
              <a:xfrm>
                <a:off x="3655650" y="935350"/>
                <a:ext cx="13700" cy="36025"/>
              </a:xfrm>
              <a:custGeom>
                <a:avLst/>
                <a:gdLst/>
                <a:ahLst/>
                <a:cxnLst/>
                <a:rect l="l" t="t" r="r" b="b"/>
                <a:pathLst>
                  <a:path w="548" h="1441" extrusionOk="0">
                    <a:moveTo>
                      <a:pt x="339" y="0"/>
                    </a:moveTo>
                    <a:cubicBezTo>
                      <a:pt x="220" y="0"/>
                      <a:pt x="81" y="106"/>
                      <a:pt x="96" y="257"/>
                    </a:cubicBezTo>
                    <a:cubicBezTo>
                      <a:pt x="146" y="582"/>
                      <a:pt x="121" y="883"/>
                      <a:pt x="46" y="1184"/>
                    </a:cubicBezTo>
                    <a:cubicBezTo>
                      <a:pt x="1" y="1335"/>
                      <a:pt x="128" y="1440"/>
                      <a:pt x="253" y="1440"/>
                    </a:cubicBezTo>
                    <a:cubicBezTo>
                      <a:pt x="336" y="1440"/>
                      <a:pt x="417" y="1394"/>
                      <a:pt x="447" y="1284"/>
                    </a:cubicBezTo>
                    <a:cubicBezTo>
                      <a:pt x="547" y="908"/>
                      <a:pt x="547" y="532"/>
                      <a:pt x="497" y="156"/>
                    </a:cubicBezTo>
                    <a:cubicBezTo>
                      <a:pt x="487" y="46"/>
                      <a:pt x="418" y="0"/>
                      <a:pt x="33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2" name="Google Shape;3762;p40"/>
              <p:cNvSpPr/>
              <p:nvPr/>
            </p:nvSpPr>
            <p:spPr>
              <a:xfrm>
                <a:off x="3557175" y="1155875"/>
                <a:ext cx="64500" cy="85175"/>
              </a:xfrm>
              <a:custGeom>
                <a:avLst/>
                <a:gdLst/>
                <a:ahLst/>
                <a:cxnLst/>
                <a:rect l="l" t="t" r="r" b="b"/>
                <a:pathLst>
                  <a:path w="2580" h="3407" extrusionOk="0">
                    <a:moveTo>
                      <a:pt x="238" y="1"/>
                    </a:moveTo>
                    <a:cubicBezTo>
                      <a:pt x="132" y="1"/>
                      <a:pt x="25" y="70"/>
                      <a:pt x="25" y="207"/>
                    </a:cubicBezTo>
                    <a:cubicBezTo>
                      <a:pt x="0" y="1636"/>
                      <a:pt x="902" y="2914"/>
                      <a:pt x="2231" y="3390"/>
                    </a:cubicBezTo>
                    <a:cubicBezTo>
                      <a:pt x="2258" y="3401"/>
                      <a:pt x="2284" y="3406"/>
                      <a:pt x="2308" y="3406"/>
                    </a:cubicBezTo>
                    <a:cubicBezTo>
                      <a:pt x="2504" y="3406"/>
                      <a:pt x="2579" y="3079"/>
                      <a:pt x="2356" y="2989"/>
                    </a:cubicBezTo>
                    <a:cubicBezTo>
                      <a:pt x="1178" y="2563"/>
                      <a:pt x="426" y="1461"/>
                      <a:pt x="451" y="207"/>
                    </a:cubicBezTo>
                    <a:cubicBezTo>
                      <a:pt x="451" y="70"/>
                      <a:pt x="345" y="1"/>
                      <a:pt x="23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3" name="Google Shape;3763;p40"/>
              <p:cNvSpPr/>
              <p:nvPr/>
            </p:nvSpPr>
            <p:spPr>
              <a:xfrm>
                <a:off x="3649900" y="1234975"/>
                <a:ext cx="13175" cy="10675"/>
              </a:xfrm>
              <a:custGeom>
                <a:avLst/>
                <a:gdLst/>
                <a:ahLst/>
                <a:cxnLst/>
                <a:rect l="l" t="t" r="r" b="b"/>
                <a:pathLst>
                  <a:path w="527" h="427" extrusionOk="0">
                    <a:moveTo>
                      <a:pt x="251" y="1"/>
                    </a:moveTo>
                    <a:cubicBezTo>
                      <a:pt x="0" y="1"/>
                      <a:pt x="0" y="427"/>
                      <a:pt x="251" y="427"/>
                    </a:cubicBezTo>
                    <a:cubicBezTo>
                      <a:pt x="527" y="42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4" name="Google Shape;3764;p40"/>
              <p:cNvSpPr/>
              <p:nvPr/>
            </p:nvSpPr>
            <p:spPr>
              <a:xfrm>
                <a:off x="3787225" y="785225"/>
                <a:ext cx="91650" cy="76850"/>
              </a:xfrm>
              <a:custGeom>
                <a:avLst/>
                <a:gdLst/>
                <a:ahLst/>
                <a:cxnLst/>
                <a:rect l="l" t="t" r="r" b="b"/>
                <a:pathLst>
                  <a:path w="3666" h="3074" extrusionOk="0">
                    <a:moveTo>
                      <a:pt x="1110" y="0"/>
                    </a:moveTo>
                    <a:cubicBezTo>
                      <a:pt x="624" y="0"/>
                      <a:pt x="169" y="264"/>
                      <a:pt x="46" y="773"/>
                    </a:cubicBezTo>
                    <a:cubicBezTo>
                      <a:pt x="1" y="939"/>
                      <a:pt x="129" y="1042"/>
                      <a:pt x="254" y="1042"/>
                    </a:cubicBezTo>
                    <a:cubicBezTo>
                      <a:pt x="337" y="1042"/>
                      <a:pt x="418" y="997"/>
                      <a:pt x="447" y="898"/>
                    </a:cubicBezTo>
                    <a:cubicBezTo>
                      <a:pt x="538" y="534"/>
                      <a:pt x="745" y="402"/>
                      <a:pt x="988" y="402"/>
                    </a:cubicBezTo>
                    <a:cubicBezTo>
                      <a:pt x="1414" y="402"/>
                      <a:pt x="1953" y="811"/>
                      <a:pt x="2177" y="1099"/>
                    </a:cubicBezTo>
                    <a:cubicBezTo>
                      <a:pt x="2603" y="1650"/>
                      <a:pt x="2929" y="2302"/>
                      <a:pt x="3204" y="2928"/>
                    </a:cubicBezTo>
                    <a:cubicBezTo>
                      <a:pt x="3235" y="3029"/>
                      <a:pt x="3322" y="3073"/>
                      <a:pt x="3409" y="3073"/>
                    </a:cubicBezTo>
                    <a:cubicBezTo>
                      <a:pt x="3538" y="3073"/>
                      <a:pt x="3665" y="2977"/>
                      <a:pt x="3605" y="2828"/>
                    </a:cubicBezTo>
                    <a:cubicBezTo>
                      <a:pt x="3229" y="1901"/>
                      <a:pt x="2653" y="622"/>
                      <a:pt x="1726" y="146"/>
                    </a:cubicBezTo>
                    <a:cubicBezTo>
                      <a:pt x="1530" y="49"/>
                      <a:pt x="1317" y="0"/>
                      <a:pt x="111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5" name="Google Shape;3765;p40"/>
              <p:cNvSpPr/>
              <p:nvPr/>
            </p:nvSpPr>
            <p:spPr>
              <a:xfrm>
                <a:off x="3935625" y="935475"/>
                <a:ext cx="13175" cy="10675"/>
              </a:xfrm>
              <a:custGeom>
                <a:avLst/>
                <a:gdLst/>
                <a:ahLst/>
                <a:cxnLst/>
                <a:rect l="l" t="t" r="r" b="b"/>
                <a:pathLst>
                  <a:path w="527" h="427" extrusionOk="0">
                    <a:moveTo>
                      <a:pt x="251" y="1"/>
                    </a:moveTo>
                    <a:cubicBezTo>
                      <a:pt x="0" y="1"/>
                      <a:pt x="0" y="427"/>
                      <a:pt x="251" y="427"/>
                    </a:cubicBezTo>
                    <a:cubicBezTo>
                      <a:pt x="526" y="427"/>
                      <a:pt x="526"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6" name="Google Shape;3766;p40"/>
              <p:cNvSpPr/>
              <p:nvPr/>
            </p:nvSpPr>
            <p:spPr>
              <a:xfrm>
                <a:off x="3919950" y="1047050"/>
                <a:ext cx="17650" cy="30850"/>
              </a:xfrm>
              <a:custGeom>
                <a:avLst/>
                <a:gdLst/>
                <a:ahLst/>
                <a:cxnLst/>
                <a:rect l="l" t="t" r="r" b="b"/>
                <a:pathLst>
                  <a:path w="706" h="1234" extrusionOk="0">
                    <a:moveTo>
                      <a:pt x="417" y="0"/>
                    </a:moveTo>
                    <a:cubicBezTo>
                      <a:pt x="353" y="0"/>
                      <a:pt x="290" y="29"/>
                      <a:pt x="251" y="99"/>
                    </a:cubicBezTo>
                    <a:cubicBezTo>
                      <a:pt x="76" y="375"/>
                      <a:pt x="1" y="701"/>
                      <a:pt x="26" y="1027"/>
                    </a:cubicBezTo>
                    <a:cubicBezTo>
                      <a:pt x="38" y="1164"/>
                      <a:pt x="151" y="1233"/>
                      <a:pt x="257" y="1233"/>
                    </a:cubicBezTo>
                    <a:cubicBezTo>
                      <a:pt x="364" y="1233"/>
                      <a:pt x="464" y="1164"/>
                      <a:pt x="452" y="1027"/>
                    </a:cubicBezTo>
                    <a:cubicBezTo>
                      <a:pt x="427" y="776"/>
                      <a:pt x="477" y="525"/>
                      <a:pt x="602" y="300"/>
                    </a:cubicBezTo>
                    <a:cubicBezTo>
                      <a:pt x="706" y="144"/>
                      <a:pt x="559" y="0"/>
                      <a:pt x="41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7" name="Google Shape;3767;p40"/>
              <p:cNvSpPr/>
              <p:nvPr/>
            </p:nvSpPr>
            <p:spPr>
              <a:xfrm>
                <a:off x="3938250" y="1056550"/>
                <a:ext cx="17300" cy="23850"/>
              </a:xfrm>
              <a:custGeom>
                <a:avLst/>
                <a:gdLst/>
                <a:ahLst/>
                <a:cxnLst/>
                <a:rect l="l" t="t" r="r" b="b"/>
                <a:pathLst>
                  <a:path w="692" h="954" extrusionOk="0">
                    <a:moveTo>
                      <a:pt x="444" y="0"/>
                    </a:moveTo>
                    <a:cubicBezTo>
                      <a:pt x="360" y="0"/>
                      <a:pt x="276" y="44"/>
                      <a:pt x="246" y="145"/>
                    </a:cubicBezTo>
                    <a:lnTo>
                      <a:pt x="45" y="697"/>
                    </a:lnTo>
                    <a:cubicBezTo>
                      <a:pt x="0" y="848"/>
                      <a:pt x="127" y="953"/>
                      <a:pt x="252" y="953"/>
                    </a:cubicBezTo>
                    <a:cubicBezTo>
                      <a:pt x="335" y="953"/>
                      <a:pt x="417" y="907"/>
                      <a:pt x="446" y="797"/>
                    </a:cubicBezTo>
                    <a:lnTo>
                      <a:pt x="647" y="246"/>
                    </a:lnTo>
                    <a:cubicBezTo>
                      <a:pt x="692" y="96"/>
                      <a:pt x="567" y="0"/>
                      <a:pt x="4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8" name="Google Shape;3768;p40"/>
              <p:cNvSpPr/>
              <p:nvPr/>
            </p:nvSpPr>
            <p:spPr>
              <a:xfrm>
                <a:off x="4104800" y="1084475"/>
                <a:ext cx="203525" cy="151125"/>
              </a:xfrm>
              <a:custGeom>
                <a:avLst/>
                <a:gdLst/>
                <a:ahLst/>
                <a:cxnLst/>
                <a:rect l="l" t="t" r="r" b="b"/>
                <a:pathLst>
                  <a:path w="8141" h="6045" extrusionOk="0">
                    <a:moveTo>
                      <a:pt x="5928" y="0"/>
                    </a:moveTo>
                    <a:cubicBezTo>
                      <a:pt x="5820" y="0"/>
                      <a:pt x="5707" y="10"/>
                      <a:pt x="5589" y="31"/>
                    </a:cubicBezTo>
                    <a:cubicBezTo>
                      <a:pt x="4376" y="233"/>
                      <a:pt x="3667" y="1381"/>
                      <a:pt x="3677" y="2537"/>
                    </a:cubicBezTo>
                    <a:lnTo>
                      <a:pt x="3677" y="2537"/>
                    </a:lnTo>
                    <a:cubicBezTo>
                      <a:pt x="3176" y="2287"/>
                      <a:pt x="2601" y="2068"/>
                      <a:pt x="2063" y="2068"/>
                    </a:cubicBezTo>
                    <a:cubicBezTo>
                      <a:pt x="1612" y="2068"/>
                      <a:pt x="1187" y="2221"/>
                      <a:pt x="852" y="2637"/>
                    </a:cubicBezTo>
                    <a:cubicBezTo>
                      <a:pt x="0" y="3665"/>
                      <a:pt x="702" y="5018"/>
                      <a:pt x="1303" y="5946"/>
                    </a:cubicBezTo>
                    <a:cubicBezTo>
                      <a:pt x="1350" y="6016"/>
                      <a:pt x="1416" y="6045"/>
                      <a:pt x="1480" y="6045"/>
                    </a:cubicBezTo>
                    <a:cubicBezTo>
                      <a:pt x="1623" y="6045"/>
                      <a:pt x="1758" y="5901"/>
                      <a:pt x="1654" y="5745"/>
                    </a:cubicBezTo>
                    <a:cubicBezTo>
                      <a:pt x="1278" y="5144"/>
                      <a:pt x="602" y="4116"/>
                      <a:pt x="927" y="3364"/>
                    </a:cubicBezTo>
                    <a:cubicBezTo>
                      <a:pt x="1167" y="2841"/>
                      <a:pt x="1711" y="2488"/>
                      <a:pt x="2278" y="2488"/>
                    </a:cubicBezTo>
                    <a:cubicBezTo>
                      <a:pt x="2362" y="2488"/>
                      <a:pt x="2447" y="2496"/>
                      <a:pt x="2531" y="2512"/>
                    </a:cubicBezTo>
                    <a:cubicBezTo>
                      <a:pt x="2983" y="2587"/>
                      <a:pt x="3409" y="2838"/>
                      <a:pt x="3810" y="3063"/>
                    </a:cubicBezTo>
                    <a:cubicBezTo>
                      <a:pt x="3843" y="3086"/>
                      <a:pt x="3878" y="3096"/>
                      <a:pt x="3911" y="3096"/>
                    </a:cubicBezTo>
                    <a:cubicBezTo>
                      <a:pt x="4028" y="3096"/>
                      <a:pt x="4130" y="2974"/>
                      <a:pt x="4110" y="2838"/>
                    </a:cubicBezTo>
                    <a:cubicBezTo>
                      <a:pt x="3944" y="1700"/>
                      <a:pt x="4653" y="495"/>
                      <a:pt x="5812" y="495"/>
                    </a:cubicBezTo>
                    <a:cubicBezTo>
                      <a:pt x="5878" y="495"/>
                      <a:pt x="5946" y="499"/>
                      <a:pt x="6015" y="507"/>
                    </a:cubicBezTo>
                    <a:cubicBezTo>
                      <a:pt x="7168" y="632"/>
                      <a:pt x="7469" y="1785"/>
                      <a:pt x="7694" y="2763"/>
                    </a:cubicBezTo>
                    <a:cubicBezTo>
                      <a:pt x="7724" y="2862"/>
                      <a:pt x="7805" y="2906"/>
                      <a:pt x="7887" y="2906"/>
                    </a:cubicBezTo>
                    <a:cubicBezTo>
                      <a:pt x="8013" y="2906"/>
                      <a:pt x="8141" y="2804"/>
                      <a:pt x="8095" y="2637"/>
                    </a:cubicBezTo>
                    <a:cubicBezTo>
                      <a:pt x="7840" y="1501"/>
                      <a:pt x="7263" y="0"/>
                      <a:pt x="59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9" name="Google Shape;3769;p40"/>
              <p:cNvSpPr/>
              <p:nvPr/>
            </p:nvSpPr>
            <p:spPr>
              <a:xfrm>
                <a:off x="4073600" y="731025"/>
                <a:ext cx="160775" cy="82175"/>
              </a:xfrm>
              <a:custGeom>
                <a:avLst/>
                <a:gdLst/>
                <a:ahLst/>
                <a:cxnLst/>
                <a:rect l="l" t="t" r="r" b="b"/>
                <a:pathLst>
                  <a:path w="6431" h="3287" extrusionOk="0">
                    <a:moveTo>
                      <a:pt x="3077" y="1"/>
                    </a:moveTo>
                    <a:cubicBezTo>
                      <a:pt x="2083" y="1"/>
                      <a:pt x="1096" y="457"/>
                      <a:pt x="220" y="886"/>
                    </a:cubicBezTo>
                    <a:cubicBezTo>
                      <a:pt x="1" y="996"/>
                      <a:pt x="147" y="1279"/>
                      <a:pt x="339" y="1279"/>
                    </a:cubicBezTo>
                    <a:cubicBezTo>
                      <a:pt x="366" y="1279"/>
                      <a:pt x="393" y="1274"/>
                      <a:pt x="421" y="1262"/>
                    </a:cubicBezTo>
                    <a:cubicBezTo>
                      <a:pt x="1229" y="866"/>
                      <a:pt x="2166" y="420"/>
                      <a:pt x="3094" y="420"/>
                    </a:cubicBezTo>
                    <a:cubicBezTo>
                      <a:pt x="3460" y="420"/>
                      <a:pt x="3825" y="490"/>
                      <a:pt x="4180" y="660"/>
                    </a:cubicBezTo>
                    <a:cubicBezTo>
                      <a:pt x="5133" y="1136"/>
                      <a:pt x="5634" y="2189"/>
                      <a:pt x="5960" y="3141"/>
                    </a:cubicBezTo>
                    <a:cubicBezTo>
                      <a:pt x="6000" y="3242"/>
                      <a:pt x="6090" y="3286"/>
                      <a:pt x="6177" y="3286"/>
                    </a:cubicBezTo>
                    <a:cubicBezTo>
                      <a:pt x="6306" y="3286"/>
                      <a:pt x="6431" y="3190"/>
                      <a:pt x="6386" y="3041"/>
                    </a:cubicBezTo>
                    <a:cubicBezTo>
                      <a:pt x="5985" y="1863"/>
                      <a:pt x="5333" y="635"/>
                      <a:pt x="4105" y="184"/>
                    </a:cubicBezTo>
                    <a:cubicBezTo>
                      <a:pt x="3764" y="55"/>
                      <a:pt x="3420" y="1"/>
                      <a:pt x="307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0" name="Google Shape;3770;p40"/>
              <p:cNvSpPr/>
              <p:nvPr/>
            </p:nvSpPr>
            <p:spPr>
              <a:xfrm>
                <a:off x="4113400" y="770525"/>
                <a:ext cx="26050" cy="26350"/>
              </a:xfrm>
              <a:custGeom>
                <a:avLst/>
                <a:gdLst/>
                <a:ahLst/>
                <a:cxnLst/>
                <a:rect l="l" t="t" r="r" b="b"/>
                <a:pathLst>
                  <a:path w="1042" h="1054" extrusionOk="0">
                    <a:moveTo>
                      <a:pt x="727" y="0"/>
                    </a:moveTo>
                    <a:cubicBezTo>
                      <a:pt x="664" y="0"/>
                      <a:pt x="602" y="25"/>
                      <a:pt x="558" y="83"/>
                    </a:cubicBezTo>
                    <a:cubicBezTo>
                      <a:pt x="408" y="308"/>
                      <a:pt x="258" y="534"/>
                      <a:pt x="107" y="734"/>
                    </a:cubicBezTo>
                    <a:cubicBezTo>
                      <a:pt x="1" y="894"/>
                      <a:pt x="145" y="1053"/>
                      <a:pt x="292" y="1053"/>
                    </a:cubicBezTo>
                    <a:cubicBezTo>
                      <a:pt x="353" y="1053"/>
                      <a:pt x="414" y="1026"/>
                      <a:pt x="458" y="960"/>
                    </a:cubicBezTo>
                    <a:cubicBezTo>
                      <a:pt x="634" y="734"/>
                      <a:pt x="784" y="509"/>
                      <a:pt x="934" y="308"/>
                    </a:cubicBezTo>
                    <a:cubicBezTo>
                      <a:pt x="1041" y="148"/>
                      <a:pt x="882" y="0"/>
                      <a:pt x="72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1" name="Google Shape;3771;p40"/>
              <p:cNvSpPr/>
              <p:nvPr/>
            </p:nvSpPr>
            <p:spPr>
              <a:xfrm>
                <a:off x="4142100" y="777650"/>
                <a:ext cx="20650" cy="24350"/>
              </a:xfrm>
              <a:custGeom>
                <a:avLst/>
                <a:gdLst/>
                <a:ahLst/>
                <a:cxnLst/>
                <a:rect l="l" t="t" r="r" b="b"/>
                <a:pathLst>
                  <a:path w="826" h="974" extrusionOk="0">
                    <a:moveTo>
                      <a:pt x="527" y="0"/>
                    </a:moveTo>
                    <a:cubicBezTo>
                      <a:pt x="463" y="0"/>
                      <a:pt x="401" y="29"/>
                      <a:pt x="363" y="98"/>
                    </a:cubicBezTo>
                    <a:cubicBezTo>
                      <a:pt x="288" y="299"/>
                      <a:pt x="187" y="474"/>
                      <a:pt x="87" y="650"/>
                    </a:cubicBezTo>
                    <a:cubicBezTo>
                      <a:pt x="0" y="824"/>
                      <a:pt x="154" y="973"/>
                      <a:pt x="291" y="973"/>
                    </a:cubicBezTo>
                    <a:cubicBezTo>
                      <a:pt x="351" y="973"/>
                      <a:pt x="407" y="944"/>
                      <a:pt x="438" y="875"/>
                    </a:cubicBezTo>
                    <a:cubicBezTo>
                      <a:pt x="538" y="675"/>
                      <a:pt x="638" y="499"/>
                      <a:pt x="739" y="324"/>
                    </a:cubicBezTo>
                    <a:cubicBezTo>
                      <a:pt x="826" y="150"/>
                      <a:pt x="671" y="0"/>
                      <a:pt x="52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2" name="Google Shape;3772;p40"/>
              <p:cNvSpPr/>
              <p:nvPr/>
            </p:nvSpPr>
            <p:spPr>
              <a:xfrm>
                <a:off x="4030850" y="784475"/>
                <a:ext cx="13175" cy="10675"/>
              </a:xfrm>
              <a:custGeom>
                <a:avLst/>
                <a:gdLst/>
                <a:ahLst/>
                <a:cxnLst/>
                <a:rect l="l" t="t" r="r" b="b"/>
                <a:pathLst>
                  <a:path w="527" h="427" extrusionOk="0">
                    <a:moveTo>
                      <a:pt x="251" y="1"/>
                    </a:moveTo>
                    <a:cubicBezTo>
                      <a:pt x="1" y="1"/>
                      <a:pt x="1" y="427"/>
                      <a:pt x="251" y="427"/>
                    </a:cubicBezTo>
                    <a:cubicBezTo>
                      <a:pt x="527" y="42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3" name="Google Shape;3773;p40"/>
              <p:cNvSpPr/>
              <p:nvPr/>
            </p:nvSpPr>
            <p:spPr>
              <a:xfrm>
                <a:off x="4262700" y="909075"/>
                <a:ext cx="37600" cy="67375"/>
              </a:xfrm>
              <a:custGeom>
                <a:avLst/>
                <a:gdLst/>
                <a:ahLst/>
                <a:cxnLst/>
                <a:rect l="l" t="t" r="r" b="b"/>
                <a:pathLst>
                  <a:path w="1504" h="2695" extrusionOk="0">
                    <a:moveTo>
                      <a:pt x="232" y="0"/>
                    </a:moveTo>
                    <a:cubicBezTo>
                      <a:pt x="1" y="0"/>
                      <a:pt x="15" y="382"/>
                      <a:pt x="276" y="405"/>
                    </a:cubicBezTo>
                    <a:cubicBezTo>
                      <a:pt x="1278" y="531"/>
                      <a:pt x="952" y="1784"/>
                      <a:pt x="652" y="2360"/>
                    </a:cubicBezTo>
                    <a:cubicBezTo>
                      <a:pt x="582" y="2534"/>
                      <a:pt x="729" y="2695"/>
                      <a:pt x="867" y="2695"/>
                    </a:cubicBezTo>
                    <a:cubicBezTo>
                      <a:pt x="929" y="2695"/>
                      <a:pt x="989" y="2663"/>
                      <a:pt x="1027" y="2586"/>
                    </a:cubicBezTo>
                    <a:cubicBezTo>
                      <a:pt x="1278" y="2034"/>
                      <a:pt x="1504" y="1433"/>
                      <a:pt x="1303" y="831"/>
                    </a:cubicBezTo>
                    <a:cubicBezTo>
                      <a:pt x="1128" y="355"/>
                      <a:pt x="752" y="54"/>
                      <a:pt x="276" y="4"/>
                    </a:cubicBezTo>
                    <a:cubicBezTo>
                      <a:pt x="260"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4" name="Google Shape;3774;p40"/>
              <p:cNvSpPr/>
              <p:nvPr/>
            </p:nvSpPr>
            <p:spPr>
              <a:xfrm>
                <a:off x="4386950" y="986400"/>
                <a:ext cx="88950" cy="40775"/>
              </a:xfrm>
              <a:custGeom>
                <a:avLst/>
                <a:gdLst/>
                <a:ahLst/>
                <a:cxnLst/>
                <a:rect l="l" t="t" r="r" b="b"/>
                <a:pathLst>
                  <a:path w="3558" h="1631" extrusionOk="0">
                    <a:moveTo>
                      <a:pt x="812" y="0"/>
                    </a:moveTo>
                    <a:cubicBezTo>
                      <a:pt x="633" y="0"/>
                      <a:pt x="451" y="15"/>
                      <a:pt x="268" y="44"/>
                    </a:cubicBezTo>
                    <a:cubicBezTo>
                      <a:pt x="1" y="68"/>
                      <a:pt x="110" y="446"/>
                      <a:pt x="346" y="446"/>
                    </a:cubicBezTo>
                    <a:cubicBezTo>
                      <a:pt x="353" y="446"/>
                      <a:pt x="361" y="446"/>
                      <a:pt x="368" y="445"/>
                    </a:cubicBezTo>
                    <a:cubicBezTo>
                      <a:pt x="514" y="424"/>
                      <a:pt x="659" y="414"/>
                      <a:pt x="802" y="414"/>
                    </a:cubicBezTo>
                    <a:cubicBezTo>
                      <a:pt x="1697" y="414"/>
                      <a:pt x="2535" y="813"/>
                      <a:pt x="3075" y="1548"/>
                    </a:cubicBezTo>
                    <a:cubicBezTo>
                      <a:pt x="3126" y="1606"/>
                      <a:pt x="3191" y="1630"/>
                      <a:pt x="3255" y="1630"/>
                    </a:cubicBezTo>
                    <a:cubicBezTo>
                      <a:pt x="3411" y="1630"/>
                      <a:pt x="3558" y="1483"/>
                      <a:pt x="3451" y="1322"/>
                    </a:cubicBezTo>
                    <a:cubicBezTo>
                      <a:pt x="2809" y="488"/>
                      <a:pt x="1857" y="0"/>
                      <a:pt x="8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5" name="Google Shape;3775;p40"/>
              <p:cNvSpPr/>
              <p:nvPr/>
            </p:nvSpPr>
            <p:spPr>
              <a:xfrm>
                <a:off x="4070325" y="1165575"/>
                <a:ext cx="25400" cy="45075"/>
              </a:xfrm>
              <a:custGeom>
                <a:avLst/>
                <a:gdLst/>
                <a:ahLst/>
                <a:cxnLst/>
                <a:rect l="l" t="t" r="r" b="b"/>
                <a:pathLst>
                  <a:path w="1016" h="1803" extrusionOk="0">
                    <a:moveTo>
                      <a:pt x="449" y="0"/>
                    </a:moveTo>
                    <a:cubicBezTo>
                      <a:pt x="360" y="0"/>
                      <a:pt x="267" y="44"/>
                      <a:pt x="226" y="145"/>
                    </a:cubicBezTo>
                    <a:cubicBezTo>
                      <a:pt x="1" y="697"/>
                      <a:pt x="151" y="1323"/>
                      <a:pt x="577" y="1749"/>
                    </a:cubicBezTo>
                    <a:cubicBezTo>
                      <a:pt x="614" y="1787"/>
                      <a:pt x="657" y="1802"/>
                      <a:pt x="700" y="1802"/>
                    </a:cubicBezTo>
                    <a:cubicBezTo>
                      <a:pt x="859" y="1802"/>
                      <a:pt x="1016" y="1587"/>
                      <a:pt x="878" y="1449"/>
                    </a:cubicBezTo>
                    <a:cubicBezTo>
                      <a:pt x="552" y="1123"/>
                      <a:pt x="452" y="672"/>
                      <a:pt x="627" y="246"/>
                    </a:cubicBezTo>
                    <a:cubicBezTo>
                      <a:pt x="702" y="96"/>
                      <a:pt x="581" y="0"/>
                      <a:pt x="4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6" name="Google Shape;3776;p40"/>
              <p:cNvSpPr/>
              <p:nvPr/>
            </p:nvSpPr>
            <p:spPr>
              <a:xfrm>
                <a:off x="4032225" y="852325"/>
                <a:ext cx="65200" cy="41025"/>
              </a:xfrm>
              <a:custGeom>
                <a:avLst/>
                <a:gdLst/>
                <a:ahLst/>
                <a:cxnLst/>
                <a:rect l="l" t="t" r="r" b="b"/>
                <a:pathLst>
                  <a:path w="2608" h="1641" extrusionOk="0">
                    <a:moveTo>
                      <a:pt x="1123" y="1"/>
                    </a:moveTo>
                    <a:cubicBezTo>
                      <a:pt x="639" y="1"/>
                      <a:pt x="178" y="311"/>
                      <a:pt x="46" y="796"/>
                    </a:cubicBezTo>
                    <a:cubicBezTo>
                      <a:pt x="1" y="946"/>
                      <a:pt x="128" y="1052"/>
                      <a:pt x="253" y="1052"/>
                    </a:cubicBezTo>
                    <a:cubicBezTo>
                      <a:pt x="335" y="1052"/>
                      <a:pt x="417" y="1006"/>
                      <a:pt x="447" y="896"/>
                    </a:cubicBezTo>
                    <a:cubicBezTo>
                      <a:pt x="542" y="591"/>
                      <a:pt x="826" y="416"/>
                      <a:pt x="1133" y="416"/>
                    </a:cubicBezTo>
                    <a:cubicBezTo>
                      <a:pt x="1229" y="416"/>
                      <a:pt x="1328" y="434"/>
                      <a:pt x="1424" y="470"/>
                    </a:cubicBezTo>
                    <a:cubicBezTo>
                      <a:pt x="1850" y="620"/>
                      <a:pt x="2076" y="1071"/>
                      <a:pt x="2176" y="1497"/>
                    </a:cubicBezTo>
                    <a:cubicBezTo>
                      <a:pt x="2196" y="1597"/>
                      <a:pt x="2271" y="1641"/>
                      <a:pt x="2351" y="1641"/>
                    </a:cubicBezTo>
                    <a:cubicBezTo>
                      <a:pt x="2473" y="1641"/>
                      <a:pt x="2607" y="1538"/>
                      <a:pt x="2577" y="1372"/>
                    </a:cubicBezTo>
                    <a:cubicBezTo>
                      <a:pt x="2427" y="745"/>
                      <a:pt x="2001" y="119"/>
                      <a:pt x="1324" y="19"/>
                    </a:cubicBezTo>
                    <a:cubicBezTo>
                      <a:pt x="1257" y="6"/>
                      <a:pt x="1190" y="1"/>
                      <a:pt x="11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7" name="Google Shape;3777;p40"/>
              <p:cNvSpPr/>
              <p:nvPr/>
            </p:nvSpPr>
            <p:spPr>
              <a:xfrm>
                <a:off x="3860425" y="1615075"/>
                <a:ext cx="43050" cy="51050"/>
              </a:xfrm>
              <a:custGeom>
                <a:avLst/>
                <a:gdLst/>
                <a:ahLst/>
                <a:cxnLst/>
                <a:rect l="l" t="t" r="r" b="b"/>
                <a:pathLst>
                  <a:path w="1722" h="2042" extrusionOk="0">
                    <a:moveTo>
                      <a:pt x="605" y="0"/>
                    </a:moveTo>
                    <a:cubicBezTo>
                      <a:pt x="540" y="0"/>
                      <a:pt x="474" y="32"/>
                      <a:pt x="427" y="110"/>
                    </a:cubicBezTo>
                    <a:cubicBezTo>
                      <a:pt x="1" y="837"/>
                      <a:pt x="477" y="1915"/>
                      <a:pt x="1354" y="2040"/>
                    </a:cubicBezTo>
                    <a:cubicBezTo>
                      <a:pt x="1362" y="2041"/>
                      <a:pt x="1369" y="2041"/>
                      <a:pt x="1376" y="2041"/>
                    </a:cubicBezTo>
                    <a:cubicBezTo>
                      <a:pt x="1612" y="2041"/>
                      <a:pt x="1722" y="1663"/>
                      <a:pt x="1454" y="1639"/>
                    </a:cubicBezTo>
                    <a:cubicBezTo>
                      <a:pt x="878" y="1539"/>
                      <a:pt x="477" y="837"/>
                      <a:pt x="803" y="311"/>
                    </a:cubicBezTo>
                    <a:cubicBezTo>
                      <a:pt x="889" y="156"/>
                      <a:pt x="750" y="0"/>
                      <a:pt x="60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8" name="Google Shape;3778;p40"/>
              <p:cNvSpPr/>
              <p:nvPr/>
            </p:nvSpPr>
            <p:spPr>
              <a:xfrm>
                <a:off x="3966950" y="1055125"/>
                <a:ext cx="1752525" cy="1276125"/>
              </a:xfrm>
              <a:custGeom>
                <a:avLst/>
                <a:gdLst/>
                <a:ahLst/>
                <a:cxnLst/>
                <a:rect l="l" t="t" r="r" b="b"/>
                <a:pathLst>
                  <a:path w="70101" h="51045" extrusionOk="0">
                    <a:moveTo>
                      <a:pt x="24735" y="1"/>
                    </a:moveTo>
                    <a:cubicBezTo>
                      <a:pt x="20654" y="1"/>
                      <a:pt x="16674" y="1313"/>
                      <a:pt x="13008" y="3085"/>
                    </a:cubicBezTo>
                    <a:cubicBezTo>
                      <a:pt x="9148" y="4989"/>
                      <a:pt x="5414" y="7521"/>
                      <a:pt x="3083" y="11155"/>
                    </a:cubicBezTo>
                    <a:cubicBezTo>
                      <a:pt x="777" y="14739"/>
                      <a:pt x="0" y="19150"/>
                      <a:pt x="226" y="23385"/>
                    </a:cubicBezTo>
                    <a:cubicBezTo>
                      <a:pt x="451" y="27621"/>
                      <a:pt x="1629" y="31782"/>
                      <a:pt x="2983" y="35792"/>
                    </a:cubicBezTo>
                    <a:cubicBezTo>
                      <a:pt x="3534" y="37421"/>
                      <a:pt x="4336" y="39225"/>
                      <a:pt x="5965" y="39726"/>
                    </a:cubicBezTo>
                    <a:cubicBezTo>
                      <a:pt x="6214" y="39799"/>
                      <a:pt x="6465" y="39833"/>
                      <a:pt x="6714" y="39833"/>
                    </a:cubicBezTo>
                    <a:cubicBezTo>
                      <a:pt x="8276" y="39833"/>
                      <a:pt x="9779" y="38500"/>
                      <a:pt x="10276" y="36944"/>
                    </a:cubicBezTo>
                    <a:cubicBezTo>
                      <a:pt x="10877" y="35165"/>
                      <a:pt x="10401" y="33285"/>
                      <a:pt x="10126" y="31330"/>
                    </a:cubicBezTo>
                    <a:lnTo>
                      <a:pt x="10126" y="31330"/>
                    </a:lnTo>
                    <a:cubicBezTo>
                      <a:pt x="10652" y="33285"/>
                      <a:pt x="10301" y="35015"/>
                      <a:pt x="11228" y="36568"/>
                    </a:cubicBezTo>
                    <a:cubicBezTo>
                      <a:pt x="11921" y="37742"/>
                      <a:pt x="13278" y="38635"/>
                      <a:pt x="14609" y="38635"/>
                    </a:cubicBezTo>
                    <a:cubicBezTo>
                      <a:pt x="15011" y="38635"/>
                      <a:pt x="15411" y="38553"/>
                      <a:pt x="15790" y="38373"/>
                    </a:cubicBezTo>
                    <a:cubicBezTo>
                      <a:pt x="17243" y="37671"/>
                      <a:pt x="17770" y="35792"/>
                      <a:pt x="17695" y="34162"/>
                    </a:cubicBezTo>
                    <a:cubicBezTo>
                      <a:pt x="17569" y="32283"/>
                      <a:pt x="17143" y="30629"/>
                      <a:pt x="17143" y="28548"/>
                    </a:cubicBezTo>
                    <a:lnTo>
                      <a:pt x="17143" y="28548"/>
                    </a:lnTo>
                    <a:cubicBezTo>
                      <a:pt x="17269" y="31380"/>
                      <a:pt x="18096" y="34162"/>
                      <a:pt x="19524" y="36619"/>
                    </a:cubicBezTo>
                    <a:cubicBezTo>
                      <a:pt x="20057" y="37522"/>
                      <a:pt x="20889" y="38468"/>
                      <a:pt x="21902" y="38468"/>
                    </a:cubicBezTo>
                    <a:cubicBezTo>
                      <a:pt x="21986" y="38468"/>
                      <a:pt x="22070" y="38462"/>
                      <a:pt x="22156" y="38448"/>
                    </a:cubicBezTo>
                    <a:cubicBezTo>
                      <a:pt x="23108" y="38298"/>
                      <a:pt x="23685" y="37371"/>
                      <a:pt x="24086" y="36518"/>
                    </a:cubicBezTo>
                    <a:cubicBezTo>
                      <a:pt x="24958" y="34489"/>
                      <a:pt x="25546" y="32042"/>
                      <a:pt x="25502" y="29772"/>
                    </a:cubicBezTo>
                    <a:lnTo>
                      <a:pt x="25502" y="29772"/>
                    </a:lnTo>
                    <a:cubicBezTo>
                      <a:pt x="25565" y="30879"/>
                      <a:pt x="25613" y="31989"/>
                      <a:pt x="25690" y="33010"/>
                    </a:cubicBezTo>
                    <a:cubicBezTo>
                      <a:pt x="25790" y="34313"/>
                      <a:pt x="25990" y="35691"/>
                      <a:pt x="26717" y="36794"/>
                    </a:cubicBezTo>
                    <a:cubicBezTo>
                      <a:pt x="27339" y="37738"/>
                      <a:pt x="28421" y="38462"/>
                      <a:pt x="29521" y="38462"/>
                    </a:cubicBezTo>
                    <a:cubicBezTo>
                      <a:pt x="29706" y="38462"/>
                      <a:pt x="29892" y="38441"/>
                      <a:pt x="30076" y="38398"/>
                    </a:cubicBezTo>
                    <a:cubicBezTo>
                      <a:pt x="31254" y="38147"/>
                      <a:pt x="32081" y="37070"/>
                      <a:pt x="32657" y="35992"/>
                    </a:cubicBezTo>
                    <a:cubicBezTo>
                      <a:pt x="33283" y="34782"/>
                      <a:pt x="33691" y="33460"/>
                      <a:pt x="33867" y="32106"/>
                    </a:cubicBezTo>
                    <a:lnTo>
                      <a:pt x="33867" y="32106"/>
                    </a:lnTo>
                    <a:cubicBezTo>
                      <a:pt x="33953" y="33351"/>
                      <a:pt x="34138" y="34586"/>
                      <a:pt x="34411" y="35792"/>
                    </a:cubicBezTo>
                    <a:cubicBezTo>
                      <a:pt x="34662" y="36844"/>
                      <a:pt x="35063" y="37997"/>
                      <a:pt x="36041" y="38398"/>
                    </a:cubicBezTo>
                    <a:cubicBezTo>
                      <a:pt x="36287" y="38504"/>
                      <a:pt x="36538" y="38552"/>
                      <a:pt x="36790" y="38552"/>
                    </a:cubicBezTo>
                    <a:cubicBezTo>
                      <a:pt x="37841" y="38552"/>
                      <a:pt x="38891" y="37719"/>
                      <a:pt x="39599" y="36869"/>
                    </a:cubicBezTo>
                    <a:cubicBezTo>
                      <a:pt x="41384" y="34728"/>
                      <a:pt x="42535" y="32060"/>
                      <a:pt x="42921" y="29291"/>
                    </a:cubicBezTo>
                    <a:lnTo>
                      <a:pt x="42921" y="29291"/>
                    </a:lnTo>
                    <a:cubicBezTo>
                      <a:pt x="42775" y="31864"/>
                      <a:pt x="42975" y="34438"/>
                      <a:pt x="43534" y="36944"/>
                    </a:cubicBezTo>
                    <a:cubicBezTo>
                      <a:pt x="43885" y="38473"/>
                      <a:pt x="44587" y="40228"/>
                      <a:pt x="46141" y="40579"/>
                    </a:cubicBezTo>
                    <a:cubicBezTo>
                      <a:pt x="46293" y="40610"/>
                      <a:pt x="46439" y="40624"/>
                      <a:pt x="46579" y="40624"/>
                    </a:cubicBezTo>
                    <a:cubicBezTo>
                      <a:pt x="47800" y="40624"/>
                      <a:pt x="48566" y="39504"/>
                      <a:pt x="48948" y="38223"/>
                    </a:cubicBezTo>
                    <a:cubicBezTo>
                      <a:pt x="49824" y="35296"/>
                      <a:pt x="50554" y="32698"/>
                      <a:pt x="50750" y="30054"/>
                    </a:cubicBezTo>
                    <a:lnTo>
                      <a:pt x="50750" y="30054"/>
                    </a:lnTo>
                    <a:cubicBezTo>
                      <a:pt x="50661" y="32512"/>
                      <a:pt x="50560" y="34957"/>
                      <a:pt x="50477" y="37421"/>
                    </a:cubicBezTo>
                    <a:cubicBezTo>
                      <a:pt x="50452" y="38223"/>
                      <a:pt x="50427" y="39050"/>
                      <a:pt x="50652" y="39827"/>
                    </a:cubicBezTo>
                    <a:cubicBezTo>
                      <a:pt x="50878" y="40579"/>
                      <a:pt x="51404" y="41330"/>
                      <a:pt x="52181" y="41556"/>
                    </a:cubicBezTo>
                    <a:cubicBezTo>
                      <a:pt x="52388" y="41627"/>
                      <a:pt x="52599" y="41659"/>
                      <a:pt x="52810" y="41659"/>
                    </a:cubicBezTo>
                    <a:cubicBezTo>
                      <a:pt x="53642" y="41659"/>
                      <a:pt x="54473" y="41159"/>
                      <a:pt x="55113" y="40579"/>
                    </a:cubicBezTo>
                    <a:cubicBezTo>
                      <a:pt x="55715" y="40027"/>
                      <a:pt x="56241" y="39426"/>
                      <a:pt x="56667" y="38749"/>
                    </a:cubicBezTo>
                    <a:lnTo>
                      <a:pt x="56667" y="38749"/>
                    </a:lnTo>
                    <a:cubicBezTo>
                      <a:pt x="56392" y="41531"/>
                      <a:pt x="56366" y="44338"/>
                      <a:pt x="56617" y="47145"/>
                    </a:cubicBezTo>
                    <a:cubicBezTo>
                      <a:pt x="56742" y="48624"/>
                      <a:pt x="57143" y="50403"/>
                      <a:pt x="58572" y="50904"/>
                    </a:cubicBezTo>
                    <a:cubicBezTo>
                      <a:pt x="58815" y="51000"/>
                      <a:pt x="59074" y="51044"/>
                      <a:pt x="59336" y="51044"/>
                    </a:cubicBezTo>
                    <a:cubicBezTo>
                      <a:pt x="59965" y="51044"/>
                      <a:pt x="60615" y="50792"/>
                      <a:pt x="61128" y="50403"/>
                    </a:cubicBezTo>
                    <a:cubicBezTo>
                      <a:pt x="61855" y="49852"/>
                      <a:pt x="62356" y="49075"/>
                      <a:pt x="62833" y="48323"/>
                    </a:cubicBezTo>
                    <a:cubicBezTo>
                      <a:pt x="66066" y="43135"/>
                      <a:pt x="68246" y="37320"/>
                      <a:pt x="69224" y="31305"/>
                    </a:cubicBezTo>
                    <a:cubicBezTo>
                      <a:pt x="70101" y="25942"/>
                      <a:pt x="69976" y="20278"/>
                      <a:pt x="67695" y="15365"/>
                    </a:cubicBezTo>
                    <a:cubicBezTo>
                      <a:pt x="65113" y="9826"/>
                      <a:pt x="59900" y="5716"/>
                      <a:pt x="54036" y="3962"/>
                    </a:cubicBezTo>
                    <a:cubicBezTo>
                      <a:pt x="51574" y="3218"/>
                      <a:pt x="49016" y="2873"/>
                      <a:pt x="46448" y="2873"/>
                    </a:cubicBezTo>
                    <a:cubicBezTo>
                      <a:pt x="42871" y="2873"/>
                      <a:pt x="39275" y="3543"/>
                      <a:pt x="35890" y="4739"/>
                    </a:cubicBezTo>
                    <a:cubicBezTo>
                      <a:pt x="33259" y="1631"/>
                      <a:pt x="29048" y="77"/>
                      <a:pt x="24963" y="2"/>
                    </a:cubicBezTo>
                    <a:cubicBezTo>
                      <a:pt x="24887" y="1"/>
                      <a:pt x="24811" y="1"/>
                      <a:pt x="247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9" name="Google Shape;3779;p40"/>
              <p:cNvSpPr/>
              <p:nvPr/>
            </p:nvSpPr>
            <p:spPr>
              <a:xfrm>
                <a:off x="3946900" y="1050100"/>
                <a:ext cx="1787000" cy="1286150"/>
              </a:xfrm>
              <a:custGeom>
                <a:avLst/>
                <a:gdLst/>
                <a:ahLst/>
                <a:cxnLst/>
                <a:rect l="l" t="t" r="r" b="b"/>
                <a:pathLst>
                  <a:path w="71480" h="51446" extrusionOk="0">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0" name="Google Shape;3780;p40"/>
              <p:cNvSpPr/>
              <p:nvPr/>
            </p:nvSpPr>
            <p:spPr>
              <a:xfrm>
                <a:off x="4641750" y="1126925"/>
                <a:ext cx="1077725" cy="1204325"/>
              </a:xfrm>
              <a:custGeom>
                <a:avLst/>
                <a:gdLst/>
                <a:ahLst/>
                <a:cxnLst/>
                <a:rect l="l" t="t" r="r" b="b"/>
                <a:pathLst>
                  <a:path w="43109" h="48173" extrusionOk="0">
                    <a:moveTo>
                      <a:pt x="19456" y="1"/>
                    </a:moveTo>
                    <a:cubicBezTo>
                      <a:pt x="15879" y="1"/>
                      <a:pt x="12283" y="671"/>
                      <a:pt x="8898" y="1867"/>
                    </a:cubicBezTo>
                    <a:cubicBezTo>
                      <a:pt x="8848" y="1792"/>
                      <a:pt x="8798" y="1741"/>
                      <a:pt x="8748" y="1691"/>
                    </a:cubicBezTo>
                    <a:cubicBezTo>
                      <a:pt x="8046" y="4624"/>
                      <a:pt x="4487" y="6303"/>
                      <a:pt x="3635" y="9285"/>
                    </a:cubicBezTo>
                    <a:cubicBezTo>
                      <a:pt x="3259" y="10589"/>
                      <a:pt x="3535" y="11817"/>
                      <a:pt x="4312" y="12919"/>
                    </a:cubicBezTo>
                    <a:cubicBezTo>
                      <a:pt x="5164" y="14072"/>
                      <a:pt x="6567" y="15150"/>
                      <a:pt x="6417" y="16729"/>
                    </a:cubicBezTo>
                    <a:cubicBezTo>
                      <a:pt x="6066" y="19837"/>
                      <a:pt x="1304" y="19837"/>
                      <a:pt x="427" y="22744"/>
                    </a:cubicBezTo>
                    <a:cubicBezTo>
                      <a:pt x="1" y="24097"/>
                      <a:pt x="678" y="25451"/>
                      <a:pt x="1379" y="26604"/>
                    </a:cubicBezTo>
                    <a:cubicBezTo>
                      <a:pt x="1856" y="27406"/>
                      <a:pt x="2457" y="28208"/>
                      <a:pt x="2683" y="29160"/>
                    </a:cubicBezTo>
                    <a:cubicBezTo>
                      <a:pt x="2958" y="30263"/>
                      <a:pt x="2758" y="31391"/>
                      <a:pt x="2457" y="32468"/>
                    </a:cubicBezTo>
                    <a:cubicBezTo>
                      <a:pt x="2206" y="33446"/>
                      <a:pt x="1830" y="34423"/>
                      <a:pt x="1655" y="35451"/>
                    </a:cubicBezTo>
                    <a:cubicBezTo>
                      <a:pt x="1930" y="35543"/>
                      <a:pt x="2224" y="35597"/>
                      <a:pt x="2520" y="35597"/>
                    </a:cubicBezTo>
                    <a:cubicBezTo>
                      <a:pt x="2709" y="35597"/>
                      <a:pt x="2898" y="35575"/>
                      <a:pt x="3084" y="35526"/>
                    </a:cubicBezTo>
                    <a:cubicBezTo>
                      <a:pt x="4262" y="35275"/>
                      <a:pt x="5089" y="34198"/>
                      <a:pt x="5665" y="33120"/>
                    </a:cubicBezTo>
                    <a:cubicBezTo>
                      <a:pt x="6292" y="31892"/>
                      <a:pt x="6718" y="30539"/>
                      <a:pt x="6868" y="29160"/>
                    </a:cubicBezTo>
                    <a:cubicBezTo>
                      <a:pt x="6968" y="30413"/>
                      <a:pt x="7144" y="31691"/>
                      <a:pt x="7419" y="32920"/>
                    </a:cubicBezTo>
                    <a:cubicBezTo>
                      <a:pt x="7670" y="33972"/>
                      <a:pt x="8071" y="35125"/>
                      <a:pt x="9049" y="35526"/>
                    </a:cubicBezTo>
                    <a:cubicBezTo>
                      <a:pt x="9295" y="35632"/>
                      <a:pt x="9546" y="35680"/>
                      <a:pt x="9798" y="35680"/>
                    </a:cubicBezTo>
                    <a:cubicBezTo>
                      <a:pt x="10849" y="35680"/>
                      <a:pt x="11899" y="34847"/>
                      <a:pt x="12607" y="33997"/>
                    </a:cubicBezTo>
                    <a:cubicBezTo>
                      <a:pt x="14387" y="31842"/>
                      <a:pt x="15540" y="29185"/>
                      <a:pt x="15941" y="26403"/>
                    </a:cubicBezTo>
                    <a:lnTo>
                      <a:pt x="15941" y="26403"/>
                    </a:lnTo>
                    <a:cubicBezTo>
                      <a:pt x="15790" y="28985"/>
                      <a:pt x="15991" y="31566"/>
                      <a:pt x="16542" y="34072"/>
                    </a:cubicBezTo>
                    <a:cubicBezTo>
                      <a:pt x="16893" y="35601"/>
                      <a:pt x="17595" y="37356"/>
                      <a:pt x="19149" y="37707"/>
                    </a:cubicBezTo>
                    <a:cubicBezTo>
                      <a:pt x="19301" y="37738"/>
                      <a:pt x="19447" y="37752"/>
                      <a:pt x="19587" y="37752"/>
                    </a:cubicBezTo>
                    <a:cubicBezTo>
                      <a:pt x="20808" y="37752"/>
                      <a:pt x="21574" y="36632"/>
                      <a:pt x="21956" y="35351"/>
                    </a:cubicBezTo>
                    <a:cubicBezTo>
                      <a:pt x="22833" y="32418"/>
                      <a:pt x="23560" y="29812"/>
                      <a:pt x="23760" y="27155"/>
                    </a:cubicBezTo>
                    <a:lnTo>
                      <a:pt x="23760" y="27155"/>
                    </a:lnTo>
                    <a:cubicBezTo>
                      <a:pt x="23660" y="29611"/>
                      <a:pt x="23585" y="32092"/>
                      <a:pt x="23485" y="34549"/>
                    </a:cubicBezTo>
                    <a:cubicBezTo>
                      <a:pt x="23460" y="35351"/>
                      <a:pt x="23435" y="36178"/>
                      <a:pt x="23660" y="36955"/>
                    </a:cubicBezTo>
                    <a:cubicBezTo>
                      <a:pt x="23886" y="37707"/>
                      <a:pt x="24412" y="38458"/>
                      <a:pt x="25189" y="38684"/>
                    </a:cubicBezTo>
                    <a:cubicBezTo>
                      <a:pt x="25396" y="38755"/>
                      <a:pt x="25607" y="38787"/>
                      <a:pt x="25818" y="38787"/>
                    </a:cubicBezTo>
                    <a:cubicBezTo>
                      <a:pt x="26650" y="38787"/>
                      <a:pt x="27481" y="38287"/>
                      <a:pt x="28121" y="37707"/>
                    </a:cubicBezTo>
                    <a:cubicBezTo>
                      <a:pt x="28723" y="37155"/>
                      <a:pt x="29249" y="36554"/>
                      <a:pt x="29675" y="35877"/>
                    </a:cubicBezTo>
                    <a:lnTo>
                      <a:pt x="29675" y="35877"/>
                    </a:lnTo>
                    <a:cubicBezTo>
                      <a:pt x="29400" y="38659"/>
                      <a:pt x="29374" y="41466"/>
                      <a:pt x="29625" y="44273"/>
                    </a:cubicBezTo>
                    <a:cubicBezTo>
                      <a:pt x="29750" y="45752"/>
                      <a:pt x="30151" y="47531"/>
                      <a:pt x="31580" y="48032"/>
                    </a:cubicBezTo>
                    <a:cubicBezTo>
                      <a:pt x="31823" y="48128"/>
                      <a:pt x="32082" y="48172"/>
                      <a:pt x="32344" y="48172"/>
                    </a:cubicBezTo>
                    <a:cubicBezTo>
                      <a:pt x="32973" y="48172"/>
                      <a:pt x="33623" y="47920"/>
                      <a:pt x="34136" y="47531"/>
                    </a:cubicBezTo>
                    <a:cubicBezTo>
                      <a:pt x="34863" y="46980"/>
                      <a:pt x="35364" y="46203"/>
                      <a:pt x="35841" y="45451"/>
                    </a:cubicBezTo>
                    <a:cubicBezTo>
                      <a:pt x="39074" y="40263"/>
                      <a:pt x="41254" y="34448"/>
                      <a:pt x="42232" y="28433"/>
                    </a:cubicBezTo>
                    <a:cubicBezTo>
                      <a:pt x="43109" y="23070"/>
                      <a:pt x="42984" y="17406"/>
                      <a:pt x="40703" y="12493"/>
                    </a:cubicBezTo>
                    <a:cubicBezTo>
                      <a:pt x="38121" y="6954"/>
                      <a:pt x="32908" y="2844"/>
                      <a:pt x="27044" y="1090"/>
                    </a:cubicBezTo>
                    <a:cubicBezTo>
                      <a:pt x="24582" y="346"/>
                      <a:pt x="22024" y="1"/>
                      <a:pt x="1945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1" name="Google Shape;3781;p40"/>
              <p:cNvSpPr/>
              <p:nvPr/>
            </p:nvSpPr>
            <p:spPr>
              <a:xfrm>
                <a:off x="4636125" y="1121900"/>
                <a:ext cx="1092125" cy="1214625"/>
              </a:xfrm>
              <a:custGeom>
                <a:avLst/>
                <a:gdLst/>
                <a:ahLst/>
                <a:cxnLst/>
                <a:rect l="l" t="t" r="r" b="b"/>
                <a:pathLst>
                  <a:path w="43685" h="48585" extrusionOk="0">
                    <a:moveTo>
                      <a:pt x="19674" y="424"/>
                    </a:moveTo>
                    <a:cubicBezTo>
                      <a:pt x="22286" y="424"/>
                      <a:pt x="24831" y="778"/>
                      <a:pt x="27218" y="1491"/>
                    </a:cubicBezTo>
                    <a:cubicBezTo>
                      <a:pt x="33234" y="3296"/>
                      <a:pt x="38296" y="7531"/>
                      <a:pt x="40752" y="12770"/>
                    </a:cubicBezTo>
                    <a:cubicBezTo>
                      <a:pt x="42757" y="17105"/>
                      <a:pt x="43259" y="22419"/>
                      <a:pt x="42256" y="28584"/>
                    </a:cubicBezTo>
                    <a:cubicBezTo>
                      <a:pt x="41279" y="34549"/>
                      <a:pt x="39098" y="40414"/>
                      <a:pt x="35890" y="45527"/>
                    </a:cubicBezTo>
                    <a:cubicBezTo>
                      <a:pt x="35439" y="46279"/>
                      <a:pt x="34938" y="47030"/>
                      <a:pt x="34236" y="47557"/>
                    </a:cubicBezTo>
                    <a:cubicBezTo>
                      <a:pt x="33718" y="47954"/>
                      <a:pt x="33128" y="48161"/>
                      <a:pt x="32574" y="48161"/>
                    </a:cubicBezTo>
                    <a:cubicBezTo>
                      <a:pt x="32324" y="48161"/>
                      <a:pt x="32081" y="48119"/>
                      <a:pt x="31855" y="48033"/>
                    </a:cubicBezTo>
                    <a:cubicBezTo>
                      <a:pt x="30828" y="47657"/>
                      <a:pt x="30226" y="46479"/>
                      <a:pt x="30051" y="44449"/>
                    </a:cubicBezTo>
                    <a:cubicBezTo>
                      <a:pt x="29825" y="41667"/>
                      <a:pt x="29825" y="38860"/>
                      <a:pt x="30101" y="36103"/>
                    </a:cubicBezTo>
                    <a:lnTo>
                      <a:pt x="30201" y="35251"/>
                    </a:lnTo>
                    <a:lnTo>
                      <a:pt x="29725" y="35978"/>
                    </a:lnTo>
                    <a:cubicBezTo>
                      <a:pt x="29299" y="36629"/>
                      <a:pt x="28772" y="37231"/>
                      <a:pt x="28196" y="37757"/>
                    </a:cubicBezTo>
                    <a:cubicBezTo>
                      <a:pt x="27735" y="38176"/>
                      <a:pt x="26890" y="38787"/>
                      <a:pt x="25996" y="38787"/>
                    </a:cubicBezTo>
                    <a:cubicBezTo>
                      <a:pt x="25820" y="38787"/>
                      <a:pt x="25642" y="38763"/>
                      <a:pt x="25464" y="38710"/>
                    </a:cubicBezTo>
                    <a:cubicBezTo>
                      <a:pt x="24838" y="38484"/>
                      <a:pt x="24311" y="37882"/>
                      <a:pt x="24086" y="37080"/>
                    </a:cubicBezTo>
                    <a:cubicBezTo>
                      <a:pt x="23860" y="36329"/>
                      <a:pt x="23885" y="35527"/>
                      <a:pt x="23910" y="34750"/>
                    </a:cubicBezTo>
                    <a:lnTo>
                      <a:pt x="24186" y="27356"/>
                    </a:lnTo>
                    <a:lnTo>
                      <a:pt x="23785" y="27331"/>
                    </a:lnTo>
                    <a:cubicBezTo>
                      <a:pt x="23584" y="30013"/>
                      <a:pt x="22858" y="32594"/>
                      <a:pt x="21980" y="35476"/>
                    </a:cubicBezTo>
                    <a:cubicBezTo>
                      <a:pt x="21775" y="36208"/>
                      <a:pt x="21173" y="37752"/>
                      <a:pt x="19833" y="37752"/>
                    </a:cubicBezTo>
                    <a:cubicBezTo>
                      <a:pt x="19704" y="37752"/>
                      <a:pt x="19567" y="37738"/>
                      <a:pt x="19424" y="37707"/>
                    </a:cubicBezTo>
                    <a:cubicBezTo>
                      <a:pt x="17970" y="37381"/>
                      <a:pt x="17294" y="35627"/>
                      <a:pt x="16968" y="34223"/>
                    </a:cubicBezTo>
                    <a:cubicBezTo>
                      <a:pt x="16416" y="31742"/>
                      <a:pt x="16216" y="29186"/>
                      <a:pt x="16366" y="26629"/>
                    </a:cubicBezTo>
                    <a:lnTo>
                      <a:pt x="15940" y="26579"/>
                    </a:lnTo>
                    <a:cubicBezTo>
                      <a:pt x="15564" y="29311"/>
                      <a:pt x="14411" y="31968"/>
                      <a:pt x="12657" y="34073"/>
                    </a:cubicBezTo>
                    <a:cubicBezTo>
                      <a:pt x="12319" y="34496"/>
                      <a:pt x="11213" y="35686"/>
                      <a:pt x="10032" y="35686"/>
                    </a:cubicBezTo>
                    <a:cubicBezTo>
                      <a:pt x="9814" y="35686"/>
                      <a:pt x="9593" y="35646"/>
                      <a:pt x="9374" y="35552"/>
                    </a:cubicBezTo>
                    <a:cubicBezTo>
                      <a:pt x="8421" y="35151"/>
                      <a:pt x="8045" y="33948"/>
                      <a:pt x="7845" y="33070"/>
                    </a:cubicBezTo>
                    <a:cubicBezTo>
                      <a:pt x="7569" y="31867"/>
                      <a:pt x="7394" y="30614"/>
                      <a:pt x="7319" y="29336"/>
                    </a:cubicBezTo>
                    <a:lnTo>
                      <a:pt x="6893" y="29336"/>
                    </a:lnTo>
                    <a:cubicBezTo>
                      <a:pt x="6717" y="30715"/>
                      <a:pt x="6316" y="32043"/>
                      <a:pt x="5690" y="33246"/>
                    </a:cubicBezTo>
                    <a:cubicBezTo>
                      <a:pt x="5013" y="34549"/>
                      <a:pt x="4186" y="35326"/>
                      <a:pt x="3258" y="35527"/>
                    </a:cubicBezTo>
                    <a:cubicBezTo>
                      <a:pt x="3096" y="35561"/>
                      <a:pt x="2922" y="35580"/>
                      <a:pt x="2745" y="35580"/>
                    </a:cubicBezTo>
                    <a:cubicBezTo>
                      <a:pt x="2541" y="35580"/>
                      <a:pt x="2332" y="35555"/>
                      <a:pt x="2131" y="35502"/>
                    </a:cubicBezTo>
                    <a:cubicBezTo>
                      <a:pt x="2256" y="34900"/>
                      <a:pt x="2431" y="34273"/>
                      <a:pt x="2607" y="33697"/>
                    </a:cubicBezTo>
                    <a:cubicBezTo>
                      <a:pt x="2707" y="33371"/>
                      <a:pt x="2807" y="33045"/>
                      <a:pt x="2883" y="32745"/>
                    </a:cubicBezTo>
                    <a:cubicBezTo>
                      <a:pt x="3183" y="31717"/>
                      <a:pt x="3409" y="30539"/>
                      <a:pt x="3108" y="29311"/>
                    </a:cubicBezTo>
                    <a:cubicBezTo>
                      <a:pt x="2908" y="28509"/>
                      <a:pt x="2482" y="27807"/>
                      <a:pt x="2055" y="27131"/>
                    </a:cubicBezTo>
                    <a:cubicBezTo>
                      <a:pt x="1955" y="26980"/>
                      <a:pt x="1855" y="26830"/>
                      <a:pt x="1780" y="26704"/>
                    </a:cubicBezTo>
                    <a:cubicBezTo>
                      <a:pt x="1103" y="25577"/>
                      <a:pt x="451" y="24273"/>
                      <a:pt x="852" y="22995"/>
                    </a:cubicBezTo>
                    <a:cubicBezTo>
                      <a:pt x="1228" y="21692"/>
                      <a:pt x="2507" y="20990"/>
                      <a:pt x="3760" y="20288"/>
                    </a:cubicBezTo>
                    <a:cubicBezTo>
                      <a:pt x="5188" y="19511"/>
                      <a:pt x="6642" y="18684"/>
                      <a:pt x="6842" y="16955"/>
                    </a:cubicBezTo>
                    <a:cubicBezTo>
                      <a:pt x="6968" y="15677"/>
                      <a:pt x="6166" y="14750"/>
                      <a:pt x="5389" y="13822"/>
                    </a:cubicBezTo>
                    <a:cubicBezTo>
                      <a:pt x="5138" y="13547"/>
                      <a:pt x="4913" y="13271"/>
                      <a:pt x="4712" y="12995"/>
                    </a:cubicBezTo>
                    <a:cubicBezTo>
                      <a:pt x="3935" y="11917"/>
                      <a:pt x="3735" y="10765"/>
                      <a:pt x="4060" y="9536"/>
                    </a:cubicBezTo>
                    <a:cubicBezTo>
                      <a:pt x="4487" y="8133"/>
                      <a:pt x="5539" y="6980"/>
                      <a:pt x="6592" y="5877"/>
                    </a:cubicBezTo>
                    <a:cubicBezTo>
                      <a:pt x="7594" y="4800"/>
                      <a:pt x="8622" y="3672"/>
                      <a:pt x="9073" y="2318"/>
                    </a:cubicBezTo>
                    <a:lnTo>
                      <a:pt x="9198" y="2268"/>
                    </a:lnTo>
                    <a:cubicBezTo>
                      <a:pt x="12664" y="1042"/>
                      <a:pt x="16227" y="424"/>
                      <a:pt x="19674" y="424"/>
                    </a:cubicBezTo>
                    <a:close/>
                    <a:moveTo>
                      <a:pt x="19676" y="0"/>
                    </a:moveTo>
                    <a:cubicBezTo>
                      <a:pt x="16221" y="0"/>
                      <a:pt x="12658" y="612"/>
                      <a:pt x="9198" y="1817"/>
                    </a:cubicBezTo>
                    <a:lnTo>
                      <a:pt x="8847" y="1441"/>
                    </a:lnTo>
                    <a:lnTo>
                      <a:pt x="8772" y="1842"/>
                    </a:lnTo>
                    <a:cubicBezTo>
                      <a:pt x="8421" y="3271"/>
                      <a:pt x="7369" y="4399"/>
                      <a:pt x="6266" y="5577"/>
                    </a:cubicBezTo>
                    <a:cubicBezTo>
                      <a:pt x="5213" y="6729"/>
                      <a:pt x="4111" y="7907"/>
                      <a:pt x="3659" y="9436"/>
                    </a:cubicBezTo>
                    <a:cubicBezTo>
                      <a:pt x="3284" y="10765"/>
                      <a:pt x="3534" y="12068"/>
                      <a:pt x="4386" y="13246"/>
                    </a:cubicBezTo>
                    <a:cubicBezTo>
                      <a:pt x="4587" y="13521"/>
                      <a:pt x="4837" y="13822"/>
                      <a:pt x="5088" y="14098"/>
                    </a:cubicBezTo>
                    <a:cubicBezTo>
                      <a:pt x="5790" y="14950"/>
                      <a:pt x="6542" y="15802"/>
                      <a:pt x="6416" y="16905"/>
                    </a:cubicBezTo>
                    <a:cubicBezTo>
                      <a:pt x="6266" y="18434"/>
                      <a:pt x="4938" y="19161"/>
                      <a:pt x="3559" y="19938"/>
                    </a:cubicBezTo>
                    <a:cubicBezTo>
                      <a:pt x="2231" y="20664"/>
                      <a:pt x="877" y="21416"/>
                      <a:pt x="451" y="22870"/>
                    </a:cubicBezTo>
                    <a:cubicBezTo>
                      <a:pt x="0" y="24298"/>
                      <a:pt x="702" y="25727"/>
                      <a:pt x="1404" y="26905"/>
                    </a:cubicBezTo>
                    <a:cubicBezTo>
                      <a:pt x="1504" y="27055"/>
                      <a:pt x="1604" y="27206"/>
                      <a:pt x="1705" y="27356"/>
                    </a:cubicBezTo>
                    <a:cubicBezTo>
                      <a:pt x="2106" y="28008"/>
                      <a:pt x="2532" y="28684"/>
                      <a:pt x="2707" y="29411"/>
                    </a:cubicBezTo>
                    <a:cubicBezTo>
                      <a:pt x="2983" y="30539"/>
                      <a:pt x="2757" y="31667"/>
                      <a:pt x="2482" y="32619"/>
                    </a:cubicBezTo>
                    <a:cubicBezTo>
                      <a:pt x="2406" y="32945"/>
                      <a:pt x="2306" y="33246"/>
                      <a:pt x="2206" y="33572"/>
                    </a:cubicBezTo>
                    <a:cubicBezTo>
                      <a:pt x="2005" y="34223"/>
                      <a:pt x="1805" y="34925"/>
                      <a:pt x="1680" y="35602"/>
                    </a:cubicBezTo>
                    <a:lnTo>
                      <a:pt x="1654" y="35777"/>
                    </a:lnTo>
                    <a:lnTo>
                      <a:pt x="1805" y="35852"/>
                    </a:lnTo>
                    <a:cubicBezTo>
                      <a:pt x="2112" y="35955"/>
                      <a:pt x="2419" y="36006"/>
                      <a:pt x="2721" y="36006"/>
                    </a:cubicBezTo>
                    <a:cubicBezTo>
                      <a:pt x="2937" y="36006"/>
                      <a:pt x="3150" y="35980"/>
                      <a:pt x="3359" y="35928"/>
                    </a:cubicBezTo>
                    <a:cubicBezTo>
                      <a:pt x="4411" y="35702"/>
                      <a:pt x="5339" y="34850"/>
                      <a:pt x="6065" y="33421"/>
                    </a:cubicBezTo>
                    <a:cubicBezTo>
                      <a:pt x="6492" y="32619"/>
                      <a:pt x="6817" y="31767"/>
                      <a:pt x="7043" y="30865"/>
                    </a:cubicBezTo>
                    <a:cubicBezTo>
                      <a:pt x="7143" y="31642"/>
                      <a:pt x="7269" y="32419"/>
                      <a:pt x="7444" y="33171"/>
                    </a:cubicBezTo>
                    <a:cubicBezTo>
                      <a:pt x="7670" y="34123"/>
                      <a:pt x="8096" y="35451"/>
                      <a:pt x="9198" y="35928"/>
                    </a:cubicBezTo>
                    <a:cubicBezTo>
                      <a:pt x="9471" y="36042"/>
                      <a:pt x="9744" y="36091"/>
                      <a:pt x="10010" y="36091"/>
                    </a:cubicBezTo>
                    <a:cubicBezTo>
                      <a:pt x="11383" y="36091"/>
                      <a:pt x="12605" y="34785"/>
                      <a:pt x="12983" y="34324"/>
                    </a:cubicBezTo>
                    <a:cubicBezTo>
                      <a:pt x="14311" y="32745"/>
                      <a:pt x="15314" y="30815"/>
                      <a:pt x="15915" y="28785"/>
                    </a:cubicBezTo>
                    <a:cubicBezTo>
                      <a:pt x="15940" y="30664"/>
                      <a:pt x="16166" y="32519"/>
                      <a:pt x="16567" y="34324"/>
                    </a:cubicBezTo>
                    <a:cubicBezTo>
                      <a:pt x="17043" y="36504"/>
                      <a:pt x="17995" y="37832"/>
                      <a:pt x="19324" y="38108"/>
                    </a:cubicBezTo>
                    <a:cubicBezTo>
                      <a:pt x="19495" y="38145"/>
                      <a:pt x="19662" y="38164"/>
                      <a:pt x="19825" y="38164"/>
                    </a:cubicBezTo>
                    <a:cubicBezTo>
                      <a:pt x="20973" y="38164"/>
                      <a:pt x="21898" y="37248"/>
                      <a:pt x="22381" y="35602"/>
                    </a:cubicBezTo>
                    <a:cubicBezTo>
                      <a:pt x="22883" y="33998"/>
                      <a:pt x="23309" y="32469"/>
                      <a:pt x="23635" y="30965"/>
                    </a:cubicBezTo>
                    <a:lnTo>
                      <a:pt x="23635" y="30965"/>
                    </a:lnTo>
                    <a:lnTo>
                      <a:pt x="23509" y="34725"/>
                    </a:lnTo>
                    <a:cubicBezTo>
                      <a:pt x="23484" y="35502"/>
                      <a:pt x="23434" y="36379"/>
                      <a:pt x="23685" y="37206"/>
                    </a:cubicBezTo>
                    <a:cubicBezTo>
                      <a:pt x="23960" y="38133"/>
                      <a:pt x="24587" y="38835"/>
                      <a:pt x="25339" y="39085"/>
                    </a:cubicBezTo>
                    <a:cubicBezTo>
                      <a:pt x="25570" y="39163"/>
                      <a:pt x="25801" y="39196"/>
                      <a:pt x="26027" y="39196"/>
                    </a:cubicBezTo>
                    <a:cubicBezTo>
                      <a:pt x="27050" y="39196"/>
                      <a:pt x="27984" y="38509"/>
                      <a:pt x="28497" y="38058"/>
                    </a:cubicBezTo>
                    <a:cubicBezTo>
                      <a:pt x="28898" y="37682"/>
                      <a:pt x="29274" y="37281"/>
                      <a:pt x="29625" y="36830"/>
                    </a:cubicBezTo>
                    <a:lnTo>
                      <a:pt x="29625" y="36830"/>
                    </a:lnTo>
                    <a:cubicBezTo>
                      <a:pt x="29424" y="39386"/>
                      <a:pt x="29424" y="41943"/>
                      <a:pt x="29650" y="44474"/>
                    </a:cubicBezTo>
                    <a:cubicBezTo>
                      <a:pt x="29825" y="46705"/>
                      <a:pt x="30502" y="47983"/>
                      <a:pt x="31730" y="48434"/>
                    </a:cubicBezTo>
                    <a:cubicBezTo>
                      <a:pt x="31980" y="48534"/>
                      <a:pt x="32256" y="48584"/>
                      <a:pt x="32557" y="48584"/>
                    </a:cubicBezTo>
                    <a:cubicBezTo>
                      <a:pt x="33183" y="48584"/>
                      <a:pt x="33885" y="48334"/>
                      <a:pt x="34487" y="47908"/>
                    </a:cubicBezTo>
                    <a:cubicBezTo>
                      <a:pt x="35239" y="47331"/>
                      <a:pt x="35765" y="46529"/>
                      <a:pt x="36266" y="45752"/>
                    </a:cubicBezTo>
                    <a:cubicBezTo>
                      <a:pt x="39474" y="40589"/>
                      <a:pt x="41680" y="34674"/>
                      <a:pt x="42682" y="28659"/>
                    </a:cubicBezTo>
                    <a:cubicBezTo>
                      <a:pt x="43685" y="22394"/>
                      <a:pt x="43158" y="17005"/>
                      <a:pt x="41128" y="12594"/>
                    </a:cubicBezTo>
                    <a:cubicBezTo>
                      <a:pt x="38622" y="7231"/>
                      <a:pt x="33484" y="2945"/>
                      <a:pt x="27344" y="1090"/>
                    </a:cubicBezTo>
                    <a:cubicBezTo>
                      <a:pt x="24916" y="361"/>
                      <a:pt x="22328" y="0"/>
                      <a:pt x="196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2" name="Google Shape;3782;p40"/>
              <p:cNvSpPr/>
              <p:nvPr/>
            </p:nvSpPr>
            <p:spPr>
              <a:xfrm>
                <a:off x="4145525" y="1131700"/>
                <a:ext cx="657850" cy="721250"/>
              </a:xfrm>
              <a:custGeom>
                <a:avLst/>
                <a:gdLst/>
                <a:ahLst/>
                <a:cxnLst/>
                <a:rect l="l" t="t" r="r" b="b"/>
                <a:pathLst>
                  <a:path w="26314" h="28850" extrusionOk="0">
                    <a:moveTo>
                      <a:pt x="18732" y="0"/>
                    </a:moveTo>
                    <a:cubicBezTo>
                      <a:pt x="15323" y="0"/>
                      <a:pt x="11924" y="908"/>
                      <a:pt x="8998" y="2753"/>
                    </a:cubicBezTo>
                    <a:cubicBezTo>
                      <a:pt x="4286" y="5711"/>
                      <a:pt x="1078" y="10849"/>
                      <a:pt x="451" y="16388"/>
                    </a:cubicBezTo>
                    <a:cubicBezTo>
                      <a:pt x="0" y="20523"/>
                      <a:pt x="827" y="24658"/>
                      <a:pt x="1679" y="28693"/>
                    </a:cubicBezTo>
                    <a:cubicBezTo>
                      <a:pt x="1699" y="28803"/>
                      <a:pt x="1775" y="28849"/>
                      <a:pt x="1856" y="28849"/>
                    </a:cubicBezTo>
                    <a:cubicBezTo>
                      <a:pt x="1977" y="28849"/>
                      <a:pt x="2111" y="28744"/>
                      <a:pt x="2080" y="28593"/>
                    </a:cubicBezTo>
                    <a:cubicBezTo>
                      <a:pt x="1178" y="24282"/>
                      <a:pt x="276" y="19846"/>
                      <a:pt x="1003" y="15435"/>
                    </a:cubicBezTo>
                    <a:cubicBezTo>
                      <a:pt x="1554" y="12052"/>
                      <a:pt x="3158" y="8844"/>
                      <a:pt x="5464" y="6287"/>
                    </a:cubicBezTo>
                    <a:cubicBezTo>
                      <a:pt x="8920" y="2458"/>
                      <a:pt x="13843" y="427"/>
                      <a:pt x="18831" y="427"/>
                    </a:cubicBezTo>
                    <a:cubicBezTo>
                      <a:pt x="21221" y="427"/>
                      <a:pt x="23625" y="893"/>
                      <a:pt x="25890" y="1851"/>
                    </a:cubicBezTo>
                    <a:cubicBezTo>
                      <a:pt x="25921" y="1863"/>
                      <a:pt x="25951" y="1869"/>
                      <a:pt x="25979" y="1869"/>
                    </a:cubicBezTo>
                    <a:cubicBezTo>
                      <a:pt x="26183" y="1869"/>
                      <a:pt x="26314" y="1585"/>
                      <a:pt x="26116" y="1475"/>
                    </a:cubicBezTo>
                    <a:cubicBezTo>
                      <a:pt x="23773" y="496"/>
                      <a:pt x="21250" y="0"/>
                      <a:pt x="187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3" name="Google Shape;3783;p40"/>
              <p:cNvSpPr/>
              <p:nvPr/>
            </p:nvSpPr>
            <p:spPr>
              <a:xfrm>
                <a:off x="4375475" y="1206125"/>
                <a:ext cx="391950" cy="519025"/>
              </a:xfrm>
              <a:custGeom>
                <a:avLst/>
                <a:gdLst/>
                <a:ahLst/>
                <a:cxnLst/>
                <a:rect l="l" t="t" r="r" b="b"/>
                <a:pathLst>
                  <a:path w="15678" h="20761" extrusionOk="0">
                    <a:moveTo>
                      <a:pt x="15361" y="1"/>
                    </a:moveTo>
                    <a:cubicBezTo>
                      <a:pt x="15330" y="1"/>
                      <a:pt x="15297" y="9"/>
                      <a:pt x="15263" y="27"/>
                    </a:cubicBezTo>
                    <a:cubicBezTo>
                      <a:pt x="12782" y="1406"/>
                      <a:pt x="9875" y="1406"/>
                      <a:pt x="7319" y="2558"/>
                    </a:cubicBezTo>
                    <a:cubicBezTo>
                      <a:pt x="5514" y="3360"/>
                      <a:pt x="3709" y="4814"/>
                      <a:pt x="3484" y="6919"/>
                    </a:cubicBezTo>
                    <a:cubicBezTo>
                      <a:pt x="3334" y="8172"/>
                      <a:pt x="3785" y="9375"/>
                      <a:pt x="3860" y="10629"/>
                    </a:cubicBezTo>
                    <a:cubicBezTo>
                      <a:pt x="3985" y="12383"/>
                      <a:pt x="3008" y="13185"/>
                      <a:pt x="1830" y="14238"/>
                    </a:cubicBezTo>
                    <a:cubicBezTo>
                      <a:pt x="0" y="15917"/>
                      <a:pt x="25" y="18273"/>
                      <a:pt x="226" y="20554"/>
                    </a:cubicBezTo>
                    <a:cubicBezTo>
                      <a:pt x="238" y="20691"/>
                      <a:pt x="351" y="20760"/>
                      <a:pt x="458" y="20760"/>
                    </a:cubicBezTo>
                    <a:cubicBezTo>
                      <a:pt x="564" y="20760"/>
                      <a:pt x="664" y="20691"/>
                      <a:pt x="652" y="20554"/>
                    </a:cubicBezTo>
                    <a:cubicBezTo>
                      <a:pt x="552" y="19300"/>
                      <a:pt x="426" y="17997"/>
                      <a:pt x="752" y="16769"/>
                    </a:cubicBezTo>
                    <a:cubicBezTo>
                      <a:pt x="1103" y="15391"/>
                      <a:pt x="2030" y="14664"/>
                      <a:pt x="3008" y="13761"/>
                    </a:cubicBezTo>
                    <a:cubicBezTo>
                      <a:pt x="4762" y="12157"/>
                      <a:pt x="4186" y="10353"/>
                      <a:pt x="3935" y="8248"/>
                    </a:cubicBezTo>
                    <a:cubicBezTo>
                      <a:pt x="3183" y="2007"/>
                      <a:pt x="11755" y="2458"/>
                      <a:pt x="15464" y="403"/>
                    </a:cubicBezTo>
                    <a:cubicBezTo>
                      <a:pt x="15678" y="275"/>
                      <a:pt x="15545" y="1"/>
                      <a:pt x="1536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4" name="Google Shape;3784;p40"/>
              <p:cNvSpPr/>
              <p:nvPr/>
            </p:nvSpPr>
            <p:spPr>
              <a:xfrm>
                <a:off x="4569075" y="1263225"/>
                <a:ext cx="173675" cy="465025"/>
              </a:xfrm>
              <a:custGeom>
                <a:avLst/>
                <a:gdLst/>
                <a:ahLst/>
                <a:cxnLst/>
                <a:rect l="l" t="t" r="r" b="b"/>
                <a:pathLst>
                  <a:path w="6947" h="18601" extrusionOk="0">
                    <a:moveTo>
                      <a:pt x="6669" y="0"/>
                    </a:moveTo>
                    <a:cubicBezTo>
                      <a:pt x="6604" y="0"/>
                      <a:pt x="6538" y="29"/>
                      <a:pt x="6492" y="99"/>
                    </a:cubicBezTo>
                    <a:cubicBezTo>
                      <a:pt x="4662" y="2480"/>
                      <a:pt x="1" y="5137"/>
                      <a:pt x="2281" y="8721"/>
                    </a:cubicBezTo>
                    <a:cubicBezTo>
                      <a:pt x="2757" y="9472"/>
                      <a:pt x="3610" y="10224"/>
                      <a:pt x="3635" y="11177"/>
                    </a:cubicBezTo>
                    <a:cubicBezTo>
                      <a:pt x="3660" y="12229"/>
                      <a:pt x="2607" y="12931"/>
                      <a:pt x="2056" y="13708"/>
                    </a:cubicBezTo>
                    <a:cubicBezTo>
                      <a:pt x="1053" y="15087"/>
                      <a:pt x="752" y="16791"/>
                      <a:pt x="1078" y="18445"/>
                    </a:cubicBezTo>
                    <a:cubicBezTo>
                      <a:pt x="1098" y="18555"/>
                      <a:pt x="1174" y="18601"/>
                      <a:pt x="1254" y="18601"/>
                    </a:cubicBezTo>
                    <a:cubicBezTo>
                      <a:pt x="1376" y="18601"/>
                      <a:pt x="1509" y="18496"/>
                      <a:pt x="1479" y="18345"/>
                    </a:cubicBezTo>
                    <a:cubicBezTo>
                      <a:pt x="1279" y="17317"/>
                      <a:pt x="1329" y="16264"/>
                      <a:pt x="1680" y="15287"/>
                    </a:cubicBezTo>
                    <a:cubicBezTo>
                      <a:pt x="2031" y="14310"/>
                      <a:pt x="2707" y="13633"/>
                      <a:pt x="3359" y="12831"/>
                    </a:cubicBezTo>
                    <a:cubicBezTo>
                      <a:pt x="4186" y="11828"/>
                      <a:pt x="4211" y="10801"/>
                      <a:pt x="3484" y="9698"/>
                    </a:cubicBezTo>
                    <a:cubicBezTo>
                      <a:pt x="2983" y="8946"/>
                      <a:pt x="2356" y="8295"/>
                      <a:pt x="2181" y="7367"/>
                    </a:cubicBezTo>
                    <a:cubicBezTo>
                      <a:pt x="1981" y="6315"/>
                      <a:pt x="2407" y="5212"/>
                      <a:pt x="3008" y="4360"/>
                    </a:cubicBezTo>
                    <a:cubicBezTo>
                      <a:pt x="4086" y="2831"/>
                      <a:pt x="5715" y="1778"/>
                      <a:pt x="6843" y="299"/>
                    </a:cubicBezTo>
                    <a:cubicBezTo>
                      <a:pt x="6946" y="144"/>
                      <a:pt x="6812" y="0"/>
                      <a:pt x="666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5" name="Google Shape;3785;p40"/>
              <p:cNvSpPr/>
              <p:nvPr/>
            </p:nvSpPr>
            <p:spPr>
              <a:xfrm>
                <a:off x="4664950" y="1363825"/>
                <a:ext cx="93375" cy="182125"/>
              </a:xfrm>
              <a:custGeom>
                <a:avLst/>
                <a:gdLst/>
                <a:ahLst/>
                <a:cxnLst/>
                <a:rect l="l" t="t" r="r" b="b"/>
                <a:pathLst>
                  <a:path w="3735" h="7285" extrusionOk="0">
                    <a:moveTo>
                      <a:pt x="1103" y="0"/>
                    </a:moveTo>
                    <a:cubicBezTo>
                      <a:pt x="1042" y="0"/>
                      <a:pt x="984" y="32"/>
                      <a:pt x="953" y="110"/>
                    </a:cubicBezTo>
                    <a:cubicBezTo>
                      <a:pt x="501" y="1138"/>
                      <a:pt x="0" y="2341"/>
                      <a:pt x="552" y="3418"/>
                    </a:cubicBezTo>
                    <a:cubicBezTo>
                      <a:pt x="1228" y="4797"/>
                      <a:pt x="3434" y="5298"/>
                      <a:pt x="3183" y="7078"/>
                    </a:cubicBezTo>
                    <a:cubicBezTo>
                      <a:pt x="3171" y="7215"/>
                      <a:pt x="3265" y="7284"/>
                      <a:pt x="3368" y="7284"/>
                    </a:cubicBezTo>
                    <a:cubicBezTo>
                      <a:pt x="3471" y="7284"/>
                      <a:pt x="3584" y="7215"/>
                      <a:pt x="3609" y="7078"/>
                    </a:cubicBezTo>
                    <a:cubicBezTo>
                      <a:pt x="3735" y="6075"/>
                      <a:pt x="3133" y="5323"/>
                      <a:pt x="2381" y="4722"/>
                    </a:cubicBezTo>
                    <a:cubicBezTo>
                      <a:pt x="1905" y="4296"/>
                      <a:pt x="1303" y="3920"/>
                      <a:pt x="978" y="3368"/>
                    </a:cubicBezTo>
                    <a:cubicBezTo>
                      <a:pt x="426" y="2366"/>
                      <a:pt x="902" y="1238"/>
                      <a:pt x="1303" y="311"/>
                    </a:cubicBezTo>
                    <a:cubicBezTo>
                      <a:pt x="1390" y="155"/>
                      <a:pt x="1239" y="0"/>
                      <a:pt x="110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6" name="Google Shape;3786;p40"/>
              <p:cNvSpPr/>
              <p:nvPr/>
            </p:nvSpPr>
            <p:spPr>
              <a:xfrm>
                <a:off x="4710050" y="1577725"/>
                <a:ext cx="13825" cy="10050"/>
              </a:xfrm>
              <a:custGeom>
                <a:avLst/>
                <a:gdLst/>
                <a:ahLst/>
                <a:cxnLst/>
                <a:rect l="l" t="t" r="r" b="b"/>
                <a:pathLst>
                  <a:path w="553"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7" name="Google Shape;3787;p40"/>
              <p:cNvSpPr/>
              <p:nvPr/>
            </p:nvSpPr>
            <p:spPr>
              <a:xfrm>
                <a:off x="4453800" y="1311400"/>
                <a:ext cx="173275" cy="595425"/>
              </a:xfrm>
              <a:custGeom>
                <a:avLst/>
                <a:gdLst/>
                <a:ahLst/>
                <a:cxnLst/>
                <a:rect l="l" t="t" r="r" b="b"/>
                <a:pathLst>
                  <a:path w="6931" h="23817" extrusionOk="0">
                    <a:moveTo>
                      <a:pt x="6615" y="0"/>
                    </a:moveTo>
                    <a:cubicBezTo>
                      <a:pt x="6583" y="0"/>
                      <a:pt x="6550" y="8"/>
                      <a:pt x="6516" y="27"/>
                    </a:cubicBezTo>
                    <a:cubicBezTo>
                      <a:pt x="4787" y="879"/>
                      <a:pt x="3659" y="2608"/>
                      <a:pt x="3484" y="4513"/>
                    </a:cubicBezTo>
                    <a:cubicBezTo>
                      <a:pt x="3384" y="5666"/>
                      <a:pt x="3759" y="6568"/>
                      <a:pt x="4135" y="7621"/>
                    </a:cubicBezTo>
                    <a:cubicBezTo>
                      <a:pt x="4812" y="9475"/>
                      <a:pt x="3709" y="10653"/>
                      <a:pt x="2657" y="12032"/>
                    </a:cubicBezTo>
                    <a:cubicBezTo>
                      <a:pt x="0" y="15465"/>
                      <a:pt x="50" y="20378"/>
                      <a:pt x="2757" y="23736"/>
                    </a:cubicBezTo>
                    <a:cubicBezTo>
                      <a:pt x="2801" y="23793"/>
                      <a:pt x="2853" y="23816"/>
                      <a:pt x="2904" y="23816"/>
                    </a:cubicBezTo>
                    <a:cubicBezTo>
                      <a:pt x="3054" y="23816"/>
                      <a:pt x="3189" y="23610"/>
                      <a:pt x="3058" y="23460"/>
                    </a:cubicBezTo>
                    <a:cubicBezTo>
                      <a:pt x="1629" y="21681"/>
                      <a:pt x="977" y="19425"/>
                      <a:pt x="1128" y="17170"/>
                    </a:cubicBezTo>
                    <a:cubicBezTo>
                      <a:pt x="1278" y="14789"/>
                      <a:pt x="2406" y="13109"/>
                      <a:pt x="3785" y="11255"/>
                    </a:cubicBezTo>
                    <a:cubicBezTo>
                      <a:pt x="4311" y="10578"/>
                      <a:pt x="4787" y="9801"/>
                      <a:pt x="4837" y="8924"/>
                    </a:cubicBezTo>
                    <a:cubicBezTo>
                      <a:pt x="4862" y="7896"/>
                      <a:pt x="4261" y="7069"/>
                      <a:pt x="4010" y="6117"/>
                    </a:cubicBezTo>
                    <a:cubicBezTo>
                      <a:pt x="3459" y="3836"/>
                      <a:pt x="4662" y="1430"/>
                      <a:pt x="6717" y="378"/>
                    </a:cubicBezTo>
                    <a:cubicBezTo>
                      <a:pt x="6930" y="271"/>
                      <a:pt x="6798" y="0"/>
                      <a:pt x="66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8" name="Google Shape;3788;p40"/>
              <p:cNvSpPr/>
              <p:nvPr/>
            </p:nvSpPr>
            <p:spPr>
              <a:xfrm>
                <a:off x="4439375" y="1572625"/>
                <a:ext cx="59100" cy="127450"/>
              </a:xfrm>
              <a:custGeom>
                <a:avLst/>
                <a:gdLst/>
                <a:ahLst/>
                <a:cxnLst/>
                <a:rect l="l" t="t" r="r" b="b"/>
                <a:pathLst>
                  <a:path w="2364" h="5098" extrusionOk="0">
                    <a:moveTo>
                      <a:pt x="2041" y="1"/>
                    </a:moveTo>
                    <a:cubicBezTo>
                      <a:pt x="1995" y="1"/>
                      <a:pt x="1948" y="17"/>
                      <a:pt x="1905" y="54"/>
                    </a:cubicBezTo>
                    <a:cubicBezTo>
                      <a:pt x="652" y="1382"/>
                      <a:pt x="1" y="3061"/>
                      <a:pt x="76" y="4891"/>
                    </a:cubicBezTo>
                    <a:cubicBezTo>
                      <a:pt x="88" y="5029"/>
                      <a:pt x="195" y="5098"/>
                      <a:pt x="298" y="5098"/>
                    </a:cubicBezTo>
                    <a:cubicBezTo>
                      <a:pt x="402" y="5098"/>
                      <a:pt x="502" y="5029"/>
                      <a:pt x="502" y="4891"/>
                    </a:cubicBezTo>
                    <a:cubicBezTo>
                      <a:pt x="427" y="3187"/>
                      <a:pt x="1003" y="1608"/>
                      <a:pt x="2206" y="355"/>
                    </a:cubicBezTo>
                    <a:cubicBezTo>
                      <a:pt x="2364" y="217"/>
                      <a:pt x="2211" y="1"/>
                      <a:pt x="204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9" name="Google Shape;3789;p40"/>
              <p:cNvSpPr/>
              <p:nvPr/>
            </p:nvSpPr>
            <p:spPr>
              <a:xfrm>
                <a:off x="4509550" y="1520075"/>
                <a:ext cx="16325" cy="10675"/>
              </a:xfrm>
              <a:custGeom>
                <a:avLst/>
                <a:gdLst/>
                <a:ahLst/>
                <a:cxnLst/>
                <a:rect l="l" t="t" r="r" b="b"/>
                <a:pathLst>
                  <a:path w="653" h="427" extrusionOk="0">
                    <a:moveTo>
                      <a:pt x="276" y="0"/>
                    </a:moveTo>
                    <a:cubicBezTo>
                      <a:pt x="26" y="0"/>
                      <a:pt x="1" y="427"/>
                      <a:pt x="276" y="427"/>
                    </a:cubicBezTo>
                    <a:lnTo>
                      <a:pt x="377" y="427"/>
                    </a:lnTo>
                    <a:cubicBezTo>
                      <a:pt x="652" y="427"/>
                      <a:pt x="652" y="0"/>
                      <a:pt x="37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0" name="Google Shape;3790;p40"/>
              <p:cNvSpPr/>
              <p:nvPr/>
            </p:nvSpPr>
            <p:spPr>
              <a:xfrm>
                <a:off x="4509950" y="1379850"/>
                <a:ext cx="18050" cy="22950"/>
              </a:xfrm>
              <a:custGeom>
                <a:avLst/>
                <a:gdLst/>
                <a:ahLst/>
                <a:cxnLst/>
                <a:rect l="l" t="t" r="r" b="b"/>
                <a:pathLst>
                  <a:path w="722" h="918" extrusionOk="0">
                    <a:moveTo>
                      <a:pt x="476" y="1"/>
                    </a:moveTo>
                    <a:cubicBezTo>
                      <a:pt x="390" y="1"/>
                      <a:pt x="301" y="45"/>
                      <a:pt x="260" y="146"/>
                    </a:cubicBezTo>
                    <a:cubicBezTo>
                      <a:pt x="185" y="321"/>
                      <a:pt x="135" y="497"/>
                      <a:pt x="60" y="672"/>
                    </a:cubicBezTo>
                    <a:cubicBezTo>
                      <a:pt x="0" y="822"/>
                      <a:pt x="118" y="918"/>
                      <a:pt x="245" y="918"/>
                    </a:cubicBezTo>
                    <a:cubicBezTo>
                      <a:pt x="331" y="918"/>
                      <a:pt x="420" y="874"/>
                      <a:pt x="461" y="772"/>
                    </a:cubicBezTo>
                    <a:lnTo>
                      <a:pt x="661" y="246"/>
                    </a:lnTo>
                    <a:cubicBezTo>
                      <a:pt x="721" y="97"/>
                      <a:pt x="603" y="1"/>
                      <a:pt x="4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1" name="Google Shape;3791;p40"/>
              <p:cNvSpPr/>
              <p:nvPr/>
            </p:nvSpPr>
            <p:spPr>
              <a:xfrm>
                <a:off x="4512675" y="1767875"/>
                <a:ext cx="34575" cy="88025"/>
              </a:xfrm>
              <a:custGeom>
                <a:avLst/>
                <a:gdLst/>
                <a:ahLst/>
                <a:cxnLst/>
                <a:rect l="l" t="t" r="r" b="b"/>
                <a:pathLst>
                  <a:path w="1383" h="3521" extrusionOk="0">
                    <a:moveTo>
                      <a:pt x="261" y="1"/>
                    </a:moveTo>
                    <a:cubicBezTo>
                      <a:pt x="158" y="1"/>
                      <a:pt x="51" y="63"/>
                      <a:pt x="51" y="189"/>
                    </a:cubicBezTo>
                    <a:cubicBezTo>
                      <a:pt x="1" y="1342"/>
                      <a:pt x="302" y="2444"/>
                      <a:pt x="928" y="3422"/>
                    </a:cubicBezTo>
                    <a:cubicBezTo>
                      <a:pt x="967" y="3492"/>
                      <a:pt x="1030" y="3521"/>
                      <a:pt x="1094" y="3521"/>
                    </a:cubicBezTo>
                    <a:cubicBezTo>
                      <a:pt x="1236" y="3521"/>
                      <a:pt x="1383" y="3377"/>
                      <a:pt x="1279" y="3221"/>
                    </a:cubicBezTo>
                    <a:cubicBezTo>
                      <a:pt x="703" y="2294"/>
                      <a:pt x="427" y="1292"/>
                      <a:pt x="452" y="189"/>
                    </a:cubicBezTo>
                    <a:cubicBezTo>
                      <a:pt x="465" y="63"/>
                      <a:pt x="364" y="1"/>
                      <a:pt x="26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2" name="Google Shape;3792;p40"/>
              <p:cNvSpPr/>
              <p:nvPr/>
            </p:nvSpPr>
            <p:spPr>
              <a:xfrm>
                <a:off x="4515200" y="1686750"/>
                <a:ext cx="13175" cy="10675"/>
              </a:xfrm>
              <a:custGeom>
                <a:avLst/>
                <a:gdLst/>
                <a:ahLst/>
                <a:cxnLst/>
                <a:rect l="l" t="t" r="r" b="b"/>
                <a:pathLst>
                  <a:path w="527" h="427" extrusionOk="0">
                    <a:moveTo>
                      <a:pt x="276" y="0"/>
                    </a:moveTo>
                    <a:cubicBezTo>
                      <a:pt x="0" y="0"/>
                      <a:pt x="0" y="426"/>
                      <a:pt x="276" y="426"/>
                    </a:cubicBezTo>
                    <a:cubicBezTo>
                      <a:pt x="526" y="426"/>
                      <a:pt x="526"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3" name="Google Shape;3793;p40"/>
              <p:cNvSpPr/>
              <p:nvPr/>
            </p:nvSpPr>
            <p:spPr>
              <a:xfrm>
                <a:off x="4489500" y="1923650"/>
                <a:ext cx="14925" cy="28925"/>
              </a:xfrm>
              <a:custGeom>
                <a:avLst/>
                <a:gdLst/>
                <a:ahLst/>
                <a:cxnLst/>
                <a:rect l="l" t="t" r="r" b="b"/>
                <a:pathLst>
                  <a:path w="597" h="1157" extrusionOk="0">
                    <a:moveTo>
                      <a:pt x="318" y="0"/>
                    </a:moveTo>
                    <a:cubicBezTo>
                      <a:pt x="261" y="0"/>
                      <a:pt x="207" y="29"/>
                      <a:pt x="176" y="98"/>
                    </a:cubicBezTo>
                    <a:cubicBezTo>
                      <a:pt x="51" y="399"/>
                      <a:pt x="1" y="675"/>
                      <a:pt x="51" y="1000"/>
                    </a:cubicBezTo>
                    <a:cubicBezTo>
                      <a:pt x="71" y="1110"/>
                      <a:pt x="146" y="1156"/>
                      <a:pt x="227" y="1156"/>
                    </a:cubicBezTo>
                    <a:cubicBezTo>
                      <a:pt x="349" y="1156"/>
                      <a:pt x="482" y="1051"/>
                      <a:pt x="452" y="900"/>
                    </a:cubicBezTo>
                    <a:cubicBezTo>
                      <a:pt x="427" y="700"/>
                      <a:pt x="452" y="499"/>
                      <a:pt x="527" y="324"/>
                    </a:cubicBezTo>
                    <a:cubicBezTo>
                      <a:pt x="596" y="150"/>
                      <a:pt x="449" y="0"/>
                      <a:pt x="3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4" name="Google Shape;3794;p40"/>
              <p:cNvSpPr/>
              <p:nvPr/>
            </p:nvSpPr>
            <p:spPr>
              <a:xfrm>
                <a:off x="4511425" y="1929075"/>
                <a:ext cx="10675" cy="31025"/>
              </a:xfrm>
              <a:custGeom>
                <a:avLst/>
                <a:gdLst/>
                <a:ahLst/>
                <a:cxnLst/>
                <a:rect l="l" t="t" r="r" b="b"/>
                <a:pathLst>
                  <a:path w="427" h="1241" extrusionOk="0">
                    <a:moveTo>
                      <a:pt x="214" y="0"/>
                    </a:moveTo>
                    <a:cubicBezTo>
                      <a:pt x="107" y="0"/>
                      <a:pt x="1" y="69"/>
                      <a:pt x="1" y="207"/>
                    </a:cubicBezTo>
                    <a:lnTo>
                      <a:pt x="1" y="1034"/>
                    </a:lnTo>
                    <a:cubicBezTo>
                      <a:pt x="1" y="1172"/>
                      <a:pt x="107" y="1241"/>
                      <a:pt x="214" y="1241"/>
                    </a:cubicBezTo>
                    <a:cubicBezTo>
                      <a:pt x="320" y="1241"/>
                      <a:pt x="427" y="1172"/>
                      <a:pt x="427" y="1034"/>
                    </a:cubicBezTo>
                    <a:lnTo>
                      <a:pt x="427" y="207"/>
                    </a:lnTo>
                    <a:cubicBezTo>
                      <a:pt x="427" y="69"/>
                      <a:pt x="320" y="0"/>
                      <a:pt x="21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5" name="Google Shape;3795;p40"/>
              <p:cNvSpPr/>
              <p:nvPr/>
            </p:nvSpPr>
            <p:spPr>
              <a:xfrm>
                <a:off x="4438750" y="1825050"/>
                <a:ext cx="30275" cy="47250"/>
              </a:xfrm>
              <a:custGeom>
                <a:avLst/>
                <a:gdLst/>
                <a:ahLst/>
                <a:cxnLst/>
                <a:rect l="l" t="t" r="r" b="b"/>
                <a:pathLst>
                  <a:path w="1211" h="1890" extrusionOk="0">
                    <a:moveTo>
                      <a:pt x="204" y="1"/>
                    </a:moveTo>
                    <a:cubicBezTo>
                      <a:pt x="101" y="1"/>
                      <a:pt x="1" y="70"/>
                      <a:pt x="1" y="208"/>
                    </a:cubicBezTo>
                    <a:cubicBezTo>
                      <a:pt x="51" y="834"/>
                      <a:pt x="301" y="1386"/>
                      <a:pt x="752" y="1837"/>
                    </a:cubicBezTo>
                    <a:cubicBezTo>
                      <a:pt x="795" y="1874"/>
                      <a:pt x="842" y="1890"/>
                      <a:pt x="888" y="1890"/>
                    </a:cubicBezTo>
                    <a:cubicBezTo>
                      <a:pt x="1058" y="1890"/>
                      <a:pt x="1211" y="1674"/>
                      <a:pt x="1053" y="1536"/>
                    </a:cubicBezTo>
                    <a:cubicBezTo>
                      <a:pt x="677" y="1185"/>
                      <a:pt x="452" y="709"/>
                      <a:pt x="427" y="208"/>
                    </a:cubicBezTo>
                    <a:cubicBezTo>
                      <a:pt x="414" y="70"/>
                      <a:pt x="308" y="1"/>
                      <a:pt x="20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6" name="Google Shape;3796;p40"/>
              <p:cNvSpPr/>
              <p:nvPr/>
            </p:nvSpPr>
            <p:spPr>
              <a:xfrm>
                <a:off x="4639875" y="1835100"/>
                <a:ext cx="37800" cy="98725"/>
              </a:xfrm>
              <a:custGeom>
                <a:avLst/>
                <a:gdLst/>
                <a:ahLst/>
                <a:cxnLst/>
                <a:rect l="l" t="t" r="r" b="b"/>
                <a:pathLst>
                  <a:path w="1512" h="3949" extrusionOk="0">
                    <a:moveTo>
                      <a:pt x="528" y="0"/>
                    </a:moveTo>
                    <a:cubicBezTo>
                      <a:pt x="447" y="0"/>
                      <a:pt x="372" y="47"/>
                      <a:pt x="352" y="156"/>
                    </a:cubicBezTo>
                    <a:cubicBezTo>
                      <a:pt x="1" y="1435"/>
                      <a:pt x="251" y="2788"/>
                      <a:pt x="1053" y="3866"/>
                    </a:cubicBezTo>
                    <a:cubicBezTo>
                      <a:pt x="1097" y="3924"/>
                      <a:pt x="1157" y="3948"/>
                      <a:pt x="1217" y="3948"/>
                    </a:cubicBezTo>
                    <a:cubicBezTo>
                      <a:pt x="1365" y="3948"/>
                      <a:pt x="1511" y="3800"/>
                      <a:pt x="1404" y="3640"/>
                    </a:cubicBezTo>
                    <a:cubicBezTo>
                      <a:pt x="677" y="2663"/>
                      <a:pt x="427" y="1460"/>
                      <a:pt x="753" y="257"/>
                    </a:cubicBezTo>
                    <a:cubicBezTo>
                      <a:pt x="783" y="106"/>
                      <a:pt x="650" y="0"/>
                      <a:pt x="5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7" name="Google Shape;3797;p40"/>
              <p:cNvSpPr/>
              <p:nvPr/>
            </p:nvSpPr>
            <p:spPr>
              <a:xfrm>
                <a:off x="4626725" y="16742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8" name="Google Shape;3798;p40"/>
              <p:cNvSpPr/>
              <p:nvPr/>
            </p:nvSpPr>
            <p:spPr>
              <a:xfrm>
                <a:off x="4597025" y="1485875"/>
                <a:ext cx="22825" cy="65700"/>
              </a:xfrm>
              <a:custGeom>
                <a:avLst/>
                <a:gdLst/>
                <a:ahLst/>
                <a:cxnLst/>
                <a:rect l="l" t="t" r="r" b="b"/>
                <a:pathLst>
                  <a:path w="913" h="2628" extrusionOk="0">
                    <a:moveTo>
                      <a:pt x="278" y="0"/>
                    </a:moveTo>
                    <a:cubicBezTo>
                      <a:pt x="145" y="0"/>
                      <a:pt x="1" y="147"/>
                      <a:pt x="86" y="316"/>
                    </a:cubicBezTo>
                    <a:cubicBezTo>
                      <a:pt x="386" y="993"/>
                      <a:pt x="487" y="1694"/>
                      <a:pt x="411" y="2421"/>
                    </a:cubicBezTo>
                    <a:cubicBezTo>
                      <a:pt x="399" y="2559"/>
                      <a:pt x="499" y="2628"/>
                      <a:pt x="606" y="2628"/>
                    </a:cubicBezTo>
                    <a:cubicBezTo>
                      <a:pt x="712" y="2628"/>
                      <a:pt x="825" y="2559"/>
                      <a:pt x="837" y="2421"/>
                    </a:cubicBezTo>
                    <a:cubicBezTo>
                      <a:pt x="913" y="1619"/>
                      <a:pt x="762" y="842"/>
                      <a:pt x="436" y="115"/>
                    </a:cubicBezTo>
                    <a:cubicBezTo>
                      <a:pt x="404" y="34"/>
                      <a:pt x="342" y="0"/>
                      <a:pt x="27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9" name="Google Shape;3799;p40"/>
              <p:cNvSpPr/>
              <p:nvPr/>
            </p:nvSpPr>
            <p:spPr>
              <a:xfrm>
                <a:off x="4253275" y="1185250"/>
                <a:ext cx="371050" cy="576850"/>
              </a:xfrm>
              <a:custGeom>
                <a:avLst/>
                <a:gdLst/>
                <a:ahLst/>
                <a:cxnLst/>
                <a:rect l="l" t="t" r="r" b="b"/>
                <a:pathLst>
                  <a:path w="14842" h="23074" extrusionOk="0">
                    <a:moveTo>
                      <a:pt x="14554" y="1"/>
                    </a:moveTo>
                    <a:cubicBezTo>
                      <a:pt x="14533" y="1"/>
                      <a:pt x="14511" y="4"/>
                      <a:pt x="14487" y="10"/>
                    </a:cubicBezTo>
                    <a:cubicBezTo>
                      <a:pt x="11956" y="737"/>
                      <a:pt x="9500" y="1840"/>
                      <a:pt x="7344" y="3368"/>
                    </a:cubicBezTo>
                    <a:cubicBezTo>
                      <a:pt x="5615" y="4571"/>
                      <a:pt x="4011" y="6200"/>
                      <a:pt x="3961" y="8456"/>
                    </a:cubicBezTo>
                    <a:cubicBezTo>
                      <a:pt x="3936" y="10236"/>
                      <a:pt x="4362" y="11714"/>
                      <a:pt x="3109" y="13193"/>
                    </a:cubicBezTo>
                    <a:cubicBezTo>
                      <a:pt x="2357" y="14095"/>
                      <a:pt x="1530" y="14847"/>
                      <a:pt x="1029" y="15925"/>
                    </a:cubicBezTo>
                    <a:cubicBezTo>
                      <a:pt x="1" y="18080"/>
                      <a:pt x="51" y="20536"/>
                      <a:pt x="151" y="22867"/>
                    </a:cubicBezTo>
                    <a:cubicBezTo>
                      <a:pt x="151" y="23005"/>
                      <a:pt x="258" y="23074"/>
                      <a:pt x="361" y="23074"/>
                    </a:cubicBezTo>
                    <a:cubicBezTo>
                      <a:pt x="465" y="23074"/>
                      <a:pt x="565" y="23005"/>
                      <a:pt x="552" y="22867"/>
                    </a:cubicBezTo>
                    <a:cubicBezTo>
                      <a:pt x="477" y="20486"/>
                      <a:pt x="402" y="17880"/>
                      <a:pt x="1605" y="15724"/>
                    </a:cubicBezTo>
                    <a:cubicBezTo>
                      <a:pt x="2131" y="14747"/>
                      <a:pt x="2983" y="14070"/>
                      <a:pt x="3635" y="13218"/>
                    </a:cubicBezTo>
                    <a:cubicBezTo>
                      <a:pt x="4287" y="12341"/>
                      <a:pt x="4512" y="11414"/>
                      <a:pt x="4487" y="10336"/>
                    </a:cubicBezTo>
                    <a:cubicBezTo>
                      <a:pt x="4437" y="8957"/>
                      <a:pt x="4237" y="7704"/>
                      <a:pt x="4913" y="6426"/>
                    </a:cubicBezTo>
                    <a:cubicBezTo>
                      <a:pt x="5515" y="5298"/>
                      <a:pt x="6542" y="4446"/>
                      <a:pt x="7545" y="3719"/>
                    </a:cubicBezTo>
                    <a:cubicBezTo>
                      <a:pt x="9675" y="2215"/>
                      <a:pt x="12106" y="1138"/>
                      <a:pt x="14613" y="411"/>
                    </a:cubicBezTo>
                    <a:cubicBezTo>
                      <a:pt x="14842" y="342"/>
                      <a:pt x="14777" y="1"/>
                      <a:pt x="1455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0" name="Google Shape;3800;p40"/>
              <p:cNvSpPr/>
              <p:nvPr/>
            </p:nvSpPr>
            <p:spPr>
              <a:xfrm>
                <a:off x="4266950" y="1697525"/>
                <a:ext cx="94125" cy="274950"/>
              </a:xfrm>
              <a:custGeom>
                <a:avLst/>
                <a:gdLst/>
                <a:ahLst/>
                <a:cxnLst/>
                <a:rect l="l" t="t" r="r" b="b"/>
                <a:pathLst>
                  <a:path w="3765" h="10998" extrusionOk="0">
                    <a:moveTo>
                      <a:pt x="2407" y="0"/>
                    </a:moveTo>
                    <a:cubicBezTo>
                      <a:pt x="2286" y="0"/>
                      <a:pt x="2156" y="96"/>
                      <a:pt x="2186" y="246"/>
                    </a:cubicBezTo>
                    <a:cubicBezTo>
                      <a:pt x="2812" y="2777"/>
                      <a:pt x="3414" y="5334"/>
                      <a:pt x="3314" y="7940"/>
                    </a:cubicBezTo>
                    <a:cubicBezTo>
                      <a:pt x="3289" y="8542"/>
                      <a:pt x="3389" y="9494"/>
                      <a:pt x="3088" y="9970"/>
                    </a:cubicBezTo>
                    <a:cubicBezTo>
                      <a:pt x="3057" y="10156"/>
                      <a:pt x="2959" y="10247"/>
                      <a:pt x="2781" y="10247"/>
                    </a:cubicBezTo>
                    <a:cubicBezTo>
                      <a:pt x="2672" y="10247"/>
                      <a:pt x="2533" y="10212"/>
                      <a:pt x="2361" y="10146"/>
                    </a:cubicBezTo>
                    <a:cubicBezTo>
                      <a:pt x="2214" y="10216"/>
                      <a:pt x="2078" y="10249"/>
                      <a:pt x="1956" y="10249"/>
                    </a:cubicBezTo>
                    <a:cubicBezTo>
                      <a:pt x="1682" y="10249"/>
                      <a:pt x="1472" y="10081"/>
                      <a:pt x="1334" y="9770"/>
                    </a:cubicBezTo>
                    <a:cubicBezTo>
                      <a:pt x="1183" y="9494"/>
                      <a:pt x="1083" y="9168"/>
                      <a:pt x="983" y="8867"/>
                    </a:cubicBezTo>
                    <a:cubicBezTo>
                      <a:pt x="657" y="7614"/>
                      <a:pt x="607" y="6236"/>
                      <a:pt x="431" y="4958"/>
                    </a:cubicBezTo>
                    <a:cubicBezTo>
                      <a:pt x="411" y="4844"/>
                      <a:pt x="331" y="4794"/>
                      <a:pt x="247" y="4794"/>
                    </a:cubicBezTo>
                    <a:cubicBezTo>
                      <a:pt x="127" y="4794"/>
                      <a:pt x="1" y="4896"/>
                      <a:pt x="30" y="5058"/>
                    </a:cubicBezTo>
                    <a:cubicBezTo>
                      <a:pt x="231" y="6637"/>
                      <a:pt x="131" y="8918"/>
                      <a:pt x="1158" y="10221"/>
                    </a:cubicBezTo>
                    <a:cubicBezTo>
                      <a:pt x="1470" y="10614"/>
                      <a:pt x="2028" y="10997"/>
                      <a:pt x="2538" y="10997"/>
                    </a:cubicBezTo>
                    <a:cubicBezTo>
                      <a:pt x="2808" y="10997"/>
                      <a:pt x="3064" y="10890"/>
                      <a:pt x="3263" y="10622"/>
                    </a:cubicBezTo>
                    <a:cubicBezTo>
                      <a:pt x="3614" y="10121"/>
                      <a:pt x="3614" y="9319"/>
                      <a:pt x="3690" y="8717"/>
                    </a:cubicBezTo>
                    <a:cubicBezTo>
                      <a:pt x="3765" y="7765"/>
                      <a:pt x="3765" y="6787"/>
                      <a:pt x="3664" y="5810"/>
                    </a:cubicBezTo>
                    <a:cubicBezTo>
                      <a:pt x="3489" y="3880"/>
                      <a:pt x="3063" y="2000"/>
                      <a:pt x="2587" y="146"/>
                    </a:cubicBezTo>
                    <a:cubicBezTo>
                      <a:pt x="2567" y="44"/>
                      <a:pt x="2489" y="0"/>
                      <a:pt x="240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1" name="Google Shape;3801;p40"/>
              <p:cNvSpPr/>
              <p:nvPr/>
            </p:nvSpPr>
            <p:spPr>
              <a:xfrm>
                <a:off x="4299400" y="1762675"/>
                <a:ext cx="26600" cy="127250"/>
              </a:xfrm>
              <a:custGeom>
                <a:avLst/>
                <a:gdLst/>
                <a:ahLst/>
                <a:cxnLst/>
                <a:rect l="l" t="t" r="r" b="b"/>
                <a:pathLst>
                  <a:path w="1064" h="5090" extrusionOk="0">
                    <a:moveTo>
                      <a:pt x="246" y="1"/>
                    </a:moveTo>
                    <a:cubicBezTo>
                      <a:pt x="119" y="1"/>
                      <a:pt x="1" y="97"/>
                      <a:pt x="61" y="246"/>
                    </a:cubicBezTo>
                    <a:cubicBezTo>
                      <a:pt x="537" y="1750"/>
                      <a:pt x="662" y="3279"/>
                      <a:pt x="361" y="4833"/>
                    </a:cubicBezTo>
                    <a:cubicBezTo>
                      <a:pt x="316" y="4984"/>
                      <a:pt x="452" y="5089"/>
                      <a:pt x="579" y="5089"/>
                    </a:cubicBezTo>
                    <a:cubicBezTo>
                      <a:pt x="663" y="5089"/>
                      <a:pt x="742" y="5043"/>
                      <a:pt x="762" y="4933"/>
                    </a:cubicBezTo>
                    <a:cubicBezTo>
                      <a:pt x="1063" y="3304"/>
                      <a:pt x="963" y="1725"/>
                      <a:pt x="462" y="146"/>
                    </a:cubicBezTo>
                    <a:cubicBezTo>
                      <a:pt x="421" y="45"/>
                      <a:pt x="332" y="1"/>
                      <a:pt x="24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2" name="Google Shape;3802;p40"/>
              <p:cNvSpPr/>
              <p:nvPr/>
            </p:nvSpPr>
            <p:spPr>
              <a:xfrm>
                <a:off x="4379850" y="1921250"/>
                <a:ext cx="16025" cy="23500"/>
              </a:xfrm>
              <a:custGeom>
                <a:avLst/>
                <a:gdLst/>
                <a:ahLst/>
                <a:cxnLst/>
                <a:rect l="l" t="t" r="r" b="b"/>
                <a:pathLst>
                  <a:path w="641" h="940" extrusionOk="0">
                    <a:moveTo>
                      <a:pt x="343" y="0"/>
                    </a:moveTo>
                    <a:cubicBezTo>
                      <a:pt x="281" y="0"/>
                      <a:pt x="220" y="28"/>
                      <a:pt x="176" y="94"/>
                    </a:cubicBezTo>
                    <a:cubicBezTo>
                      <a:pt x="51" y="319"/>
                      <a:pt x="1" y="545"/>
                      <a:pt x="76" y="796"/>
                    </a:cubicBezTo>
                    <a:cubicBezTo>
                      <a:pt x="96" y="895"/>
                      <a:pt x="171" y="939"/>
                      <a:pt x="251" y="939"/>
                    </a:cubicBezTo>
                    <a:cubicBezTo>
                      <a:pt x="373" y="939"/>
                      <a:pt x="507" y="837"/>
                      <a:pt x="477" y="670"/>
                    </a:cubicBezTo>
                    <a:cubicBezTo>
                      <a:pt x="452" y="545"/>
                      <a:pt x="477" y="420"/>
                      <a:pt x="552" y="319"/>
                    </a:cubicBezTo>
                    <a:cubicBezTo>
                      <a:pt x="641" y="160"/>
                      <a:pt x="491" y="0"/>
                      <a:pt x="34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3" name="Google Shape;3803;p40"/>
              <p:cNvSpPr/>
              <p:nvPr/>
            </p:nvSpPr>
            <p:spPr>
              <a:xfrm>
                <a:off x="4198775" y="1471325"/>
                <a:ext cx="48775" cy="259800"/>
              </a:xfrm>
              <a:custGeom>
                <a:avLst/>
                <a:gdLst/>
                <a:ahLst/>
                <a:cxnLst/>
                <a:rect l="l" t="t" r="r" b="b"/>
                <a:pathLst>
                  <a:path w="1951" h="10392" extrusionOk="0">
                    <a:moveTo>
                      <a:pt x="1702" y="1"/>
                    </a:moveTo>
                    <a:cubicBezTo>
                      <a:pt x="1618" y="1"/>
                      <a:pt x="1535" y="45"/>
                      <a:pt x="1504" y="146"/>
                    </a:cubicBezTo>
                    <a:cubicBezTo>
                      <a:pt x="953" y="1825"/>
                      <a:pt x="577" y="3554"/>
                      <a:pt x="376" y="5309"/>
                    </a:cubicBezTo>
                    <a:cubicBezTo>
                      <a:pt x="201" y="6913"/>
                      <a:pt x="0" y="8717"/>
                      <a:pt x="627" y="10246"/>
                    </a:cubicBezTo>
                    <a:cubicBezTo>
                      <a:pt x="668" y="10347"/>
                      <a:pt x="757" y="10391"/>
                      <a:pt x="843" y="10391"/>
                    </a:cubicBezTo>
                    <a:cubicBezTo>
                      <a:pt x="969" y="10391"/>
                      <a:pt x="1088" y="10295"/>
                      <a:pt x="1028" y="10146"/>
                    </a:cubicBezTo>
                    <a:cubicBezTo>
                      <a:pt x="401" y="8642"/>
                      <a:pt x="602" y="6888"/>
                      <a:pt x="802" y="5309"/>
                    </a:cubicBezTo>
                    <a:cubicBezTo>
                      <a:pt x="1003" y="3580"/>
                      <a:pt x="1379" y="1900"/>
                      <a:pt x="1905" y="246"/>
                    </a:cubicBezTo>
                    <a:cubicBezTo>
                      <a:pt x="1950" y="97"/>
                      <a:pt x="1826" y="1"/>
                      <a:pt x="170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4" name="Google Shape;3804;p40"/>
              <p:cNvSpPr/>
              <p:nvPr/>
            </p:nvSpPr>
            <p:spPr>
              <a:xfrm>
                <a:off x="4260175" y="1406050"/>
                <a:ext cx="13175" cy="10050"/>
              </a:xfrm>
              <a:custGeom>
                <a:avLst/>
                <a:gdLst/>
                <a:ahLst/>
                <a:cxnLst/>
                <a:rect l="l" t="t" r="r" b="b"/>
                <a:pathLst>
                  <a:path w="527" h="402" extrusionOk="0">
                    <a:moveTo>
                      <a:pt x="251" y="0"/>
                    </a:moveTo>
                    <a:cubicBezTo>
                      <a:pt x="1" y="0"/>
                      <a:pt x="1"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5" name="Google Shape;3805;p40"/>
              <p:cNvSpPr/>
              <p:nvPr/>
            </p:nvSpPr>
            <p:spPr>
              <a:xfrm>
                <a:off x="4321975" y="1200450"/>
                <a:ext cx="145175" cy="137725"/>
              </a:xfrm>
              <a:custGeom>
                <a:avLst/>
                <a:gdLst/>
                <a:ahLst/>
                <a:cxnLst/>
                <a:rect l="l" t="t" r="r" b="b"/>
                <a:pathLst>
                  <a:path w="5807" h="5509" extrusionOk="0">
                    <a:moveTo>
                      <a:pt x="5484" y="0"/>
                    </a:moveTo>
                    <a:cubicBezTo>
                      <a:pt x="5438" y="0"/>
                      <a:pt x="5391" y="16"/>
                      <a:pt x="5348" y="54"/>
                    </a:cubicBezTo>
                    <a:cubicBezTo>
                      <a:pt x="3418" y="1557"/>
                      <a:pt x="1689" y="3262"/>
                      <a:pt x="135" y="5141"/>
                    </a:cubicBezTo>
                    <a:cubicBezTo>
                      <a:pt x="0" y="5295"/>
                      <a:pt x="146" y="5508"/>
                      <a:pt x="301" y="5508"/>
                    </a:cubicBezTo>
                    <a:cubicBezTo>
                      <a:pt x="348" y="5508"/>
                      <a:pt x="395" y="5489"/>
                      <a:pt x="436" y="5442"/>
                    </a:cubicBezTo>
                    <a:cubicBezTo>
                      <a:pt x="1990" y="3562"/>
                      <a:pt x="3719" y="1858"/>
                      <a:pt x="5649" y="354"/>
                    </a:cubicBezTo>
                    <a:cubicBezTo>
                      <a:pt x="5807" y="216"/>
                      <a:pt x="5654" y="0"/>
                      <a:pt x="548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6" name="Google Shape;3806;p40"/>
              <p:cNvSpPr/>
              <p:nvPr/>
            </p:nvSpPr>
            <p:spPr>
              <a:xfrm>
                <a:off x="4394800" y="1364375"/>
                <a:ext cx="20800" cy="36025"/>
              </a:xfrm>
              <a:custGeom>
                <a:avLst/>
                <a:gdLst/>
                <a:ahLst/>
                <a:cxnLst/>
                <a:rect l="l" t="t" r="r" b="b"/>
                <a:pathLst>
                  <a:path w="832" h="1441" extrusionOk="0">
                    <a:moveTo>
                      <a:pt x="618" y="0"/>
                    </a:moveTo>
                    <a:cubicBezTo>
                      <a:pt x="512" y="0"/>
                      <a:pt x="405" y="63"/>
                      <a:pt x="405" y="188"/>
                    </a:cubicBezTo>
                    <a:cubicBezTo>
                      <a:pt x="380" y="539"/>
                      <a:pt x="280" y="840"/>
                      <a:pt x="104" y="1141"/>
                    </a:cubicBezTo>
                    <a:cubicBezTo>
                      <a:pt x="1" y="1296"/>
                      <a:pt x="147" y="1440"/>
                      <a:pt x="290" y="1440"/>
                    </a:cubicBezTo>
                    <a:cubicBezTo>
                      <a:pt x="354" y="1440"/>
                      <a:pt x="416" y="1411"/>
                      <a:pt x="455" y="1341"/>
                    </a:cubicBezTo>
                    <a:cubicBezTo>
                      <a:pt x="681" y="990"/>
                      <a:pt x="806" y="614"/>
                      <a:pt x="831" y="188"/>
                    </a:cubicBezTo>
                    <a:cubicBezTo>
                      <a:pt x="831" y="63"/>
                      <a:pt x="725" y="0"/>
                      <a:pt x="6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7" name="Google Shape;3807;p40"/>
              <p:cNvSpPr/>
              <p:nvPr/>
            </p:nvSpPr>
            <p:spPr>
              <a:xfrm>
                <a:off x="4421550" y="1372050"/>
                <a:ext cx="17850" cy="36475"/>
              </a:xfrm>
              <a:custGeom>
                <a:avLst/>
                <a:gdLst/>
                <a:ahLst/>
                <a:cxnLst/>
                <a:rect l="l" t="t" r="r" b="b"/>
                <a:pathLst>
                  <a:path w="714" h="1459" extrusionOk="0">
                    <a:moveTo>
                      <a:pt x="457" y="0"/>
                    </a:moveTo>
                    <a:cubicBezTo>
                      <a:pt x="350" y="0"/>
                      <a:pt x="250" y="69"/>
                      <a:pt x="262" y="207"/>
                    </a:cubicBezTo>
                    <a:cubicBezTo>
                      <a:pt x="288" y="533"/>
                      <a:pt x="237" y="834"/>
                      <a:pt x="87" y="1134"/>
                    </a:cubicBezTo>
                    <a:cubicBezTo>
                      <a:pt x="0" y="1308"/>
                      <a:pt x="142" y="1458"/>
                      <a:pt x="280" y="1458"/>
                    </a:cubicBezTo>
                    <a:cubicBezTo>
                      <a:pt x="340" y="1458"/>
                      <a:pt x="400" y="1429"/>
                      <a:pt x="438" y="1360"/>
                    </a:cubicBezTo>
                    <a:cubicBezTo>
                      <a:pt x="638" y="984"/>
                      <a:pt x="714" y="608"/>
                      <a:pt x="689" y="207"/>
                    </a:cubicBezTo>
                    <a:cubicBezTo>
                      <a:pt x="676" y="69"/>
                      <a:pt x="563" y="0"/>
                      <a:pt x="45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8" name="Google Shape;3808;p40"/>
              <p:cNvSpPr/>
              <p:nvPr/>
            </p:nvSpPr>
            <p:spPr>
              <a:xfrm>
                <a:off x="4050600" y="1131375"/>
                <a:ext cx="356875" cy="446050"/>
              </a:xfrm>
              <a:custGeom>
                <a:avLst/>
                <a:gdLst/>
                <a:ahLst/>
                <a:cxnLst/>
                <a:rect l="l" t="t" r="r" b="b"/>
                <a:pathLst>
                  <a:path w="14275" h="17842" extrusionOk="0">
                    <a:moveTo>
                      <a:pt x="13984" y="0"/>
                    </a:moveTo>
                    <a:cubicBezTo>
                      <a:pt x="13964" y="0"/>
                      <a:pt x="13944" y="3"/>
                      <a:pt x="13923" y="10"/>
                    </a:cubicBezTo>
                    <a:cubicBezTo>
                      <a:pt x="6404" y="2691"/>
                      <a:pt x="865" y="9709"/>
                      <a:pt x="13" y="17654"/>
                    </a:cubicBezTo>
                    <a:cubicBezTo>
                      <a:pt x="0" y="17779"/>
                      <a:pt x="94" y="17842"/>
                      <a:pt x="194" y="17842"/>
                    </a:cubicBezTo>
                    <a:cubicBezTo>
                      <a:pt x="295" y="17842"/>
                      <a:pt x="401" y="17779"/>
                      <a:pt x="414" y="17654"/>
                    </a:cubicBezTo>
                    <a:cubicBezTo>
                      <a:pt x="1241" y="9909"/>
                      <a:pt x="6704" y="3017"/>
                      <a:pt x="14023" y="411"/>
                    </a:cubicBezTo>
                    <a:cubicBezTo>
                      <a:pt x="14275" y="342"/>
                      <a:pt x="14192" y="0"/>
                      <a:pt x="1398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9" name="Google Shape;3809;p40"/>
              <p:cNvSpPr/>
              <p:nvPr/>
            </p:nvSpPr>
            <p:spPr>
              <a:xfrm>
                <a:off x="4018325" y="1611400"/>
                <a:ext cx="177975" cy="385325"/>
              </a:xfrm>
              <a:custGeom>
                <a:avLst/>
                <a:gdLst/>
                <a:ahLst/>
                <a:cxnLst/>
                <a:rect l="l" t="t" r="r" b="b"/>
                <a:pathLst>
                  <a:path w="7119" h="15413" extrusionOk="0">
                    <a:moveTo>
                      <a:pt x="213" y="0"/>
                    </a:moveTo>
                    <a:cubicBezTo>
                      <a:pt x="107" y="0"/>
                      <a:pt x="0" y="69"/>
                      <a:pt x="0" y="207"/>
                    </a:cubicBezTo>
                    <a:cubicBezTo>
                      <a:pt x="51" y="4493"/>
                      <a:pt x="853" y="8954"/>
                      <a:pt x="2707" y="12839"/>
                    </a:cubicBezTo>
                    <a:cubicBezTo>
                      <a:pt x="3080" y="13607"/>
                      <a:pt x="4145" y="15412"/>
                      <a:pt x="5262" y="15412"/>
                    </a:cubicBezTo>
                    <a:cubicBezTo>
                      <a:pt x="5421" y="15412"/>
                      <a:pt x="5581" y="15376"/>
                      <a:pt x="5740" y="15295"/>
                    </a:cubicBezTo>
                    <a:cubicBezTo>
                      <a:pt x="6216" y="15094"/>
                      <a:pt x="6416" y="14443"/>
                      <a:pt x="6592" y="13992"/>
                    </a:cubicBezTo>
                    <a:cubicBezTo>
                      <a:pt x="6968" y="13039"/>
                      <a:pt x="7118" y="12062"/>
                      <a:pt x="7093" y="11034"/>
                    </a:cubicBezTo>
                    <a:cubicBezTo>
                      <a:pt x="7081" y="10896"/>
                      <a:pt x="6968" y="10828"/>
                      <a:pt x="6861" y="10828"/>
                    </a:cubicBezTo>
                    <a:cubicBezTo>
                      <a:pt x="6755" y="10828"/>
                      <a:pt x="6655" y="10896"/>
                      <a:pt x="6667" y="11034"/>
                    </a:cubicBezTo>
                    <a:cubicBezTo>
                      <a:pt x="6708" y="12085"/>
                      <a:pt x="6373" y="14830"/>
                      <a:pt x="5191" y="14830"/>
                    </a:cubicBezTo>
                    <a:cubicBezTo>
                      <a:pt x="4907" y="14830"/>
                      <a:pt x="4574" y="14671"/>
                      <a:pt x="4186" y="14292"/>
                    </a:cubicBezTo>
                    <a:cubicBezTo>
                      <a:pt x="3033" y="13165"/>
                      <a:pt x="2507" y="11385"/>
                      <a:pt x="2030" y="9932"/>
                    </a:cubicBezTo>
                    <a:cubicBezTo>
                      <a:pt x="978" y="6799"/>
                      <a:pt x="452" y="3515"/>
                      <a:pt x="426" y="207"/>
                    </a:cubicBezTo>
                    <a:cubicBezTo>
                      <a:pt x="426" y="69"/>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0" name="Google Shape;3810;p40"/>
              <p:cNvSpPr/>
              <p:nvPr/>
            </p:nvSpPr>
            <p:spPr>
              <a:xfrm>
                <a:off x="4069400" y="1684700"/>
                <a:ext cx="69600" cy="218475"/>
              </a:xfrm>
              <a:custGeom>
                <a:avLst/>
                <a:gdLst/>
                <a:ahLst/>
                <a:cxnLst/>
                <a:rect l="l" t="t" r="r" b="b"/>
                <a:pathLst>
                  <a:path w="2784" h="8739" extrusionOk="0">
                    <a:moveTo>
                      <a:pt x="207" y="1"/>
                    </a:moveTo>
                    <a:cubicBezTo>
                      <a:pt x="100" y="1"/>
                      <a:pt x="0" y="70"/>
                      <a:pt x="13" y="207"/>
                    </a:cubicBezTo>
                    <a:cubicBezTo>
                      <a:pt x="238" y="1937"/>
                      <a:pt x="539" y="3666"/>
                      <a:pt x="965" y="5370"/>
                    </a:cubicBezTo>
                    <a:cubicBezTo>
                      <a:pt x="1216" y="6473"/>
                      <a:pt x="1366" y="8027"/>
                      <a:pt x="2368" y="8704"/>
                    </a:cubicBezTo>
                    <a:cubicBezTo>
                      <a:pt x="2405" y="8728"/>
                      <a:pt x="2441" y="8739"/>
                      <a:pt x="2476" y="8739"/>
                    </a:cubicBezTo>
                    <a:cubicBezTo>
                      <a:pt x="2655" y="8739"/>
                      <a:pt x="2783" y="8454"/>
                      <a:pt x="2594" y="8328"/>
                    </a:cubicBezTo>
                    <a:cubicBezTo>
                      <a:pt x="1591" y="7676"/>
                      <a:pt x="1416" y="5571"/>
                      <a:pt x="1165" y="4493"/>
                    </a:cubicBezTo>
                    <a:cubicBezTo>
                      <a:pt x="840" y="3065"/>
                      <a:pt x="614" y="1636"/>
                      <a:pt x="439" y="207"/>
                    </a:cubicBezTo>
                    <a:cubicBezTo>
                      <a:pt x="426" y="70"/>
                      <a:pt x="313" y="1"/>
                      <a:pt x="20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1" name="Google Shape;3811;p40"/>
              <p:cNvSpPr/>
              <p:nvPr/>
            </p:nvSpPr>
            <p:spPr>
              <a:xfrm>
                <a:off x="4121075" y="1749700"/>
                <a:ext cx="10050" cy="46400"/>
              </a:xfrm>
              <a:custGeom>
                <a:avLst/>
                <a:gdLst/>
                <a:ahLst/>
                <a:cxnLst/>
                <a:rect l="l" t="t" r="r" b="b"/>
                <a:pathLst>
                  <a:path w="402" h="1856" extrusionOk="0">
                    <a:moveTo>
                      <a:pt x="201" y="1"/>
                    </a:moveTo>
                    <a:cubicBezTo>
                      <a:pt x="101" y="1"/>
                      <a:pt x="1" y="64"/>
                      <a:pt x="1" y="189"/>
                    </a:cubicBezTo>
                    <a:lnTo>
                      <a:pt x="1" y="1668"/>
                    </a:lnTo>
                    <a:cubicBezTo>
                      <a:pt x="1" y="1793"/>
                      <a:pt x="101" y="1856"/>
                      <a:pt x="201" y="1856"/>
                    </a:cubicBezTo>
                    <a:cubicBezTo>
                      <a:pt x="301" y="1856"/>
                      <a:pt x="402" y="1793"/>
                      <a:pt x="402" y="1668"/>
                    </a:cubicBezTo>
                    <a:lnTo>
                      <a:pt x="402" y="189"/>
                    </a:lnTo>
                    <a:cubicBezTo>
                      <a:pt x="402" y="64"/>
                      <a:pt x="301" y="1"/>
                      <a:pt x="20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2" name="Google Shape;3812;p40"/>
              <p:cNvSpPr/>
              <p:nvPr/>
            </p:nvSpPr>
            <p:spPr>
              <a:xfrm>
                <a:off x="4141750" y="1757400"/>
                <a:ext cx="10675" cy="36050"/>
              </a:xfrm>
              <a:custGeom>
                <a:avLst/>
                <a:gdLst/>
                <a:ahLst/>
                <a:cxnLst/>
                <a:rect l="l" t="t" r="r" b="b"/>
                <a:pathLst>
                  <a:path w="427" h="1442" extrusionOk="0">
                    <a:moveTo>
                      <a:pt x="214" y="0"/>
                    </a:moveTo>
                    <a:cubicBezTo>
                      <a:pt x="107" y="0"/>
                      <a:pt x="1" y="69"/>
                      <a:pt x="1" y="207"/>
                    </a:cubicBezTo>
                    <a:lnTo>
                      <a:pt x="1" y="1234"/>
                    </a:lnTo>
                    <a:cubicBezTo>
                      <a:pt x="1" y="1372"/>
                      <a:pt x="107" y="1441"/>
                      <a:pt x="214" y="1441"/>
                    </a:cubicBezTo>
                    <a:cubicBezTo>
                      <a:pt x="320" y="1441"/>
                      <a:pt x="427" y="1372"/>
                      <a:pt x="427" y="1234"/>
                    </a:cubicBezTo>
                    <a:lnTo>
                      <a:pt x="427" y="207"/>
                    </a:lnTo>
                    <a:cubicBezTo>
                      <a:pt x="427" y="69"/>
                      <a:pt x="320" y="0"/>
                      <a:pt x="21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3" name="Google Shape;3813;p40"/>
              <p:cNvSpPr/>
              <p:nvPr/>
            </p:nvSpPr>
            <p:spPr>
              <a:xfrm>
                <a:off x="4049400" y="1309725"/>
                <a:ext cx="65600" cy="111250"/>
              </a:xfrm>
              <a:custGeom>
                <a:avLst/>
                <a:gdLst/>
                <a:ahLst/>
                <a:cxnLst/>
                <a:rect l="l" t="t" r="r" b="b"/>
                <a:pathLst>
                  <a:path w="2624" h="4450" extrusionOk="0">
                    <a:moveTo>
                      <a:pt x="2332" y="0"/>
                    </a:moveTo>
                    <a:cubicBezTo>
                      <a:pt x="2271" y="0"/>
                      <a:pt x="2210" y="28"/>
                      <a:pt x="2166" y="94"/>
                    </a:cubicBezTo>
                    <a:cubicBezTo>
                      <a:pt x="1314" y="1397"/>
                      <a:pt x="612" y="2750"/>
                      <a:pt x="61" y="4204"/>
                    </a:cubicBezTo>
                    <a:cubicBezTo>
                      <a:pt x="1" y="4353"/>
                      <a:pt x="119" y="4449"/>
                      <a:pt x="246" y="4449"/>
                    </a:cubicBezTo>
                    <a:cubicBezTo>
                      <a:pt x="332" y="4449"/>
                      <a:pt x="421" y="4405"/>
                      <a:pt x="462" y="4304"/>
                    </a:cubicBezTo>
                    <a:cubicBezTo>
                      <a:pt x="988" y="2901"/>
                      <a:pt x="1690" y="1572"/>
                      <a:pt x="2517" y="319"/>
                    </a:cubicBezTo>
                    <a:cubicBezTo>
                      <a:pt x="2623" y="160"/>
                      <a:pt x="2479" y="0"/>
                      <a:pt x="23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4" name="Google Shape;3814;p40"/>
              <p:cNvSpPr/>
              <p:nvPr/>
            </p:nvSpPr>
            <p:spPr>
              <a:xfrm>
                <a:off x="4137375" y="12757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5" name="Google Shape;3815;p40"/>
              <p:cNvSpPr/>
              <p:nvPr/>
            </p:nvSpPr>
            <p:spPr>
              <a:xfrm>
                <a:off x="4594550" y="1087750"/>
                <a:ext cx="53500" cy="12650"/>
              </a:xfrm>
              <a:custGeom>
                <a:avLst/>
                <a:gdLst/>
                <a:ahLst/>
                <a:cxnLst/>
                <a:rect l="l" t="t" r="r" b="b"/>
                <a:pathLst>
                  <a:path w="2140" h="506" extrusionOk="0">
                    <a:moveTo>
                      <a:pt x="1338" y="0"/>
                    </a:moveTo>
                    <a:cubicBezTo>
                      <a:pt x="973" y="0"/>
                      <a:pt x="611" y="34"/>
                      <a:pt x="260" y="100"/>
                    </a:cubicBezTo>
                    <a:cubicBezTo>
                      <a:pt x="0" y="148"/>
                      <a:pt x="96" y="506"/>
                      <a:pt x="317" y="506"/>
                    </a:cubicBezTo>
                    <a:cubicBezTo>
                      <a:pt x="331" y="506"/>
                      <a:pt x="345" y="504"/>
                      <a:pt x="360" y="501"/>
                    </a:cubicBezTo>
                    <a:cubicBezTo>
                      <a:pt x="654" y="443"/>
                      <a:pt x="947" y="418"/>
                      <a:pt x="1246" y="418"/>
                    </a:cubicBezTo>
                    <a:cubicBezTo>
                      <a:pt x="1457" y="418"/>
                      <a:pt x="1671" y="431"/>
                      <a:pt x="1889" y="451"/>
                    </a:cubicBezTo>
                    <a:cubicBezTo>
                      <a:pt x="1896" y="452"/>
                      <a:pt x="1903" y="452"/>
                      <a:pt x="1910" y="452"/>
                    </a:cubicBezTo>
                    <a:cubicBezTo>
                      <a:pt x="2139" y="452"/>
                      <a:pt x="2132" y="50"/>
                      <a:pt x="1889" y="25"/>
                    </a:cubicBezTo>
                    <a:cubicBezTo>
                      <a:pt x="1705" y="9"/>
                      <a:pt x="1521" y="0"/>
                      <a:pt x="133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6" name="Google Shape;3816;p40"/>
              <p:cNvSpPr/>
              <p:nvPr/>
            </p:nvSpPr>
            <p:spPr>
              <a:xfrm>
                <a:off x="4812825" y="1207175"/>
                <a:ext cx="104025" cy="528625"/>
              </a:xfrm>
              <a:custGeom>
                <a:avLst/>
                <a:gdLst/>
                <a:ahLst/>
                <a:cxnLst/>
                <a:rect l="l" t="t" r="r" b="b"/>
                <a:pathLst>
                  <a:path w="4161" h="21145" extrusionOk="0">
                    <a:moveTo>
                      <a:pt x="3016" y="0"/>
                    </a:moveTo>
                    <a:cubicBezTo>
                      <a:pt x="2874" y="0"/>
                      <a:pt x="2729" y="156"/>
                      <a:pt x="2832" y="311"/>
                    </a:cubicBezTo>
                    <a:cubicBezTo>
                      <a:pt x="4060" y="2441"/>
                      <a:pt x="3484" y="4697"/>
                      <a:pt x="1855" y="6376"/>
                    </a:cubicBezTo>
                    <a:cubicBezTo>
                      <a:pt x="802" y="7479"/>
                      <a:pt x="175" y="8657"/>
                      <a:pt x="1153" y="10035"/>
                    </a:cubicBezTo>
                    <a:cubicBezTo>
                      <a:pt x="1679" y="10762"/>
                      <a:pt x="2431" y="11313"/>
                      <a:pt x="2857" y="12115"/>
                    </a:cubicBezTo>
                    <a:cubicBezTo>
                      <a:pt x="3484" y="13318"/>
                      <a:pt x="3484" y="14722"/>
                      <a:pt x="2807" y="15900"/>
                    </a:cubicBezTo>
                    <a:cubicBezTo>
                      <a:pt x="1855" y="17604"/>
                      <a:pt x="0" y="18782"/>
                      <a:pt x="175" y="20938"/>
                    </a:cubicBezTo>
                    <a:cubicBezTo>
                      <a:pt x="188" y="21075"/>
                      <a:pt x="301" y="21144"/>
                      <a:pt x="407" y="21144"/>
                    </a:cubicBezTo>
                    <a:cubicBezTo>
                      <a:pt x="514" y="21144"/>
                      <a:pt x="614" y="21075"/>
                      <a:pt x="602" y="20938"/>
                    </a:cubicBezTo>
                    <a:cubicBezTo>
                      <a:pt x="401" y="18481"/>
                      <a:pt x="3083" y="17228"/>
                      <a:pt x="3634" y="14998"/>
                    </a:cubicBezTo>
                    <a:cubicBezTo>
                      <a:pt x="4085" y="13168"/>
                      <a:pt x="3233" y="11765"/>
                      <a:pt x="2055" y="10461"/>
                    </a:cubicBezTo>
                    <a:cubicBezTo>
                      <a:pt x="1679" y="10035"/>
                      <a:pt x="1228" y="9584"/>
                      <a:pt x="1103" y="9008"/>
                    </a:cubicBezTo>
                    <a:cubicBezTo>
                      <a:pt x="877" y="8156"/>
                      <a:pt x="1404" y="7479"/>
                      <a:pt x="1930" y="6902"/>
                    </a:cubicBezTo>
                    <a:cubicBezTo>
                      <a:pt x="2506" y="6276"/>
                      <a:pt x="3083" y="5724"/>
                      <a:pt x="3459" y="4922"/>
                    </a:cubicBezTo>
                    <a:cubicBezTo>
                      <a:pt x="4160" y="3369"/>
                      <a:pt x="4035" y="1564"/>
                      <a:pt x="3183" y="110"/>
                    </a:cubicBezTo>
                    <a:cubicBezTo>
                      <a:pt x="3144" y="32"/>
                      <a:pt x="3080" y="0"/>
                      <a:pt x="301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7" name="Google Shape;3817;p40"/>
              <p:cNvSpPr/>
              <p:nvPr/>
            </p:nvSpPr>
            <p:spPr>
              <a:xfrm>
                <a:off x="4924050" y="1200225"/>
                <a:ext cx="143800" cy="499475"/>
              </a:xfrm>
              <a:custGeom>
                <a:avLst/>
                <a:gdLst/>
                <a:ahLst/>
                <a:cxnLst/>
                <a:rect l="l" t="t" r="r" b="b"/>
                <a:pathLst>
                  <a:path w="5752" h="19979" extrusionOk="0">
                    <a:moveTo>
                      <a:pt x="300" y="1"/>
                    </a:moveTo>
                    <a:cubicBezTo>
                      <a:pt x="124" y="1"/>
                      <a:pt x="0" y="264"/>
                      <a:pt x="188" y="388"/>
                    </a:cubicBezTo>
                    <a:cubicBezTo>
                      <a:pt x="1742" y="1366"/>
                      <a:pt x="2844" y="2920"/>
                      <a:pt x="3270" y="4699"/>
                    </a:cubicBezTo>
                    <a:cubicBezTo>
                      <a:pt x="3496" y="5652"/>
                      <a:pt x="3546" y="6629"/>
                      <a:pt x="3346" y="7581"/>
                    </a:cubicBezTo>
                    <a:cubicBezTo>
                      <a:pt x="3145" y="8609"/>
                      <a:pt x="2644" y="9511"/>
                      <a:pt x="2368" y="10514"/>
                    </a:cubicBezTo>
                    <a:cubicBezTo>
                      <a:pt x="1917" y="12068"/>
                      <a:pt x="2218" y="13321"/>
                      <a:pt x="3471" y="14373"/>
                    </a:cubicBezTo>
                    <a:cubicBezTo>
                      <a:pt x="4173" y="14975"/>
                      <a:pt x="4774" y="15602"/>
                      <a:pt x="4975" y="16554"/>
                    </a:cubicBezTo>
                    <a:cubicBezTo>
                      <a:pt x="5175" y="17682"/>
                      <a:pt x="4849" y="18810"/>
                      <a:pt x="4097" y="19637"/>
                    </a:cubicBezTo>
                    <a:cubicBezTo>
                      <a:pt x="3944" y="19771"/>
                      <a:pt x="4084" y="19979"/>
                      <a:pt x="4237" y="19979"/>
                    </a:cubicBezTo>
                    <a:cubicBezTo>
                      <a:pt x="4284" y="19979"/>
                      <a:pt x="4332" y="19959"/>
                      <a:pt x="4373" y="19912"/>
                    </a:cubicBezTo>
                    <a:cubicBezTo>
                      <a:pt x="5451" y="18784"/>
                      <a:pt x="5752" y="17105"/>
                      <a:pt x="5125" y="15677"/>
                    </a:cubicBezTo>
                    <a:cubicBezTo>
                      <a:pt x="4749" y="14875"/>
                      <a:pt x="4148" y="14449"/>
                      <a:pt x="3521" y="13872"/>
                    </a:cubicBezTo>
                    <a:cubicBezTo>
                      <a:pt x="2143" y="12619"/>
                      <a:pt x="2569" y="11065"/>
                      <a:pt x="3170" y="9536"/>
                    </a:cubicBezTo>
                    <a:cubicBezTo>
                      <a:pt x="3872" y="7707"/>
                      <a:pt x="4122" y="5927"/>
                      <a:pt x="3521" y="4048"/>
                    </a:cubicBezTo>
                    <a:cubicBezTo>
                      <a:pt x="2970" y="2368"/>
                      <a:pt x="1892" y="965"/>
                      <a:pt x="413" y="38"/>
                    </a:cubicBezTo>
                    <a:cubicBezTo>
                      <a:pt x="375" y="12"/>
                      <a:pt x="336" y="1"/>
                      <a:pt x="30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8" name="Google Shape;3818;p40"/>
              <p:cNvSpPr/>
              <p:nvPr/>
            </p:nvSpPr>
            <p:spPr>
              <a:xfrm>
                <a:off x="5009550" y="1195475"/>
                <a:ext cx="255125" cy="521325"/>
              </a:xfrm>
              <a:custGeom>
                <a:avLst/>
                <a:gdLst/>
                <a:ahLst/>
                <a:cxnLst/>
                <a:rect l="l" t="t" r="r" b="b"/>
                <a:pathLst>
                  <a:path w="10205" h="20853" extrusionOk="0">
                    <a:moveTo>
                      <a:pt x="253" y="1"/>
                    </a:moveTo>
                    <a:cubicBezTo>
                      <a:pt x="1" y="1"/>
                      <a:pt x="9" y="403"/>
                      <a:pt x="276" y="403"/>
                    </a:cubicBezTo>
                    <a:cubicBezTo>
                      <a:pt x="4437" y="754"/>
                      <a:pt x="7896" y="4288"/>
                      <a:pt x="8096" y="8473"/>
                    </a:cubicBezTo>
                    <a:cubicBezTo>
                      <a:pt x="8196" y="10729"/>
                      <a:pt x="7545" y="12909"/>
                      <a:pt x="7620" y="15165"/>
                    </a:cubicBezTo>
                    <a:cubicBezTo>
                      <a:pt x="7670" y="17295"/>
                      <a:pt x="8572" y="19000"/>
                      <a:pt x="9725" y="20754"/>
                    </a:cubicBezTo>
                    <a:cubicBezTo>
                      <a:pt x="9772" y="20824"/>
                      <a:pt x="9840" y="20853"/>
                      <a:pt x="9908" y="20853"/>
                    </a:cubicBezTo>
                    <a:cubicBezTo>
                      <a:pt x="10058" y="20853"/>
                      <a:pt x="10205" y="20709"/>
                      <a:pt x="10101" y="20553"/>
                    </a:cubicBezTo>
                    <a:cubicBezTo>
                      <a:pt x="9399" y="19501"/>
                      <a:pt x="8723" y="18448"/>
                      <a:pt x="8347" y="17270"/>
                    </a:cubicBezTo>
                    <a:cubicBezTo>
                      <a:pt x="7946" y="15917"/>
                      <a:pt x="7996" y="14513"/>
                      <a:pt x="8121" y="13135"/>
                    </a:cubicBezTo>
                    <a:cubicBezTo>
                      <a:pt x="8372" y="10854"/>
                      <a:pt x="8848" y="8523"/>
                      <a:pt x="8146" y="6268"/>
                    </a:cubicBezTo>
                    <a:cubicBezTo>
                      <a:pt x="7068" y="2834"/>
                      <a:pt x="3860" y="303"/>
                      <a:pt x="276" y="2"/>
                    </a:cubicBezTo>
                    <a:cubicBezTo>
                      <a:pt x="269" y="1"/>
                      <a:pt x="261" y="1"/>
                      <a:pt x="25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9" name="Google Shape;3819;p40"/>
              <p:cNvSpPr/>
              <p:nvPr/>
            </p:nvSpPr>
            <p:spPr>
              <a:xfrm>
                <a:off x="5124125" y="1150800"/>
                <a:ext cx="362900" cy="735800"/>
              </a:xfrm>
              <a:custGeom>
                <a:avLst/>
                <a:gdLst/>
                <a:ahLst/>
                <a:cxnLst/>
                <a:rect l="l" t="t" r="r" b="b"/>
                <a:pathLst>
                  <a:path w="14516" h="29432" extrusionOk="0">
                    <a:moveTo>
                      <a:pt x="289" y="0"/>
                    </a:moveTo>
                    <a:cubicBezTo>
                      <a:pt x="65" y="0"/>
                      <a:pt x="0" y="342"/>
                      <a:pt x="230" y="410"/>
                    </a:cubicBezTo>
                    <a:cubicBezTo>
                      <a:pt x="6120" y="1764"/>
                      <a:pt x="12886" y="5924"/>
                      <a:pt x="12987" y="12641"/>
                    </a:cubicBezTo>
                    <a:cubicBezTo>
                      <a:pt x="13062" y="18180"/>
                      <a:pt x="9678" y="24020"/>
                      <a:pt x="12536" y="29333"/>
                    </a:cubicBezTo>
                    <a:cubicBezTo>
                      <a:pt x="12574" y="29403"/>
                      <a:pt x="12637" y="29432"/>
                      <a:pt x="12702" y="29432"/>
                    </a:cubicBezTo>
                    <a:cubicBezTo>
                      <a:pt x="12846" y="29432"/>
                      <a:pt x="12998" y="29288"/>
                      <a:pt x="12912" y="29132"/>
                    </a:cubicBezTo>
                    <a:cubicBezTo>
                      <a:pt x="9678" y="23168"/>
                      <a:pt x="14516" y="16651"/>
                      <a:pt x="13162" y="10436"/>
                    </a:cubicBezTo>
                    <a:cubicBezTo>
                      <a:pt x="11934" y="4721"/>
                      <a:pt x="5618" y="1213"/>
                      <a:pt x="355" y="9"/>
                    </a:cubicBezTo>
                    <a:cubicBezTo>
                      <a:pt x="332" y="3"/>
                      <a:pt x="309" y="0"/>
                      <a:pt x="2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0" name="Google Shape;3820;p40"/>
              <p:cNvSpPr/>
              <p:nvPr/>
            </p:nvSpPr>
            <p:spPr>
              <a:xfrm>
                <a:off x="5568950" y="1471550"/>
                <a:ext cx="90375" cy="563725"/>
              </a:xfrm>
              <a:custGeom>
                <a:avLst/>
                <a:gdLst/>
                <a:ahLst/>
                <a:cxnLst/>
                <a:rect l="l" t="t" r="r" b="b"/>
                <a:pathLst>
                  <a:path w="3615" h="22549" extrusionOk="0">
                    <a:moveTo>
                      <a:pt x="849" y="0"/>
                    </a:moveTo>
                    <a:cubicBezTo>
                      <a:pt x="721" y="0"/>
                      <a:pt x="586" y="107"/>
                      <a:pt x="632" y="262"/>
                    </a:cubicBezTo>
                    <a:cubicBezTo>
                      <a:pt x="3189" y="7455"/>
                      <a:pt x="1610" y="15074"/>
                      <a:pt x="31" y="22292"/>
                    </a:cubicBezTo>
                    <a:cubicBezTo>
                      <a:pt x="1" y="22443"/>
                      <a:pt x="134" y="22549"/>
                      <a:pt x="256" y="22549"/>
                    </a:cubicBezTo>
                    <a:cubicBezTo>
                      <a:pt x="336" y="22549"/>
                      <a:pt x="412" y="22503"/>
                      <a:pt x="432" y="22393"/>
                    </a:cubicBezTo>
                    <a:cubicBezTo>
                      <a:pt x="2036" y="15099"/>
                      <a:pt x="3615" y="7405"/>
                      <a:pt x="1033" y="137"/>
                    </a:cubicBezTo>
                    <a:cubicBezTo>
                      <a:pt x="1005" y="41"/>
                      <a:pt x="928" y="0"/>
                      <a:pt x="8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1" name="Google Shape;3821;p40"/>
              <p:cNvSpPr/>
              <p:nvPr/>
            </p:nvSpPr>
            <p:spPr>
              <a:xfrm>
                <a:off x="5537625" y="1405650"/>
                <a:ext cx="17300" cy="13100"/>
              </a:xfrm>
              <a:custGeom>
                <a:avLst/>
                <a:gdLst/>
                <a:ahLst/>
                <a:cxnLst/>
                <a:rect l="l" t="t" r="r" b="b"/>
                <a:pathLst>
                  <a:path w="692" h="524" extrusionOk="0">
                    <a:moveTo>
                      <a:pt x="391" y="0"/>
                    </a:moveTo>
                    <a:cubicBezTo>
                      <a:pt x="345" y="0"/>
                      <a:pt x="297" y="20"/>
                      <a:pt x="256" y="66"/>
                    </a:cubicBezTo>
                    <a:lnTo>
                      <a:pt x="156" y="166"/>
                    </a:lnTo>
                    <a:cubicBezTo>
                      <a:pt x="0" y="322"/>
                      <a:pt x="147" y="523"/>
                      <a:pt x="302" y="523"/>
                    </a:cubicBezTo>
                    <a:cubicBezTo>
                      <a:pt x="347" y="523"/>
                      <a:pt x="392" y="506"/>
                      <a:pt x="432" y="467"/>
                    </a:cubicBezTo>
                    <a:cubicBezTo>
                      <a:pt x="482" y="442"/>
                      <a:pt x="507" y="392"/>
                      <a:pt x="557" y="367"/>
                    </a:cubicBezTo>
                    <a:cubicBezTo>
                      <a:pt x="692" y="213"/>
                      <a:pt x="546" y="0"/>
                      <a:pt x="39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2" name="Google Shape;3822;p40"/>
              <p:cNvSpPr/>
              <p:nvPr/>
            </p:nvSpPr>
            <p:spPr>
              <a:xfrm>
                <a:off x="5381950" y="1232450"/>
                <a:ext cx="124800" cy="139425"/>
              </a:xfrm>
              <a:custGeom>
                <a:avLst/>
                <a:gdLst/>
                <a:ahLst/>
                <a:cxnLst/>
                <a:rect l="l" t="t" r="r" b="b"/>
                <a:pathLst>
                  <a:path w="4992" h="5577" extrusionOk="0">
                    <a:moveTo>
                      <a:pt x="312" y="0"/>
                    </a:moveTo>
                    <a:cubicBezTo>
                      <a:pt x="118" y="0"/>
                      <a:pt x="0" y="274"/>
                      <a:pt x="193" y="403"/>
                    </a:cubicBezTo>
                    <a:cubicBezTo>
                      <a:pt x="2172" y="1556"/>
                      <a:pt x="3676" y="3285"/>
                      <a:pt x="4528" y="5440"/>
                    </a:cubicBezTo>
                    <a:cubicBezTo>
                      <a:pt x="4567" y="5536"/>
                      <a:pt x="4649" y="5577"/>
                      <a:pt x="4730" y="5577"/>
                    </a:cubicBezTo>
                    <a:cubicBezTo>
                      <a:pt x="4862" y="5577"/>
                      <a:pt x="4991" y="5470"/>
                      <a:pt x="4929" y="5315"/>
                    </a:cubicBezTo>
                    <a:cubicBezTo>
                      <a:pt x="4052" y="3084"/>
                      <a:pt x="2498" y="1255"/>
                      <a:pt x="418" y="27"/>
                    </a:cubicBezTo>
                    <a:cubicBezTo>
                      <a:pt x="381"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3" name="Google Shape;3823;p40"/>
              <p:cNvSpPr/>
              <p:nvPr/>
            </p:nvSpPr>
            <p:spPr>
              <a:xfrm>
                <a:off x="5165850" y="1196875"/>
                <a:ext cx="138225" cy="388550"/>
              </a:xfrm>
              <a:custGeom>
                <a:avLst/>
                <a:gdLst/>
                <a:ahLst/>
                <a:cxnLst/>
                <a:rect l="l" t="t" r="r" b="b"/>
                <a:pathLst>
                  <a:path w="5529" h="15542" extrusionOk="0">
                    <a:moveTo>
                      <a:pt x="272" y="1"/>
                    </a:moveTo>
                    <a:cubicBezTo>
                      <a:pt x="105" y="1"/>
                      <a:pt x="1" y="274"/>
                      <a:pt x="165" y="397"/>
                    </a:cubicBezTo>
                    <a:cubicBezTo>
                      <a:pt x="4977" y="3755"/>
                      <a:pt x="5102" y="10071"/>
                      <a:pt x="4451" y="15335"/>
                    </a:cubicBezTo>
                    <a:cubicBezTo>
                      <a:pt x="4425" y="15472"/>
                      <a:pt x="4519" y="15541"/>
                      <a:pt x="4623" y="15541"/>
                    </a:cubicBezTo>
                    <a:cubicBezTo>
                      <a:pt x="4726" y="15541"/>
                      <a:pt x="4839" y="15472"/>
                      <a:pt x="4852" y="15335"/>
                    </a:cubicBezTo>
                    <a:cubicBezTo>
                      <a:pt x="5528" y="9921"/>
                      <a:pt x="5303" y="3505"/>
                      <a:pt x="390" y="46"/>
                    </a:cubicBezTo>
                    <a:cubicBezTo>
                      <a:pt x="349" y="14"/>
                      <a:pt x="309" y="1"/>
                      <a:pt x="27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4" name="Google Shape;3824;p40"/>
              <p:cNvSpPr/>
              <p:nvPr/>
            </p:nvSpPr>
            <p:spPr>
              <a:xfrm>
                <a:off x="5259325" y="1611675"/>
                <a:ext cx="23675" cy="35500"/>
              </a:xfrm>
              <a:custGeom>
                <a:avLst/>
                <a:gdLst/>
                <a:ahLst/>
                <a:cxnLst/>
                <a:rect l="l" t="t" r="r" b="b"/>
                <a:pathLst>
                  <a:path w="947" h="1420" extrusionOk="0">
                    <a:moveTo>
                      <a:pt x="702" y="1"/>
                    </a:moveTo>
                    <a:cubicBezTo>
                      <a:pt x="616" y="1"/>
                      <a:pt x="526" y="45"/>
                      <a:pt x="486" y="146"/>
                    </a:cubicBezTo>
                    <a:cubicBezTo>
                      <a:pt x="336" y="472"/>
                      <a:pt x="210" y="823"/>
                      <a:pt x="60" y="1174"/>
                    </a:cubicBezTo>
                    <a:cubicBezTo>
                      <a:pt x="0" y="1323"/>
                      <a:pt x="119" y="1419"/>
                      <a:pt x="245" y="1419"/>
                    </a:cubicBezTo>
                    <a:cubicBezTo>
                      <a:pt x="331" y="1419"/>
                      <a:pt x="420" y="1375"/>
                      <a:pt x="461" y="1274"/>
                    </a:cubicBezTo>
                    <a:cubicBezTo>
                      <a:pt x="611" y="948"/>
                      <a:pt x="737" y="597"/>
                      <a:pt x="887" y="246"/>
                    </a:cubicBezTo>
                    <a:cubicBezTo>
                      <a:pt x="947" y="97"/>
                      <a:pt x="828" y="1"/>
                      <a:pt x="70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5" name="Google Shape;3825;p40"/>
              <p:cNvSpPr/>
              <p:nvPr/>
            </p:nvSpPr>
            <p:spPr>
              <a:xfrm>
                <a:off x="5291000" y="1627075"/>
                <a:ext cx="19850" cy="36350"/>
              </a:xfrm>
              <a:custGeom>
                <a:avLst/>
                <a:gdLst/>
                <a:ahLst/>
                <a:cxnLst/>
                <a:rect l="l" t="t" r="r" b="b"/>
                <a:pathLst>
                  <a:path w="794" h="1454" extrusionOk="0">
                    <a:moveTo>
                      <a:pt x="541" y="1"/>
                    </a:moveTo>
                    <a:cubicBezTo>
                      <a:pt x="458" y="1"/>
                      <a:pt x="377" y="47"/>
                      <a:pt x="347" y="157"/>
                    </a:cubicBezTo>
                    <a:cubicBezTo>
                      <a:pt x="247" y="482"/>
                      <a:pt x="146" y="833"/>
                      <a:pt x="46" y="1184"/>
                    </a:cubicBezTo>
                    <a:cubicBezTo>
                      <a:pt x="1" y="1351"/>
                      <a:pt x="129" y="1453"/>
                      <a:pt x="254" y="1453"/>
                    </a:cubicBezTo>
                    <a:cubicBezTo>
                      <a:pt x="336" y="1453"/>
                      <a:pt x="417" y="1409"/>
                      <a:pt x="447" y="1309"/>
                    </a:cubicBezTo>
                    <a:cubicBezTo>
                      <a:pt x="547" y="959"/>
                      <a:pt x="648" y="608"/>
                      <a:pt x="748" y="257"/>
                    </a:cubicBezTo>
                    <a:cubicBezTo>
                      <a:pt x="793" y="106"/>
                      <a:pt x="666" y="1"/>
                      <a:pt x="54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6" name="Google Shape;3826;p40"/>
              <p:cNvSpPr/>
              <p:nvPr/>
            </p:nvSpPr>
            <p:spPr>
              <a:xfrm>
                <a:off x="5268950" y="1752400"/>
                <a:ext cx="131850" cy="290475"/>
              </a:xfrm>
              <a:custGeom>
                <a:avLst/>
                <a:gdLst/>
                <a:ahLst/>
                <a:cxnLst/>
                <a:rect l="l" t="t" r="r" b="b"/>
                <a:pathLst>
                  <a:path w="5274" h="11619" extrusionOk="0">
                    <a:moveTo>
                      <a:pt x="1104" y="0"/>
                    </a:moveTo>
                    <a:cubicBezTo>
                      <a:pt x="1024" y="0"/>
                      <a:pt x="948" y="46"/>
                      <a:pt x="928" y="156"/>
                    </a:cubicBezTo>
                    <a:cubicBezTo>
                      <a:pt x="652" y="2061"/>
                      <a:pt x="427" y="3966"/>
                      <a:pt x="276" y="5896"/>
                    </a:cubicBezTo>
                    <a:cubicBezTo>
                      <a:pt x="201" y="6973"/>
                      <a:pt x="151" y="8051"/>
                      <a:pt x="126" y="9154"/>
                    </a:cubicBezTo>
                    <a:cubicBezTo>
                      <a:pt x="126" y="9730"/>
                      <a:pt x="1" y="10482"/>
                      <a:pt x="327" y="11033"/>
                    </a:cubicBezTo>
                    <a:cubicBezTo>
                      <a:pt x="560" y="11454"/>
                      <a:pt x="936" y="11619"/>
                      <a:pt x="1336" y="11619"/>
                    </a:cubicBezTo>
                    <a:cubicBezTo>
                      <a:pt x="1794" y="11619"/>
                      <a:pt x="2284" y="11403"/>
                      <a:pt x="2632" y="11109"/>
                    </a:cubicBezTo>
                    <a:cubicBezTo>
                      <a:pt x="3810" y="10131"/>
                      <a:pt x="4612" y="8602"/>
                      <a:pt x="5214" y="7224"/>
                    </a:cubicBezTo>
                    <a:cubicBezTo>
                      <a:pt x="5274" y="7074"/>
                      <a:pt x="5155" y="6978"/>
                      <a:pt x="5023" y="6978"/>
                    </a:cubicBezTo>
                    <a:cubicBezTo>
                      <a:pt x="4934" y="6978"/>
                      <a:pt x="4838" y="7022"/>
                      <a:pt x="4788" y="7124"/>
                    </a:cubicBezTo>
                    <a:cubicBezTo>
                      <a:pt x="4312" y="8251"/>
                      <a:pt x="3685" y="9354"/>
                      <a:pt x="2858" y="10307"/>
                    </a:cubicBezTo>
                    <a:cubicBezTo>
                      <a:pt x="2682" y="10482"/>
                      <a:pt x="2482" y="10758"/>
                      <a:pt x="2231" y="10883"/>
                    </a:cubicBezTo>
                    <a:cubicBezTo>
                      <a:pt x="2122" y="11002"/>
                      <a:pt x="2006" y="11062"/>
                      <a:pt x="1883" y="11062"/>
                    </a:cubicBezTo>
                    <a:cubicBezTo>
                      <a:pt x="1694" y="11062"/>
                      <a:pt x="1491" y="10921"/>
                      <a:pt x="1279" y="10632"/>
                    </a:cubicBezTo>
                    <a:cubicBezTo>
                      <a:pt x="702" y="10607"/>
                      <a:pt x="452" y="10382"/>
                      <a:pt x="552" y="9956"/>
                    </a:cubicBezTo>
                    <a:cubicBezTo>
                      <a:pt x="402" y="9429"/>
                      <a:pt x="552" y="8652"/>
                      <a:pt x="577" y="8126"/>
                    </a:cubicBezTo>
                    <a:cubicBezTo>
                      <a:pt x="677" y="5495"/>
                      <a:pt x="928" y="2863"/>
                      <a:pt x="1329" y="256"/>
                    </a:cubicBezTo>
                    <a:cubicBezTo>
                      <a:pt x="1359" y="106"/>
                      <a:pt x="1226" y="0"/>
                      <a:pt x="110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7" name="Google Shape;3827;p40"/>
              <p:cNvSpPr/>
              <p:nvPr/>
            </p:nvSpPr>
            <p:spPr>
              <a:xfrm>
                <a:off x="5314075" y="1840425"/>
                <a:ext cx="25200" cy="117175"/>
              </a:xfrm>
              <a:custGeom>
                <a:avLst/>
                <a:gdLst/>
                <a:ahLst/>
                <a:cxnLst/>
                <a:rect l="l" t="t" r="r" b="b"/>
                <a:pathLst>
                  <a:path w="1008" h="4687" extrusionOk="0">
                    <a:moveTo>
                      <a:pt x="752" y="0"/>
                    </a:moveTo>
                    <a:cubicBezTo>
                      <a:pt x="672" y="0"/>
                      <a:pt x="597" y="45"/>
                      <a:pt x="577" y="144"/>
                    </a:cubicBezTo>
                    <a:cubicBezTo>
                      <a:pt x="276" y="1598"/>
                      <a:pt x="100" y="3026"/>
                      <a:pt x="0" y="4480"/>
                    </a:cubicBezTo>
                    <a:cubicBezTo>
                      <a:pt x="0" y="4618"/>
                      <a:pt x="100" y="4687"/>
                      <a:pt x="204" y="4687"/>
                    </a:cubicBezTo>
                    <a:cubicBezTo>
                      <a:pt x="307" y="4687"/>
                      <a:pt x="414" y="4618"/>
                      <a:pt x="426" y="4480"/>
                    </a:cubicBezTo>
                    <a:cubicBezTo>
                      <a:pt x="501" y="3076"/>
                      <a:pt x="702" y="1648"/>
                      <a:pt x="978" y="269"/>
                    </a:cubicBezTo>
                    <a:cubicBezTo>
                      <a:pt x="1008" y="103"/>
                      <a:pt x="874" y="0"/>
                      <a:pt x="7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8" name="Google Shape;3828;p40"/>
              <p:cNvSpPr/>
              <p:nvPr/>
            </p:nvSpPr>
            <p:spPr>
              <a:xfrm>
                <a:off x="5335375" y="1778225"/>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9" name="Google Shape;3829;p40"/>
              <p:cNvSpPr/>
              <p:nvPr/>
            </p:nvSpPr>
            <p:spPr>
              <a:xfrm>
                <a:off x="5301675" y="1301450"/>
                <a:ext cx="60675" cy="299300"/>
              </a:xfrm>
              <a:custGeom>
                <a:avLst/>
                <a:gdLst/>
                <a:ahLst/>
                <a:cxnLst/>
                <a:rect l="l" t="t" r="r" b="b"/>
                <a:pathLst>
                  <a:path w="2427" h="11972" extrusionOk="0">
                    <a:moveTo>
                      <a:pt x="287" y="1"/>
                    </a:moveTo>
                    <a:cubicBezTo>
                      <a:pt x="148" y="1"/>
                      <a:pt x="1" y="150"/>
                      <a:pt x="70" y="324"/>
                    </a:cubicBezTo>
                    <a:cubicBezTo>
                      <a:pt x="1649" y="3908"/>
                      <a:pt x="2000" y="7893"/>
                      <a:pt x="1073" y="11703"/>
                    </a:cubicBezTo>
                    <a:cubicBezTo>
                      <a:pt x="1042" y="11869"/>
                      <a:pt x="1177" y="11972"/>
                      <a:pt x="1299" y="11972"/>
                    </a:cubicBezTo>
                    <a:cubicBezTo>
                      <a:pt x="1379" y="11972"/>
                      <a:pt x="1454" y="11928"/>
                      <a:pt x="1474" y="11828"/>
                    </a:cubicBezTo>
                    <a:cubicBezTo>
                      <a:pt x="2426" y="7893"/>
                      <a:pt x="2075" y="3808"/>
                      <a:pt x="446" y="99"/>
                    </a:cubicBezTo>
                    <a:cubicBezTo>
                      <a:pt x="408" y="30"/>
                      <a:pt x="348" y="1"/>
                      <a:pt x="28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0" name="Google Shape;3830;p40"/>
              <p:cNvSpPr/>
              <p:nvPr/>
            </p:nvSpPr>
            <p:spPr>
              <a:xfrm>
                <a:off x="5372225" y="1376650"/>
                <a:ext cx="40875" cy="125425"/>
              </a:xfrm>
              <a:custGeom>
                <a:avLst/>
                <a:gdLst/>
                <a:ahLst/>
                <a:cxnLst/>
                <a:rect l="l" t="t" r="r" b="b"/>
                <a:pathLst>
                  <a:path w="1635" h="5017" extrusionOk="0">
                    <a:moveTo>
                      <a:pt x="293" y="0"/>
                    </a:moveTo>
                    <a:cubicBezTo>
                      <a:pt x="150" y="0"/>
                      <a:pt x="1" y="150"/>
                      <a:pt x="105" y="324"/>
                    </a:cubicBezTo>
                    <a:cubicBezTo>
                      <a:pt x="907" y="1677"/>
                      <a:pt x="1208" y="3181"/>
                      <a:pt x="957" y="4760"/>
                    </a:cubicBezTo>
                    <a:cubicBezTo>
                      <a:pt x="927" y="4911"/>
                      <a:pt x="1070" y="5016"/>
                      <a:pt x="1193" y="5016"/>
                    </a:cubicBezTo>
                    <a:cubicBezTo>
                      <a:pt x="1275" y="5016"/>
                      <a:pt x="1348" y="4970"/>
                      <a:pt x="1358" y="4860"/>
                    </a:cubicBezTo>
                    <a:cubicBezTo>
                      <a:pt x="1634" y="3181"/>
                      <a:pt x="1333" y="1552"/>
                      <a:pt x="456" y="98"/>
                    </a:cubicBezTo>
                    <a:cubicBezTo>
                      <a:pt x="418" y="29"/>
                      <a:pt x="356" y="0"/>
                      <a:pt x="29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1" name="Google Shape;3831;p40"/>
              <p:cNvSpPr/>
              <p:nvPr/>
            </p:nvSpPr>
            <p:spPr>
              <a:xfrm>
                <a:off x="5371725" y="1681725"/>
                <a:ext cx="13175" cy="10675"/>
              </a:xfrm>
              <a:custGeom>
                <a:avLst/>
                <a:gdLst/>
                <a:ahLst/>
                <a:cxnLst/>
                <a:rect l="l" t="t" r="r" b="b"/>
                <a:pathLst>
                  <a:path w="527" h="427" extrusionOk="0">
                    <a:moveTo>
                      <a:pt x="276" y="1"/>
                    </a:moveTo>
                    <a:cubicBezTo>
                      <a:pt x="0" y="1"/>
                      <a:pt x="0" y="427"/>
                      <a:pt x="276" y="427"/>
                    </a:cubicBezTo>
                    <a:cubicBezTo>
                      <a:pt x="526" y="427"/>
                      <a:pt x="526"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2" name="Google Shape;3832;p40"/>
              <p:cNvSpPr/>
              <p:nvPr/>
            </p:nvSpPr>
            <p:spPr>
              <a:xfrm>
                <a:off x="5055300" y="1268225"/>
                <a:ext cx="109675" cy="556950"/>
              </a:xfrm>
              <a:custGeom>
                <a:avLst/>
                <a:gdLst/>
                <a:ahLst/>
                <a:cxnLst/>
                <a:rect l="l" t="t" r="r" b="b"/>
                <a:pathLst>
                  <a:path w="4387" h="22278" extrusionOk="0">
                    <a:moveTo>
                      <a:pt x="769" y="1"/>
                    </a:moveTo>
                    <a:cubicBezTo>
                      <a:pt x="644" y="1"/>
                      <a:pt x="505" y="39"/>
                      <a:pt x="351" y="125"/>
                    </a:cubicBezTo>
                    <a:cubicBezTo>
                      <a:pt x="137" y="253"/>
                      <a:pt x="270" y="527"/>
                      <a:pt x="454" y="527"/>
                    </a:cubicBezTo>
                    <a:cubicBezTo>
                      <a:pt x="485" y="527"/>
                      <a:pt x="519" y="519"/>
                      <a:pt x="552" y="500"/>
                    </a:cubicBezTo>
                    <a:cubicBezTo>
                      <a:pt x="609" y="469"/>
                      <a:pt x="663" y="454"/>
                      <a:pt x="713" y="454"/>
                    </a:cubicBezTo>
                    <a:cubicBezTo>
                      <a:pt x="1454" y="454"/>
                      <a:pt x="1451" y="3709"/>
                      <a:pt x="1404" y="4084"/>
                    </a:cubicBezTo>
                    <a:cubicBezTo>
                      <a:pt x="1304" y="5187"/>
                      <a:pt x="878" y="6215"/>
                      <a:pt x="702" y="7318"/>
                    </a:cubicBezTo>
                    <a:cubicBezTo>
                      <a:pt x="451" y="8796"/>
                      <a:pt x="878" y="9874"/>
                      <a:pt x="1980" y="10902"/>
                    </a:cubicBezTo>
                    <a:cubicBezTo>
                      <a:pt x="2707" y="11553"/>
                      <a:pt x="3384" y="12180"/>
                      <a:pt x="3710" y="13132"/>
                    </a:cubicBezTo>
                    <a:cubicBezTo>
                      <a:pt x="4035" y="14135"/>
                      <a:pt x="3985" y="15237"/>
                      <a:pt x="3835" y="16265"/>
                    </a:cubicBezTo>
                    <a:cubicBezTo>
                      <a:pt x="3509" y="18220"/>
                      <a:pt x="2782" y="20075"/>
                      <a:pt x="3033" y="22080"/>
                    </a:cubicBezTo>
                    <a:cubicBezTo>
                      <a:pt x="3046" y="22208"/>
                      <a:pt x="3164" y="22277"/>
                      <a:pt x="3272" y="22277"/>
                    </a:cubicBezTo>
                    <a:cubicBezTo>
                      <a:pt x="3376" y="22277"/>
                      <a:pt x="3471" y="22214"/>
                      <a:pt x="3459" y="22080"/>
                    </a:cubicBezTo>
                    <a:cubicBezTo>
                      <a:pt x="3158" y="19648"/>
                      <a:pt x="4311" y="17418"/>
                      <a:pt x="4361" y="14987"/>
                    </a:cubicBezTo>
                    <a:cubicBezTo>
                      <a:pt x="4386" y="14110"/>
                      <a:pt x="4261" y="13182"/>
                      <a:pt x="3860" y="12405"/>
                    </a:cubicBezTo>
                    <a:cubicBezTo>
                      <a:pt x="3434" y="11578"/>
                      <a:pt x="2707" y="11027"/>
                      <a:pt x="2055" y="10375"/>
                    </a:cubicBezTo>
                    <a:cubicBezTo>
                      <a:pt x="0" y="8370"/>
                      <a:pt x="1880" y="5563"/>
                      <a:pt x="1880" y="3132"/>
                    </a:cubicBezTo>
                    <a:cubicBezTo>
                      <a:pt x="1880" y="2530"/>
                      <a:pt x="1781" y="1"/>
                      <a:pt x="7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3" name="Google Shape;3833;p40"/>
              <p:cNvSpPr/>
              <p:nvPr/>
            </p:nvSpPr>
            <p:spPr>
              <a:xfrm>
                <a:off x="5027100" y="1478575"/>
                <a:ext cx="38950" cy="77650"/>
              </a:xfrm>
              <a:custGeom>
                <a:avLst/>
                <a:gdLst/>
                <a:ahLst/>
                <a:cxnLst/>
                <a:rect l="l" t="t" r="r" b="b"/>
                <a:pathLst>
                  <a:path w="1558" h="3106" extrusionOk="0">
                    <a:moveTo>
                      <a:pt x="298" y="0"/>
                    </a:moveTo>
                    <a:cubicBezTo>
                      <a:pt x="195" y="0"/>
                      <a:pt x="88" y="69"/>
                      <a:pt x="76" y="207"/>
                    </a:cubicBezTo>
                    <a:cubicBezTo>
                      <a:pt x="0" y="1285"/>
                      <a:pt x="376" y="2287"/>
                      <a:pt x="1103" y="3039"/>
                    </a:cubicBezTo>
                    <a:cubicBezTo>
                      <a:pt x="1150" y="3086"/>
                      <a:pt x="1203" y="3105"/>
                      <a:pt x="1253" y="3105"/>
                    </a:cubicBezTo>
                    <a:cubicBezTo>
                      <a:pt x="1417" y="3105"/>
                      <a:pt x="1558" y="2898"/>
                      <a:pt x="1404" y="2763"/>
                    </a:cubicBezTo>
                    <a:cubicBezTo>
                      <a:pt x="727" y="2061"/>
                      <a:pt x="427" y="1159"/>
                      <a:pt x="502" y="207"/>
                    </a:cubicBezTo>
                    <a:cubicBezTo>
                      <a:pt x="502" y="69"/>
                      <a:pt x="401" y="0"/>
                      <a:pt x="29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4" name="Google Shape;3834;p40"/>
              <p:cNvSpPr/>
              <p:nvPr/>
            </p:nvSpPr>
            <p:spPr>
              <a:xfrm>
                <a:off x="5090375" y="1603400"/>
                <a:ext cx="13825" cy="10675"/>
              </a:xfrm>
              <a:custGeom>
                <a:avLst/>
                <a:gdLst/>
                <a:ahLst/>
                <a:cxnLst/>
                <a:rect l="l" t="t" r="r" b="b"/>
                <a:pathLst>
                  <a:path w="553" h="427" extrusionOk="0">
                    <a:moveTo>
                      <a:pt x="277" y="1"/>
                    </a:moveTo>
                    <a:cubicBezTo>
                      <a:pt x="1" y="1"/>
                      <a:pt x="1" y="427"/>
                      <a:pt x="277" y="427"/>
                    </a:cubicBezTo>
                    <a:cubicBezTo>
                      <a:pt x="552" y="427"/>
                      <a:pt x="552" y="1"/>
                      <a:pt x="27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5" name="Google Shape;3835;p40"/>
              <p:cNvSpPr/>
              <p:nvPr/>
            </p:nvSpPr>
            <p:spPr>
              <a:xfrm>
                <a:off x="5129675" y="1302575"/>
                <a:ext cx="41550" cy="108325"/>
              </a:xfrm>
              <a:custGeom>
                <a:avLst/>
                <a:gdLst/>
                <a:ahLst/>
                <a:cxnLst/>
                <a:rect l="l" t="t" r="r" b="b"/>
                <a:pathLst>
                  <a:path w="1662" h="4333" extrusionOk="0">
                    <a:moveTo>
                      <a:pt x="323" y="1"/>
                    </a:moveTo>
                    <a:cubicBezTo>
                      <a:pt x="153" y="1"/>
                      <a:pt x="0" y="216"/>
                      <a:pt x="158" y="355"/>
                    </a:cubicBezTo>
                    <a:cubicBezTo>
                      <a:pt x="1236" y="1307"/>
                      <a:pt x="1085" y="2786"/>
                      <a:pt x="885" y="4064"/>
                    </a:cubicBezTo>
                    <a:cubicBezTo>
                      <a:pt x="855" y="4230"/>
                      <a:pt x="998" y="4333"/>
                      <a:pt x="1122" y="4333"/>
                    </a:cubicBezTo>
                    <a:cubicBezTo>
                      <a:pt x="1203" y="4333"/>
                      <a:pt x="1276" y="4289"/>
                      <a:pt x="1286" y="4189"/>
                    </a:cubicBezTo>
                    <a:cubicBezTo>
                      <a:pt x="1512" y="2736"/>
                      <a:pt x="1662" y="1132"/>
                      <a:pt x="459" y="54"/>
                    </a:cubicBezTo>
                    <a:cubicBezTo>
                      <a:pt x="416" y="16"/>
                      <a:pt x="369" y="1"/>
                      <a:pt x="3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6" name="Google Shape;3836;p40"/>
              <p:cNvSpPr/>
              <p:nvPr/>
            </p:nvSpPr>
            <p:spPr>
              <a:xfrm>
                <a:off x="5150525" y="1460550"/>
                <a:ext cx="13200" cy="10050"/>
              </a:xfrm>
              <a:custGeom>
                <a:avLst/>
                <a:gdLst/>
                <a:ahLst/>
                <a:cxnLst/>
                <a:rect l="l" t="t" r="r" b="b"/>
                <a:pathLst>
                  <a:path w="528" h="402" extrusionOk="0">
                    <a:moveTo>
                      <a:pt x="251" y="1"/>
                    </a:moveTo>
                    <a:cubicBezTo>
                      <a:pt x="1" y="1"/>
                      <a:pt x="1" y="402"/>
                      <a:pt x="251" y="402"/>
                    </a:cubicBezTo>
                    <a:cubicBezTo>
                      <a:pt x="527" y="402"/>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7" name="Google Shape;3837;p40"/>
              <p:cNvSpPr/>
              <p:nvPr/>
            </p:nvSpPr>
            <p:spPr>
              <a:xfrm>
                <a:off x="5084125" y="1710250"/>
                <a:ext cx="127825" cy="312550"/>
              </a:xfrm>
              <a:custGeom>
                <a:avLst/>
                <a:gdLst/>
                <a:ahLst/>
                <a:cxnLst/>
                <a:rect l="l" t="t" r="r" b="b"/>
                <a:pathLst>
                  <a:path w="5113" h="12502" extrusionOk="0">
                    <a:moveTo>
                      <a:pt x="699" y="0"/>
                    </a:moveTo>
                    <a:cubicBezTo>
                      <a:pt x="595" y="0"/>
                      <a:pt x="489" y="63"/>
                      <a:pt x="476" y="188"/>
                    </a:cubicBezTo>
                    <a:cubicBezTo>
                      <a:pt x="326" y="2870"/>
                      <a:pt x="251" y="5551"/>
                      <a:pt x="251" y="8233"/>
                    </a:cubicBezTo>
                    <a:cubicBezTo>
                      <a:pt x="276" y="9336"/>
                      <a:pt x="0" y="12268"/>
                      <a:pt x="1679" y="12494"/>
                    </a:cubicBezTo>
                    <a:cubicBezTo>
                      <a:pt x="1725" y="12499"/>
                      <a:pt x="1770" y="12501"/>
                      <a:pt x="1814" y="12501"/>
                    </a:cubicBezTo>
                    <a:cubicBezTo>
                      <a:pt x="3341" y="12501"/>
                      <a:pt x="3893" y="9607"/>
                      <a:pt x="4161" y="8584"/>
                    </a:cubicBezTo>
                    <a:cubicBezTo>
                      <a:pt x="4812" y="6053"/>
                      <a:pt x="5113" y="3446"/>
                      <a:pt x="5113" y="840"/>
                    </a:cubicBezTo>
                    <a:cubicBezTo>
                      <a:pt x="5113" y="702"/>
                      <a:pt x="5006" y="633"/>
                      <a:pt x="4900" y="633"/>
                    </a:cubicBezTo>
                    <a:cubicBezTo>
                      <a:pt x="4793" y="633"/>
                      <a:pt x="4687" y="702"/>
                      <a:pt x="4687" y="840"/>
                    </a:cubicBezTo>
                    <a:cubicBezTo>
                      <a:pt x="4687" y="2820"/>
                      <a:pt x="4537" y="4774"/>
                      <a:pt x="4161" y="6729"/>
                    </a:cubicBezTo>
                    <a:cubicBezTo>
                      <a:pt x="3985" y="7632"/>
                      <a:pt x="3760" y="8559"/>
                      <a:pt x="3484" y="9436"/>
                    </a:cubicBezTo>
                    <a:cubicBezTo>
                      <a:pt x="3384" y="9837"/>
                      <a:pt x="3233" y="10238"/>
                      <a:pt x="3083" y="10639"/>
                    </a:cubicBezTo>
                    <a:cubicBezTo>
                      <a:pt x="2901" y="11038"/>
                      <a:pt x="2484" y="11989"/>
                      <a:pt x="1867" y="11989"/>
                    </a:cubicBezTo>
                    <a:cubicBezTo>
                      <a:pt x="1632" y="11989"/>
                      <a:pt x="1368" y="11851"/>
                      <a:pt x="1078" y="11491"/>
                    </a:cubicBezTo>
                    <a:cubicBezTo>
                      <a:pt x="527" y="10815"/>
                      <a:pt x="677" y="9436"/>
                      <a:pt x="677" y="8634"/>
                    </a:cubicBezTo>
                    <a:cubicBezTo>
                      <a:pt x="677" y="7707"/>
                      <a:pt x="677" y="6754"/>
                      <a:pt x="702" y="5827"/>
                    </a:cubicBezTo>
                    <a:cubicBezTo>
                      <a:pt x="727" y="3947"/>
                      <a:pt x="777" y="2068"/>
                      <a:pt x="902" y="188"/>
                    </a:cubicBezTo>
                    <a:cubicBezTo>
                      <a:pt x="902" y="63"/>
                      <a:pt x="802" y="0"/>
                      <a:pt x="69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8" name="Google Shape;3838;p40"/>
              <p:cNvSpPr/>
              <p:nvPr/>
            </p:nvSpPr>
            <p:spPr>
              <a:xfrm>
                <a:off x="5133500" y="1882400"/>
                <a:ext cx="19075" cy="49500"/>
              </a:xfrm>
              <a:custGeom>
                <a:avLst/>
                <a:gdLst/>
                <a:ahLst/>
                <a:cxnLst/>
                <a:rect l="l" t="t" r="r" b="b"/>
                <a:pathLst>
                  <a:path w="763" h="1980" extrusionOk="0">
                    <a:moveTo>
                      <a:pt x="506" y="1"/>
                    </a:moveTo>
                    <a:cubicBezTo>
                      <a:pt x="426" y="1"/>
                      <a:pt x="351" y="45"/>
                      <a:pt x="331" y="144"/>
                    </a:cubicBezTo>
                    <a:cubicBezTo>
                      <a:pt x="231" y="670"/>
                      <a:pt x="130" y="1197"/>
                      <a:pt x="30" y="1723"/>
                    </a:cubicBezTo>
                    <a:cubicBezTo>
                      <a:pt x="0" y="1874"/>
                      <a:pt x="133" y="1979"/>
                      <a:pt x="255" y="1979"/>
                    </a:cubicBezTo>
                    <a:cubicBezTo>
                      <a:pt x="336" y="1979"/>
                      <a:pt x="411" y="1933"/>
                      <a:pt x="431" y="1823"/>
                    </a:cubicBezTo>
                    <a:cubicBezTo>
                      <a:pt x="531" y="1297"/>
                      <a:pt x="632" y="771"/>
                      <a:pt x="732" y="269"/>
                    </a:cubicBezTo>
                    <a:cubicBezTo>
                      <a:pt x="762" y="103"/>
                      <a:pt x="628" y="1"/>
                      <a:pt x="50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9" name="Google Shape;3839;p40"/>
              <p:cNvSpPr/>
              <p:nvPr/>
            </p:nvSpPr>
            <p:spPr>
              <a:xfrm>
                <a:off x="4889375" y="1330400"/>
                <a:ext cx="60050" cy="116850"/>
              </a:xfrm>
              <a:custGeom>
                <a:avLst/>
                <a:gdLst/>
                <a:ahLst/>
                <a:cxnLst/>
                <a:rect l="l" t="t" r="r" b="b"/>
                <a:pathLst>
                  <a:path w="2402" h="4674" extrusionOk="0">
                    <a:moveTo>
                      <a:pt x="1969" y="0"/>
                    </a:moveTo>
                    <a:cubicBezTo>
                      <a:pt x="1850" y="0"/>
                      <a:pt x="1710" y="103"/>
                      <a:pt x="1725" y="269"/>
                    </a:cubicBezTo>
                    <a:cubicBezTo>
                      <a:pt x="1976" y="1823"/>
                      <a:pt x="497" y="3001"/>
                      <a:pt x="46" y="4404"/>
                    </a:cubicBezTo>
                    <a:cubicBezTo>
                      <a:pt x="0" y="4571"/>
                      <a:pt x="129" y="4673"/>
                      <a:pt x="254" y="4673"/>
                    </a:cubicBezTo>
                    <a:cubicBezTo>
                      <a:pt x="336" y="4673"/>
                      <a:pt x="417" y="4629"/>
                      <a:pt x="447" y="4530"/>
                    </a:cubicBezTo>
                    <a:cubicBezTo>
                      <a:pt x="923" y="2976"/>
                      <a:pt x="2402" y="1898"/>
                      <a:pt x="2126" y="144"/>
                    </a:cubicBezTo>
                    <a:cubicBezTo>
                      <a:pt x="2116" y="44"/>
                      <a:pt x="2047" y="0"/>
                      <a:pt x="196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0" name="Google Shape;3840;p40"/>
              <p:cNvSpPr/>
              <p:nvPr/>
            </p:nvSpPr>
            <p:spPr>
              <a:xfrm>
                <a:off x="4856050" y="1606700"/>
                <a:ext cx="124075" cy="332050"/>
              </a:xfrm>
              <a:custGeom>
                <a:avLst/>
                <a:gdLst/>
                <a:ahLst/>
                <a:cxnLst/>
                <a:rect l="l" t="t" r="r" b="b"/>
                <a:pathLst>
                  <a:path w="4963" h="13282" extrusionOk="0">
                    <a:moveTo>
                      <a:pt x="2858" y="1"/>
                    </a:moveTo>
                    <a:cubicBezTo>
                      <a:pt x="2736" y="1"/>
                      <a:pt x="2602" y="103"/>
                      <a:pt x="2632" y="270"/>
                    </a:cubicBezTo>
                    <a:cubicBezTo>
                      <a:pt x="2857" y="1723"/>
                      <a:pt x="1329" y="2500"/>
                      <a:pt x="702" y="3628"/>
                    </a:cubicBezTo>
                    <a:cubicBezTo>
                      <a:pt x="301" y="4380"/>
                      <a:pt x="151" y="5257"/>
                      <a:pt x="101" y="6109"/>
                    </a:cubicBezTo>
                    <a:cubicBezTo>
                      <a:pt x="0" y="7363"/>
                      <a:pt x="76" y="8641"/>
                      <a:pt x="151" y="9894"/>
                    </a:cubicBezTo>
                    <a:cubicBezTo>
                      <a:pt x="201" y="10821"/>
                      <a:pt x="201" y="11874"/>
                      <a:pt x="727" y="12651"/>
                    </a:cubicBezTo>
                    <a:cubicBezTo>
                      <a:pt x="1037" y="13103"/>
                      <a:pt x="1375" y="13282"/>
                      <a:pt x="1710" y="13282"/>
                    </a:cubicBezTo>
                    <a:cubicBezTo>
                      <a:pt x="2321" y="13282"/>
                      <a:pt x="2920" y="12681"/>
                      <a:pt x="3309" y="12049"/>
                    </a:cubicBezTo>
                    <a:cubicBezTo>
                      <a:pt x="4436" y="10170"/>
                      <a:pt x="4963" y="7989"/>
                      <a:pt x="4938" y="5809"/>
                    </a:cubicBezTo>
                    <a:cubicBezTo>
                      <a:pt x="4938" y="5671"/>
                      <a:pt x="4837" y="5602"/>
                      <a:pt x="4737" y="5602"/>
                    </a:cubicBezTo>
                    <a:cubicBezTo>
                      <a:pt x="4637" y="5602"/>
                      <a:pt x="4537" y="5671"/>
                      <a:pt x="4537" y="5809"/>
                    </a:cubicBezTo>
                    <a:cubicBezTo>
                      <a:pt x="4537" y="7688"/>
                      <a:pt x="4161" y="9543"/>
                      <a:pt x="3284" y="11222"/>
                    </a:cubicBezTo>
                    <a:cubicBezTo>
                      <a:pt x="3108" y="11573"/>
                      <a:pt x="2807" y="12325"/>
                      <a:pt x="2456" y="12526"/>
                    </a:cubicBezTo>
                    <a:cubicBezTo>
                      <a:pt x="2055" y="12551"/>
                      <a:pt x="1629" y="12576"/>
                      <a:pt x="1228" y="12601"/>
                    </a:cubicBezTo>
                    <a:cubicBezTo>
                      <a:pt x="978" y="12300"/>
                      <a:pt x="827" y="11949"/>
                      <a:pt x="752" y="11573"/>
                    </a:cubicBezTo>
                    <a:cubicBezTo>
                      <a:pt x="502" y="10671"/>
                      <a:pt x="552" y="9593"/>
                      <a:pt x="502" y="8666"/>
                    </a:cubicBezTo>
                    <a:cubicBezTo>
                      <a:pt x="426" y="6761"/>
                      <a:pt x="301" y="4631"/>
                      <a:pt x="1604" y="3102"/>
                    </a:cubicBezTo>
                    <a:cubicBezTo>
                      <a:pt x="2381" y="2200"/>
                      <a:pt x="3233" y="1448"/>
                      <a:pt x="3033" y="145"/>
                    </a:cubicBezTo>
                    <a:cubicBezTo>
                      <a:pt x="3013" y="45"/>
                      <a:pt x="2938" y="1"/>
                      <a:pt x="285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1" name="Google Shape;3841;p40"/>
              <p:cNvSpPr/>
              <p:nvPr/>
            </p:nvSpPr>
            <p:spPr>
              <a:xfrm>
                <a:off x="4866575" y="1952300"/>
                <a:ext cx="71100" cy="30200"/>
              </a:xfrm>
              <a:custGeom>
                <a:avLst/>
                <a:gdLst/>
                <a:ahLst/>
                <a:cxnLst/>
                <a:rect l="l" t="t" r="r" b="b"/>
                <a:pathLst>
                  <a:path w="2844" h="1208" extrusionOk="0">
                    <a:moveTo>
                      <a:pt x="2557" y="0"/>
                    </a:moveTo>
                    <a:cubicBezTo>
                      <a:pt x="2507" y="0"/>
                      <a:pt x="2455" y="24"/>
                      <a:pt x="2411" y="80"/>
                    </a:cubicBezTo>
                    <a:cubicBezTo>
                      <a:pt x="2161" y="406"/>
                      <a:pt x="1860" y="631"/>
                      <a:pt x="1459" y="732"/>
                    </a:cubicBezTo>
                    <a:cubicBezTo>
                      <a:pt x="1349" y="763"/>
                      <a:pt x="1216" y="785"/>
                      <a:pt x="1083" y="785"/>
                    </a:cubicBezTo>
                    <a:cubicBezTo>
                      <a:pt x="793" y="785"/>
                      <a:pt x="500" y="682"/>
                      <a:pt x="431" y="356"/>
                    </a:cubicBezTo>
                    <a:cubicBezTo>
                      <a:pt x="412" y="256"/>
                      <a:pt x="337" y="212"/>
                      <a:pt x="256" y="212"/>
                    </a:cubicBezTo>
                    <a:cubicBezTo>
                      <a:pt x="134" y="212"/>
                      <a:pt x="0" y="315"/>
                      <a:pt x="30" y="481"/>
                    </a:cubicBezTo>
                    <a:cubicBezTo>
                      <a:pt x="131" y="982"/>
                      <a:pt x="632" y="1208"/>
                      <a:pt x="1133" y="1208"/>
                    </a:cubicBezTo>
                    <a:cubicBezTo>
                      <a:pt x="1760" y="1183"/>
                      <a:pt x="2336" y="857"/>
                      <a:pt x="2712" y="381"/>
                    </a:cubicBezTo>
                    <a:cubicBezTo>
                      <a:pt x="2844" y="212"/>
                      <a:pt x="2707" y="0"/>
                      <a:pt x="255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2" name="Google Shape;3842;p40"/>
              <p:cNvSpPr/>
              <p:nvPr/>
            </p:nvSpPr>
            <p:spPr>
              <a:xfrm>
                <a:off x="4960050" y="1905425"/>
                <a:ext cx="13825" cy="10675"/>
              </a:xfrm>
              <a:custGeom>
                <a:avLst/>
                <a:gdLst/>
                <a:ahLst/>
                <a:cxnLst/>
                <a:rect l="l" t="t" r="r" b="b"/>
                <a:pathLst>
                  <a:path w="553"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3" name="Google Shape;3843;p40"/>
              <p:cNvSpPr/>
              <p:nvPr/>
            </p:nvSpPr>
            <p:spPr>
              <a:xfrm>
                <a:off x="4903675" y="1749700"/>
                <a:ext cx="14125" cy="90725"/>
              </a:xfrm>
              <a:custGeom>
                <a:avLst/>
                <a:gdLst/>
                <a:ahLst/>
                <a:cxnLst/>
                <a:rect l="l" t="t" r="r" b="b"/>
                <a:pathLst>
                  <a:path w="565" h="3629" extrusionOk="0">
                    <a:moveTo>
                      <a:pt x="357" y="1"/>
                    </a:moveTo>
                    <a:cubicBezTo>
                      <a:pt x="251" y="1"/>
                      <a:pt x="138" y="64"/>
                      <a:pt x="125" y="189"/>
                    </a:cubicBezTo>
                    <a:cubicBezTo>
                      <a:pt x="50" y="1267"/>
                      <a:pt x="0" y="2344"/>
                      <a:pt x="25" y="3422"/>
                    </a:cubicBezTo>
                    <a:cubicBezTo>
                      <a:pt x="38" y="3560"/>
                      <a:pt x="144" y="3629"/>
                      <a:pt x="248" y="3629"/>
                    </a:cubicBezTo>
                    <a:cubicBezTo>
                      <a:pt x="351" y="3629"/>
                      <a:pt x="451" y="3560"/>
                      <a:pt x="451" y="3422"/>
                    </a:cubicBezTo>
                    <a:cubicBezTo>
                      <a:pt x="426" y="2344"/>
                      <a:pt x="451" y="1267"/>
                      <a:pt x="551" y="189"/>
                    </a:cubicBezTo>
                    <a:cubicBezTo>
                      <a:pt x="564" y="64"/>
                      <a:pt x="464" y="1"/>
                      <a:pt x="35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4" name="Google Shape;3844;p40"/>
              <p:cNvSpPr/>
              <p:nvPr/>
            </p:nvSpPr>
            <p:spPr>
              <a:xfrm>
                <a:off x="4972075" y="1562725"/>
                <a:ext cx="34375" cy="90675"/>
              </a:xfrm>
              <a:custGeom>
                <a:avLst/>
                <a:gdLst/>
                <a:ahLst/>
                <a:cxnLst/>
                <a:rect l="l" t="t" r="r" b="b"/>
                <a:pathLst>
                  <a:path w="1375" h="3627" extrusionOk="0">
                    <a:moveTo>
                      <a:pt x="290" y="0"/>
                    </a:moveTo>
                    <a:cubicBezTo>
                      <a:pt x="142" y="0"/>
                      <a:pt x="0" y="144"/>
                      <a:pt x="121" y="299"/>
                    </a:cubicBezTo>
                    <a:cubicBezTo>
                      <a:pt x="748" y="1227"/>
                      <a:pt x="948" y="2279"/>
                      <a:pt x="698" y="3357"/>
                    </a:cubicBezTo>
                    <a:cubicBezTo>
                      <a:pt x="652" y="3524"/>
                      <a:pt x="780" y="3626"/>
                      <a:pt x="906" y="3626"/>
                    </a:cubicBezTo>
                    <a:cubicBezTo>
                      <a:pt x="988" y="3626"/>
                      <a:pt x="1069" y="3582"/>
                      <a:pt x="1099" y="3482"/>
                    </a:cubicBezTo>
                    <a:cubicBezTo>
                      <a:pt x="1374" y="2305"/>
                      <a:pt x="1174" y="1102"/>
                      <a:pt x="472" y="99"/>
                    </a:cubicBezTo>
                    <a:cubicBezTo>
                      <a:pt x="426" y="29"/>
                      <a:pt x="357" y="0"/>
                      <a:pt x="29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5" name="Google Shape;3845;p40"/>
              <p:cNvSpPr/>
              <p:nvPr/>
            </p:nvSpPr>
            <p:spPr>
              <a:xfrm>
                <a:off x="4931100" y="1497325"/>
                <a:ext cx="22250" cy="20125"/>
              </a:xfrm>
              <a:custGeom>
                <a:avLst/>
                <a:gdLst/>
                <a:ahLst/>
                <a:cxnLst/>
                <a:rect l="l" t="t" r="r" b="b"/>
                <a:pathLst>
                  <a:path w="890" h="805" extrusionOk="0">
                    <a:moveTo>
                      <a:pt x="596" y="1"/>
                    </a:moveTo>
                    <a:cubicBezTo>
                      <a:pt x="536" y="1"/>
                      <a:pt x="475" y="25"/>
                      <a:pt x="432" y="83"/>
                    </a:cubicBezTo>
                    <a:cubicBezTo>
                      <a:pt x="332" y="234"/>
                      <a:pt x="206" y="359"/>
                      <a:pt x="106" y="509"/>
                    </a:cubicBezTo>
                    <a:cubicBezTo>
                      <a:pt x="0" y="651"/>
                      <a:pt x="143" y="804"/>
                      <a:pt x="297" y="804"/>
                    </a:cubicBezTo>
                    <a:cubicBezTo>
                      <a:pt x="363" y="804"/>
                      <a:pt x="430" y="777"/>
                      <a:pt x="482" y="710"/>
                    </a:cubicBezTo>
                    <a:cubicBezTo>
                      <a:pt x="582" y="585"/>
                      <a:pt x="683" y="434"/>
                      <a:pt x="783" y="309"/>
                    </a:cubicBezTo>
                    <a:cubicBezTo>
                      <a:pt x="890" y="149"/>
                      <a:pt x="743" y="1"/>
                      <a:pt x="59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6" name="Google Shape;3846;p40"/>
              <p:cNvSpPr/>
              <p:nvPr/>
            </p:nvSpPr>
            <p:spPr>
              <a:xfrm>
                <a:off x="4730100" y="1497200"/>
                <a:ext cx="134125" cy="293175"/>
              </a:xfrm>
              <a:custGeom>
                <a:avLst/>
                <a:gdLst/>
                <a:ahLst/>
                <a:cxnLst/>
                <a:rect l="l" t="t" r="r" b="b"/>
                <a:pathLst>
                  <a:path w="5365" h="11727" extrusionOk="0">
                    <a:moveTo>
                      <a:pt x="4575" y="1"/>
                    </a:moveTo>
                    <a:cubicBezTo>
                      <a:pt x="4468" y="1"/>
                      <a:pt x="4362" y="63"/>
                      <a:pt x="4362" y="189"/>
                    </a:cubicBezTo>
                    <a:cubicBezTo>
                      <a:pt x="4387" y="640"/>
                      <a:pt x="4487" y="1066"/>
                      <a:pt x="4612" y="1492"/>
                    </a:cubicBezTo>
                    <a:cubicBezTo>
                      <a:pt x="4863" y="2419"/>
                      <a:pt x="4763" y="3096"/>
                      <a:pt x="4111" y="3823"/>
                    </a:cubicBezTo>
                    <a:cubicBezTo>
                      <a:pt x="3334" y="4675"/>
                      <a:pt x="2482" y="5427"/>
                      <a:pt x="1780" y="6329"/>
                    </a:cubicBezTo>
                    <a:cubicBezTo>
                      <a:pt x="627" y="7858"/>
                      <a:pt x="1" y="9788"/>
                      <a:pt x="853" y="11617"/>
                    </a:cubicBezTo>
                    <a:cubicBezTo>
                      <a:pt x="884" y="11695"/>
                      <a:pt x="941" y="11727"/>
                      <a:pt x="1001" y="11727"/>
                    </a:cubicBezTo>
                    <a:cubicBezTo>
                      <a:pt x="1137" y="11727"/>
                      <a:pt x="1290" y="11565"/>
                      <a:pt x="1204" y="11392"/>
                    </a:cubicBezTo>
                    <a:cubicBezTo>
                      <a:pt x="1" y="8810"/>
                      <a:pt x="2081" y="6454"/>
                      <a:pt x="3810" y="4725"/>
                    </a:cubicBezTo>
                    <a:cubicBezTo>
                      <a:pt x="4337" y="4174"/>
                      <a:pt x="5013" y="3647"/>
                      <a:pt x="5189" y="2845"/>
                    </a:cubicBezTo>
                    <a:cubicBezTo>
                      <a:pt x="5364" y="1968"/>
                      <a:pt x="4813" y="1091"/>
                      <a:pt x="4788" y="189"/>
                    </a:cubicBezTo>
                    <a:cubicBezTo>
                      <a:pt x="4788" y="63"/>
                      <a:pt x="4681" y="1"/>
                      <a:pt x="45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7" name="Google Shape;3847;p40"/>
              <p:cNvSpPr/>
              <p:nvPr/>
            </p:nvSpPr>
            <p:spPr>
              <a:xfrm>
                <a:off x="4697525" y="1695025"/>
                <a:ext cx="15550" cy="52025"/>
              </a:xfrm>
              <a:custGeom>
                <a:avLst/>
                <a:gdLst/>
                <a:ahLst/>
                <a:cxnLst/>
                <a:rect l="l" t="t" r="r" b="b"/>
                <a:pathLst>
                  <a:path w="622" h="2081" extrusionOk="0">
                    <a:moveTo>
                      <a:pt x="363" y="0"/>
                    </a:moveTo>
                    <a:cubicBezTo>
                      <a:pt x="278" y="0"/>
                      <a:pt x="196" y="44"/>
                      <a:pt x="176" y="145"/>
                    </a:cubicBezTo>
                    <a:cubicBezTo>
                      <a:pt x="0" y="722"/>
                      <a:pt x="0" y="1323"/>
                      <a:pt x="126" y="1925"/>
                    </a:cubicBezTo>
                    <a:cubicBezTo>
                      <a:pt x="156" y="2035"/>
                      <a:pt x="237" y="2081"/>
                      <a:pt x="322" y="2081"/>
                    </a:cubicBezTo>
                    <a:cubicBezTo>
                      <a:pt x="449" y="2081"/>
                      <a:pt x="582" y="1975"/>
                      <a:pt x="552" y="1825"/>
                    </a:cubicBezTo>
                    <a:cubicBezTo>
                      <a:pt x="427" y="1298"/>
                      <a:pt x="427" y="772"/>
                      <a:pt x="577" y="246"/>
                    </a:cubicBezTo>
                    <a:cubicBezTo>
                      <a:pt x="622" y="96"/>
                      <a:pt x="488" y="0"/>
                      <a:pt x="36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8" name="Google Shape;3848;p40"/>
              <p:cNvSpPr/>
              <p:nvPr/>
            </p:nvSpPr>
            <p:spPr>
              <a:xfrm>
                <a:off x="4750650" y="1856400"/>
                <a:ext cx="14075" cy="25675"/>
              </a:xfrm>
              <a:custGeom>
                <a:avLst/>
                <a:gdLst/>
                <a:ahLst/>
                <a:cxnLst/>
                <a:rect l="l" t="t" r="r" b="b"/>
                <a:pathLst>
                  <a:path w="563" h="1027" extrusionOk="0">
                    <a:moveTo>
                      <a:pt x="307" y="1"/>
                    </a:moveTo>
                    <a:cubicBezTo>
                      <a:pt x="227" y="1"/>
                      <a:pt x="151" y="47"/>
                      <a:pt x="131" y="157"/>
                    </a:cubicBezTo>
                    <a:cubicBezTo>
                      <a:pt x="106" y="357"/>
                      <a:pt x="56" y="558"/>
                      <a:pt x="31" y="758"/>
                    </a:cubicBezTo>
                    <a:cubicBezTo>
                      <a:pt x="1" y="924"/>
                      <a:pt x="135" y="1027"/>
                      <a:pt x="257" y="1027"/>
                    </a:cubicBezTo>
                    <a:cubicBezTo>
                      <a:pt x="337" y="1027"/>
                      <a:pt x="412" y="983"/>
                      <a:pt x="432" y="883"/>
                    </a:cubicBezTo>
                    <a:lnTo>
                      <a:pt x="532" y="257"/>
                    </a:lnTo>
                    <a:cubicBezTo>
                      <a:pt x="562" y="106"/>
                      <a:pt x="429" y="1"/>
                      <a:pt x="30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9" name="Google Shape;3849;p40"/>
              <p:cNvSpPr/>
              <p:nvPr/>
            </p:nvSpPr>
            <p:spPr>
              <a:xfrm>
                <a:off x="4768450" y="1861425"/>
                <a:ext cx="17325" cy="28500"/>
              </a:xfrm>
              <a:custGeom>
                <a:avLst/>
                <a:gdLst/>
                <a:ahLst/>
                <a:cxnLst/>
                <a:rect l="l" t="t" r="r" b="b"/>
                <a:pathLst>
                  <a:path w="693" h="1140" extrusionOk="0">
                    <a:moveTo>
                      <a:pt x="440" y="0"/>
                    </a:moveTo>
                    <a:cubicBezTo>
                      <a:pt x="358" y="0"/>
                      <a:pt x="276" y="46"/>
                      <a:pt x="246" y="156"/>
                    </a:cubicBezTo>
                    <a:cubicBezTo>
                      <a:pt x="171" y="407"/>
                      <a:pt x="96" y="632"/>
                      <a:pt x="46" y="883"/>
                    </a:cubicBezTo>
                    <a:cubicBezTo>
                      <a:pt x="0" y="1034"/>
                      <a:pt x="128" y="1139"/>
                      <a:pt x="252" y="1139"/>
                    </a:cubicBezTo>
                    <a:cubicBezTo>
                      <a:pt x="335" y="1139"/>
                      <a:pt x="417" y="1093"/>
                      <a:pt x="447" y="983"/>
                    </a:cubicBezTo>
                    <a:cubicBezTo>
                      <a:pt x="497" y="758"/>
                      <a:pt x="572" y="507"/>
                      <a:pt x="647" y="256"/>
                    </a:cubicBezTo>
                    <a:cubicBezTo>
                      <a:pt x="692" y="106"/>
                      <a:pt x="565" y="0"/>
                      <a:pt x="44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0" name="Google Shape;3850;p40"/>
              <p:cNvSpPr/>
              <p:nvPr/>
            </p:nvSpPr>
            <p:spPr>
              <a:xfrm>
                <a:off x="4795125" y="1275575"/>
                <a:ext cx="58325" cy="88025"/>
              </a:xfrm>
              <a:custGeom>
                <a:avLst/>
                <a:gdLst/>
                <a:ahLst/>
                <a:cxnLst/>
                <a:rect l="l" t="t" r="r" b="b"/>
                <a:pathLst>
                  <a:path w="2333" h="3521" extrusionOk="0">
                    <a:moveTo>
                      <a:pt x="2080" y="0"/>
                    </a:moveTo>
                    <a:cubicBezTo>
                      <a:pt x="1998" y="0"/>
                      <a:pt x="1916" y="47"/>
                      <a:pt x="1886" y="156"/>
                    </a:cubicBezTo>
                    <a:cubicBezTo>
                      <a:pt x="1635" y="1334"/>
                      <a:pt x="1034" y="2362"/>
                      <a:pt x="157" y="3164"/>
                    </a:cubicBezTo>
                    <a:cubicBezTo>
                      <a:pt x="1" y="3320"/>
                      <a:pt x="147" y="3521"/>
                      <a:pt x="315" y="3521"/>
                    </a:cubicBezTo>
                    <a:cubicBezTo>
                      <a:pt x="363" y="3521"/>
                      <a:pt x="413" y="3504"/>
                      <a:pt x="457" y="3465"/>
                    </a:cubicBezTo>
                    <a:cubicBezTo>
                      <a:pt x="1385" y="2613"/>
                      <a:pt x="2011" y="1510"/>
                      <a:pt x="2287" y="257"/>
                    </a:cubicBezTo>
                    <a:cubicBezTo>
                      <a:pt x="2332" y="106"/>
                      <a:pt x="2205" y="0"/>
                      <a:pt x="208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1" name="Google Shape;3851;p40"/>
              <p:cNvSpPr/>
              <p:nvPr/>
            </p:nvSpPr>
            <p:spPr>
              <a:xfrm>
                <a:off x="5457550" y="1497200"/>
                <a:ext cx="66450" cy="563500"/>
              </a:xfrm>
              <a:custGeom>
                <a:avLst/>
                <a:gdLst/>
                <a:ahLst/>
                <a:cxnLst/>
                <a:rect l="l" t="t" r="r" b="b"/>
                <a:pathLst>
                  <a:path w="2658" h="22540" extrusionOk="0">
                    <a:moveTo>
                      <a:pt x="2244" y="1"/>
                    </a:moveTo>
                    <a:cubicBezTo>
                      <a:pt x="2137" y="1"/>
                      <a:pt x="2031" y="63"/>
                      <a:pt x="2031" y="189"/>
                    </a:cubicBezTo>
                    <a:cubicBezTo>
                      <a:pt x="1956" y="3672"/>
                      <a:pt x="1" y="7056"/>
                      <a:pt x="803" y="10540"/>
                    </a:cubicBezTo>
                    <a:cubicBezTo>
                      <a:pt x="1229" y="12469"/>
                      <a:pt x="2156" y="14048"/>
                      <a:pt x="2206" y="16078"/>
                    </a:cubicBezTo>
                    <a:cubicBezTo>
                      <a:pt x="2281" y="18184"/>
                      <a:pt x="1855" y="20239"/>
                      <a:pt x="1404" y="22294"/>
                    </a:cubicBezTo>
                    <a:cubicBezTo>
                      <a:pt x="1374" y="22443"/>
                      <a:pt x="1505" y="22539"/>
                      <a:pt x="1626" y="22539"/>
                    </a:cubicBezTo>
                    <a:cubicBezTo>
                      <a:pt x="1707" y="22539"/>
                      <a:pt x="1785" y="22495"/>
                      <a:pt x="1805" y="22394"/>
                    </a:cubicBezTo>
                    <a:cubicBezTo>
                      <a:pt x="2206" y="20515"/>
                      <a:pt x="2632" y="18585"/>
                      <a:pt x="2632" y="16655"/>
                    </a:cubicBezTo>
                    <a:cubicBezTo>
                      <a:pt x="2657" y="14775"/>
                      <a:pt x="2131" y="13196"/>
                      <a:pt x="1504" y="11442"/>
                    </a:cubicBezTo>
                    <a:cubicBezTo>
                      <a:pt x="151" y="7657"/>
                      <a:pt x="2382" y="3998"/>
                      <a:pt x="2457" y="189"/>
                    </a:cubicBezTo>
                    <a:cubicBezTo>
                      <a:pt x="2457" y="63"/>
                      <a:pt x="2350" y="1"/>
                      <a:pt x="22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2" name="Google Shape;3852;p40"/>
              <p:cNvSpPr/>
              <p:nvPr/>
            </p:nvSpPr>
            <p:spPr>
              <a:xfrm>
                <a:off x="5421200" y="1959775"/>
                <a:ext cx="141900" cy="325075"/>
              </a:xfrm>
              <a:custGeom>
                <a:avLst/>
                <a:gdLst/>
                <a:ahLst/>
                <a:cxnLst/>
                <a:rect l="l" t="t" r="r" b="b"/>
                <a:pathLst>
                  <a:path w="5676" h="13003" extrusionOk="0">
                    <a:moveTo>
                      <a:pt x="954" y="1"/>
                    </a:moveTo>
                    <a:cubicBezTo>
                      <a:pt x="874" y="1"/>
                      <a:pt x="798" y="47"/>
                      <a:pt x="778" y="157"/>
                    </a:cubicBezTo>
                    <a:cubicBezTo>
                      <a:pt x="377" y="2388"/>
                      <a:pt x="176" y="4668"/>
                      <a:pt x="76" y="6949"/>
                    </a:cubicBezTo>
                    <a:cubicBezTo>
                      <a:pt x="51" y="8102"/>
                      <a:pt x="1" y="9280"/>
                      <a:pt x="51" y="10458"/>
                    </a:cubicBezTo>
                    <a:cubicBezTo>
                      <a:pt x="76" y="11109"/>
                      <a:pt x="126" y="11811"/>
                      <a:pt x="527" y="12337"/>
                    </a:cubicBezTo>
                    <a:cubicBezTo>
                      <a:pt x="881" y="12799"/>
                      <a:pt x="1309" y="13003"/>
                      <a:pt x="1729" y="13003"/>
                    </a:cubicBezTo>
                    <a:cubicBezTo>
                      <a:pt x="2291" y="13003"/>
                      <a:pt x="2840" y="12639"/>
                      <a:pt x="3184" y="12037"/>
                    </a:cubicBezTo>
                    <a:cubicBezTo>
                      <a:pt x="4287" y="10132"/>
                      <a:pt x="4988" y="7876"/>
                      <a:pt x="5615" y="5796"/>
                    </a:cubicBezTo>
                    <a:cubicBezTo>
                      <a:pt x="5676" y="5630"/>
                      <a:pt x="5553" y="5527"/>
                      <a:pt x="5425" y="5527"/>
                    </a:cubicBezTo>
                    <a:cubicBezTo>
                      <a:pt x="5341" y="5527"/>
                      <a:pt x="5254" y="5571"/>
                      <a:pt x="5214" y="5671"/>
                    </a:cubicBezTo>
                    <a:cubicBezTo>
                      <a:pt x="4738" y="7275"/>
                      <a:pt x="4161" y="8829"/>
                      <a:pt x="3510" y="10357"/>
                    </a:cubicBezTo>
                    <a:cubicBezTo>
                      <a:pt x="3234" y="11009"/>
                      <a:pt x="2733" y="12613"/>
                      <a:pt x="1805" y="12613"/>
                    </a:cubicBezTo>
                    <a:cubicBezTo>
                      <a:pt x="1796" y="12613"/>
                      <a:pt x="1787" y="12613"/>
                      <a:pt x="1777" y="12613"/>
                    </a:cubicBezTo>
                    <a:cubicBezTo>
                      <a:pt x="551" y="12613"/>
                      <a:pt x="477" y="10978"/>
                      <a:pt x="452" y="10132"/>
                    </a:cubicBezTo>
                    <a:cubicBezTo>
                      <a:pt x="427" y="6849"/>
                      <a:pt x="577" y="3515"/>
                      <a:pt x="1179" y="257"/>
                    </a:cubicBezTo>
                    <a:cubicBezTo>
                      <a:pt x="1209" y="106"/>
                      <a:pt x="1076" y="1"/>
                      <a:pt x="95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3" name="Google Shape;3853;p40"/>
              <p:cNvSpPr/>
              <p:nvPr/>
            </p:nvSpPr>
            <p:spPr>
              <a:xfrm>
                <a:off x="5471650" y="2108900"/>
                <a:ext cx="18825" cy="95975"/>
              </a:xfrm>
              <a:custGeom>
                <a:avLst/>
                <a:gdLst/>
                <a:ahLst/>
                <a:cxnLst/>
                <a:rect l="l" t="t" r="r" b="b"/>
                <a:pathLst>
                  <a:path w="753" h="3839" extrusionOk="0">
                    <a:moveTo>
                      <a:pt x="546" y="0"/>
                    </a:moveTo>
                    <a:cubicBezTo>
                      <a:pt x="439" y="0"/>
                      <a:pt x="326" y="69"/>
                      <a:pt x="314" y="207"/>
                    </a:cubicBezTo>
                    <a:cubicBezTo>
                      <a:pt x="214" y="1335"/>
                      <a:pt x="113" y="2488"/>
                      <a:pt x="13" y="3641"/>
                    </a:cubicBezTo>
                    <a:cubicBezTo>
                      <a:pt x="1" y="3775"/>
                      <a:pt x="90" y="3838"/>
                      <a:pt x="188" y="3838"/>
                    </a:cubicBezTo>
                    <a:cubicBezTo>
                      <a:pt x="290" y="3838"/>
                      <a:pt x="401" y="3769"/>
                      <a:pt x="414" y="3641"/>
                    </a:cubicBezTo>
                    <a:cubicBezTo>
                      <a:pt x="539" y="2488"/>
                      <a:pt x="640" y="1335"/>
                      <a:pt x="740" y="207"/>
                    </a:cubicBezTo>
                    <a:cubicBezTo>
                      <a:pt x="752" y="69"/>
                      <a:pt x="652" y="0"/>
                      <a:pt x="5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4" name="Google Shape;3854;p40"/>
              <p:cNvSpPr/>
              <p:nvPr/>
            </p:nvSpPr>
            <p:spPr>
              <a:xfrm>
                <a:off x="5516150" y="1750075"/>
                <a:ext cx="35100" cy="95375"/>
              </a:xfrm>
              <a:custGeom>
                <a:avLst/>
                <a:gdLst/>
                <a:ahLst/>
                <a:cxnLst/>
                <a:rect l="l" t="t" r="r" b="b"/>
                <a:pathLst>
                  <a:path w="1404" h="3815" extrusionOk="0">
                    <a:moveTo>
                      <a:pt x="291" y="1"/>
                    </a:moveTo>
                    <a:cubicBezTo>
                      <a:pt x="155" y="1"/>
                      <a:pt x="1" y="150"/>
                      <a:pt x="88" y="324"/>
                    </a:cubicBezTo>
                    <a:cubicBezTo>
                      <a:pt x="589" y="1352"/>
                      <a:pt x="865" y="2455"/>
                      <a:pt x="965" y="3608"/>
                    </a:cubicBezTo>
                    <a:cubicBezTo>
                      <a:pt x="977" y="3745"/>
                      <a:pt x="1090" y="3814"/>
                      <a:pt x="1197" y="3814"/>
                    </a:cubicBezTo>
                    <a:cubicBezTo>
                      <a:pt x="1303" y="3814"/>
                      <a:pt x="1404" y="3745"/>
                      <a:pt x="1391" y="3608"/>
                    </a:cubicBezTo>
                    <a:cubicBezTo>
                      <a:pt x="1291" y="2379"/>
                      <a:pt x="965" y="1227"/>
                      <a:pt x="439" y="99"/>
                    </a:cubicBezTo>
                    <a:cubicBezTo>
                      <a:pt x="408"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5" name="Google Shape;3855;p40"/>
              <p:cNvSpPr/>
              <p:nvPr/>
            </p:nvSpPr>
            <p:spPr>
              <a:xfrm>
                <a:off x="5528050" y="1603800"/>
                <a:ext cx="29425" cy="41550"/>
              </a:xfrm>
              <a:custGeom>
                <a:avLst/>
                <a:gdLst/>
                <a:ahLst/>
                <a:cxnLst/>
                <a:rect l="l" t="t" r="r" b="b"/>
                <a:pathLst>
                  <a:path w="1177" h="1662" extrusionOk="0">
                    <a:moveTo>
                      <a:pt x="882" y="0"/>
                    </a:moveTo>
                    <a:cubicBezTo>
                      <a:pt x="817" y="0"/>
                      <a:pt x="754" y="32"/>
                      <a:pt x="714" y="110"/>
                    </a:cubicBezTo>
                    <a:cubicBezTo>
                      <a:pt x="514" y="511"/>
                      <a:pt x="288" y="937"/>
                      <a:pt x="88" y="1338"/>
                    </a:cubicBezTo>
                    <a:cubicBezTo>
                      <a:pt x="1" y="1512"/>
                      <a:pt x="143" y="1662"/>
                      <a:pt x="280" y="1662"/>
                    </a:cubicBezTo>
                    <a:cubicBezTo>
                      <a:pt x="341" y="1662"/>
                      <a:pt x="400" y="1633"/>
                      <a:pt x="439" y="1564"/>
                    </a:cubicBezTo>
                    <a:cubicBezTo>
                      <a:pt x="664" y="1138"/>
                      <a:pt x="865" y="737"/>
                      <a:pt x="1090" y="311"/>
                    </a:cubicBezTo>
                    <a:cubicBezTo>
                      <a:pt x="1177" y="155"/>
                      <a:pt x="1025" y="0"/>
                      <a:pt x="88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6" name="Google Shape;3856;p40"/>
              <p:cNvSpPr/>
              <p:nvPr/>
            </p:nvSpPr>
            <p:spPr>
              <a:xfrm>
                <a:off x="5556675" y="1616950"/>
                <a:ext cx="26925" cy="43650"/>
              </a:xfrm>
              <a:custGeom>
                <a:avLst/>
                <a:gdLst/>
                <a:ahLst/>
                <a:cxnLst/>
                <a:rect l="l" t="t" r="r" b="b"/>
                <a:pathLst>
                  <a:path w="1077" h="1746" extrusionOk="0">
                    <a:moveTo>
                      <a:pt x="789" y="0"/>
                    </a:moveTo>
                    <a:cubicBezTo>
                      <a:pt x="725" y="0"/>
                      <a:pt x="661" y="32"/>
                      <a:pt x="622" y="110"/>
                    </a:cubicBezTo>
                    <a:cubicBezTo>
                      <a:pt x="346" y="537"/>
                      <a:pt x="146" y="988"/>
                      <a:pt x="46" y="1489"/>
                    </a:cubicBezTo>
                    <a:cubicBezTo>
                      <a:pt x="0" y="1640"/>
                      <a:pt x="128" y="1745"/>
                      <a:pt x="252" y="1745"/>
                    </a:cubicBezTo>
                    <a:cubicBezTo>
                      <a:pt x="335" y="1745"/>
                      <a:pt x="417" y="1699"/>
                      <a:pt x="447" y="1589"/>
                    </a:cubicBezTo>
                    <a:cubicBezTo>
                      <a:pt x="547" y="1138"/>
                      <a:pt x="722" y="712"/>
                      <a:pt x="973" y="311"/>
                    </a:cubicBezTo>
                    <a:cubicBezTo>
                      <a:pt x="1076" y="156"/>
                      <a:pt x="931" y="0"/>
                      <a:pt x="7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7" name="Google Shape;3857;p40"/>
              <p:cNvSpPr/>
              <p:nvPr/>
            </p:nvSpPr>
            <p:spPr>
              <a:xfrm>
                <a:off x="5638125" y="1793750"/>
                <a:ext cx="27975" cy="65150"/>
              </a:xfrm>
              <a:custGeom>
                <a:avLst/>
                <a:gdLst/>
                <a:ahLst/>
                <a:cxnLst/>
                <a:rect l="l" t="t" r="r" b="b"/>
                <a:pathLst>
                  <a:path w="1119" h="2606" extrusionOk="0">
                    <a:moveTo>
                      <a:pt x="856" y="0"/>
                    </a:moveTo>
                    <a:cubicBezTo>
                      <a:pt x="772" y="0"/>
                      <a:pt x="692" y="46"/>
                      <a:pt x="672" y="156"/>
                    </a:cubicBezTo>
                    <a:cubicBezTo>
                      <a:pt x="447" y="883"/>
                      <a:pt x="246" y="1610"/>
                      <a:pt x="46" y="2337"/>
                    </a:cubicBezTo>
                    <a:cubicBezTo>
                      <a:pt x="0" y="2503"/>
                      <a:pt x="129" y="2606"/>
                      <a:pt x="254" y="2606"/>
                    </a:cubicBezTo>
                    <a:cubicBezTo>
                      <a:pt x="336" y="2606"/>
                      <a:pt x="417" y="2561"/>
                      <a:pt x="447" y="2462"/>
                    </a:cubicBezTo>
                    <a:cubicBezTo>
                      <a:pt x="647" y="1710"/>
                      <a:pt x="848" y="983"/>
                      <a:pt x="1073" y="257"/>
                    </a:cubicBezTo>
                    <a:cubicBezTo>
                      <a:pt x="1119" y="106"/>
                      <a:pt x="982" y="0"/>
                      <a:pt x="85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8" name="Google Shape;3858;p40"/>
              <p:cNvSpPr/>
              <p:nvPr/>
            </p:nvSpPr>
            <p:spPr>
              <a:xfrm>
                <a:off x="3963175" y="1050100"/>
                <a:ext cx="1765075" cy="1286425"/>
              </a:xfrm>
              <a:custGeom>
                <a:avLst/>
                <a:gdLst/>
                <a:ahLst/>
                <a:cxnLst/>
                <a:rect l="l" t="t" r="r" b="b"/>
                <a:pathLst>
                  <a:path w="70603" h="51457" extrusionOk="0">
                    <a:moveTo>
                      <a:pt x="24854" y="402"/>
                    </a:moveTo>
                    <a:cubicBezTo>
                      <a:pt x="24941" y="402"/>
                      <a:pt x="25027" y="402"/>
                      <a:pt x="25114" y="403"/>
                    </a:cubicBezTo>
                    <a:cubicBezTo>
                      <a:pt x="29450" y="479"/>
                      <a:pt x="33460" y="2208"/>
                      <a:pt x="35891" y="5065"/>
                    </a:cubicBezTo>
                    <a:lnTo>
                      <a:pt x="35991" y="5190"/>
                    </a:lnTo>
                    <a:lnTo>
                      <a:pt x="36116" y="5140"/>
                    </a:lnTo>
                    <a:cubicBezTo>
                      <a:pt x="39582" y="3914"/>
                      <a:pt x="43145" y="3296"/>
                      <a:pt x="46592" y="3296"/>
                    </a:cubicBezTo>
                    <a:cubicBezTo>
                      <a:pt x="49204" y="3296"/>
                      <a:pt x="51749" y="3650"/>
                      <a:pt x="54136" y="4363"/>
                    </a:cubicBezTo>
                    <a:cubicBezTo>
                      <a:pt x="60152" y="6168"/>
                      <a:pt x="65214" y="10403"/>
                      <a:pt x="67670" y="15642"/>
                    </a:cubicBezTo>
                    <a:cubicBezTo>
                      <a:pt x="69675" y="19977"/>
                      <a:pt x="70177" y="25291"/>
                      <a:pt x="69174" y="31456"/>
                    </a:cubicBezTo>
                    <a:cubicBezTo>
                      <a:pt x="68197" y="37421"/>
                      <a:pt x="66016" y="43286"/>
                      <a:pt x="62808" y="48399"/>
                    </a:cubicBezTo>
                    <a:cubicBezTo>
                      <a:pt x="62357" y="49151"/>
                      <a:pt x="61856" y="49902"/>
                      <a:pt x="61154" y="50429"/>
                    </a:cubicBezTo>
                    <a:cubicBezTo>
                      <a:pt x="60636" y="50826"/>
                      <a:pt x="60046" y="51033"/>
                      <a:pt x="59492" y="51033"/>
                    </a:cubicBezTo>
                    <a:cubicBezTo>
                      <a:pt x="59242" y="51033"/>
                      <a:pt x="58999" y="50991"/>
                      <a:pt x="58773" y="50905"/>
                    </a:cubicBezTo>
                    <a:cubicBezTo>
                      <a:pt x="57746" y="50529"/>
                      <a:pt x="57144" y="49351"/>
                      <a:pt x="56969" y="47321"/>
                    </a:cubicBezTo>
                    <a:cubicBezTo>
                      <a:pt x="56743" y="44539"/>
                      <a:pt x="56743" y="41732"/>
                      <a:pt x="57019" y="38975"/>
                    </a:cubicBezTo>
                    <a:lnTo>
                      <a:pt x="57119" y="38123"/>
                    </a:lnTo>
                    <a:lnTo>
                      <a:pt x="56643" y="38850"/>
                    </a:lnTo>
                    <a:cubicBezTo>
                      <a:pt x="56217" y="39501"/>
                      <a:pt x="55690" y="40103"/>
                      <a:pt x="55114" y="40629"/>
                    </a:cubicBezTo>
                    <a:cubicBezTo>
                      <a:pt x="54653" y="41048"/>
                      <a:pt x="53808" y="41659"/>
                      <a:pt x="52914" y="41659"/>
                    </a:cubicBezTo>
                    <a:cubicBezTo>
                      <a:pt x="52738" y="41659"/>
                      <a:pt x="52560" y="41635"/>
                      <a:pt x="52382" y="41582"/>
                    </a:cubicBezTo>
                    <a:cubicBezTo>
                      <a:pt x="51756" y="41356"/>
                      <a:pt x="51229" y="40754"/>
                      <a:pt x="51004" y="39952"/>
                    </a:cubicBezTo>
                    <a:cubicBezTo>
                      <a:pt x="50778" y="39201"/>
                      <a:pt x="50803" y="38399"/>
                      <a:pt x="50828" y="37622"/>
                    </a:cubicBezTo>
                    <a:lnTo>
                      <a:pt x="51104" y="30378"/>
                    </a:lnTo>
                    <a:cubicBezTo>
                      <a:pt x="51154" y="29877"/>
                      <a:pt x="51179" y="29376"/>
                      <a:pt x="51179" y="28875"/>
                    </a:cubicBezTo>
                    <a:lnTo>
                      <a:pt x="51154" y="28875"/>
                    </a:lnTo>
                    <a:lnTo>
                      <a:pt x="51154" y="28800"/>
                    </a:lnTo>
                    <a:lnTo>
                      <a:pt x="50753" y="28774"/>
                    </a:lnTo>
                    <a:lnTo>
                      <a:pt x="50678" y="30328"/>
                    </a:lnTo>
                    <a:cubicBezTo>
                      <a:pt x="50477" y="32910"/>
                      <a:pt x="49776" y="35441"/>
                      <a:pt x="48898" y="38348"/>
                    </a:cubicBezTo>
                    <a:cubicBezTo>
                      <a:pt x="48693" y="39080"/>
                      <a:pt x="48091" y="40624"/>
                      <a:pt x="46751" y="40624"/>
                    </a:cubicBezTo>
                    <a:cubicBezTo>
                      <a:pt x="46622" y="40624"/>
                      <a:pt x="46485" y="40610"/>
                      <a:pt x="46342" y="40579"/>
                    </a:cubicBezTo>
                    <a:cubicBezTo>
                      <a:pt x="44888" y="40253"/>
                      <a:pt x="44212" y="38499"/>
                      <a:pt x="43886" y="37095"/>
                    </a:cubicBezTo>
                    <a:cubicBezTo>
                      <a:pt x="43334" y="34639"/>
                      <a:pt x="43134" y="32133"/>
                      <a:pt x="43259" y="29627"/>
                    </a:cubicBezTo>
                    <a:cubicBezTo>
                      <a:pt x="43359" y="29050"/>
                      <a:pt x="43410" y="28474"/>
                      <a:pt x="43410" y="27897"/>
                    </a:cubicBezTo>
                    <a:lnTo>
                      <a:pt x="43009" y="27847"/>
                    </a:lnTo>
                    <a:cubicBezTo>
                      <a:pt x="42933" y="28424"/>
                      <a:pt x="42883" y="29000"/>
                      <a:pt x="42858" y="29576"/>
                    </a:cubicBezTo>
                    <a:cubicBezTo>
                      <a:pt x="42457" y="32283"/>
                      <a:pt x="41329" y="34840"/>
                      <a:pt x="39575" y="36945"/>
                    </a:cubicBezTo>
                    <a:cubicBezTo>
                      <a:pt x="39237" y="37368"/>
                      <a:pt x="38131" y="38558"/>
                      <a:pt x="36950" y="38558"/>
                    </a:cubicBezTo>
                    <a:cubicBezTo>
                      <a:pt x="36732" y="38558"/>
                      <a:pt x="36511" y="38518"/>
                      <a:pt x="36292" y="38424"/>
                    </a:cubicBezTo>
                    <a:cubicBezTo>
                      <a:pt x="35339" y="38023"/>
                      <a:pt x="34963" y="36820"/>
                      <a:pt x="34763" y="35942"/>
                    </a:cubicBezTo>
                    <a:cubicBezTo>
                      <a:pt x="34487" y="34739"/>
                      <a:pt x="34312" y="33536"/>
                      <a:pt x="34237" y="32283"/>
                    </a:cubicBezTo>
                    <a:cubicBezTo>
                      <a:pt x="34362" y="31256"/>
                      <a:pt x="34362" y="30203"/>
                      <a:pt x="34212" y="29175"/>
                    </a:cubicBezTo>
                    <a:lnTo>
                      <a:pt x="33811" y="29175"/>
                    </a:lnTo>
                    <a:cubicBezTo>
                      <a:pt x="33735" y="30228"/>
                      <a:pt x="33735" y="31256"/>
                      <a:pt x="33811" y="32283"/>
                    </a:cubicBezTo>
                    <a:cubicBezTo>
                      <a:pt x="33635" y="33612"/>
                      <a:pt x="33234" y="34915"/>
                      <a:pt x="32608" y="36118"/>
                    </a:cubicBezTo>
                    <a:cubicBezTo>
                      <a:pt x="31931" y="37421"/>
                      <a:pt x="31104" y="38198"/>
                      <a:pt x="30176" y="38399"/>
                    </a:cubicBezTo>
                    <a:cubicBezTo>
                      <a:pt x="30002" y="38440"/>
                      <a:pt x="29828" y="38459"/>
                      <a:pt x="29657" y="38459"/>
                    </a:cubicBezTo>
                    <a:cubicBezTo>
                      <a:pt x="28569" y="38459"/>
                      <a:pt x="27563" y="37692"/>
                      <a:pt x="27044" y="36870"/>
                    </a:cubicBezTo>
                    <a:cubicBezTo>
                      <a:pt x="26317" y="35767"/>
                      <a:pt x="26141" y="34389"/>
                      <a:pt x="26041" y="33186"/>
                    </a:cubicBezTo>
                    <a:cubicBezTo>
                      <a:pt x="25991" y="32434"/>
                      <a:pt x="25941" y="31632"/>
                      <a:pt x="25916" y="30805"/>
                    </a:cubicBezTo>
                    <a:cubicBezTo>
                      <a:pt x="25891" y="30554"/>
                      <a:pt x="25866" y="30278"/>
                      <a:pt x="25866" y="30003"/>
                    </a:cubicBezTo>
                    <a:cubicBezTo>
                      <a:pt x="25866" y="29627"/>
                      <a:pt x="25841" y="29276"/>
                      <a:pt x="25790" y="28950"/>
                    </a:cubicBezTo>
                    <a:lnTo>
                      <a:pt x="25389" y="28975"/>
                    </a:lnTo>
                    <a:cubicBezTo>
                      <a:pt x="25415" y="29326"/>
                      <a:pt x="25415" y="29677"/>
                      <a:pt x="25440" y="30028"/>
                    </a:cubicBezTo>
                    <a:cubicBezTo>
                      <a:pt x="25465" y="32108"/>
                      <a:pt x="24963" y="34514"/>
                      <a:pt x="24036" y="36619"/>
                    </a:cubicBezTo>
                    <a:cubicBezTo>
                      <a:pt x="23560" y="37722"/>
                      <a:pt x="22958" y="38348"/>
                      <a:pt x="22282" y="38449"/>
                    </a:cubicBezTo>
                    <a:cubicBezTo>
                      <a:pt x="22208" y="38460"/>
                      <a:pt x="22136" y="38466"/>
                      <a:pt x="22064" y="38466"/>
                    </a:cubicBezTo>
                    <a:cubicBezTo>
                      <a:pt x="21064" y="38466"/>
                      <a:pt x="20273" y="37373"/>
                      <a:pt x="19876" y="36694"/>
                    </a:cubicBezTo>
                    <a:cubicBezTo>
                      <a:pt x="18447" y="34288"/>
                      <a:pt x="17620" y="31531"/>
                      <a:pt x="17520" y="28749"/>
                    </a:cubicBezTo>
                    <a:lnTo>
                      <a:pt x="17094" y="28749"/>
                    </a:lnTo>
                    <a:cubicBezTo>
                      <a:pt x="17094" y="29952"/>
                      <a:pt x="17244" y="31030"/>
                      <a:pt x="17369" y="32083"/>
                    </a:cubicBezTo>
                    <a:cubicBezTo>
                      <a:pt x="17495" y="32860"/>
                      <a:pt x="17595" y="33587"/>
                      <a:pt x="17620" y="34389"/>
                    </a:cubicBezTo>
                    <a:cubicBezTo>
                      <a:pt x="17695" y="35792"/>
                      <a:pt x="17294" y="37697"/>
                      <a:pt x="15841" y="38374"/>
                    </a:cubicBezTo>
                    <a:cubicBezTo>
                      <a:pt x="15490" y="38546"/>
                      <a:pt x="15120" y="38623"/>
                      <a:pt x="14748" y="38623"/>
                    </a:cubicBezTo>
                    <a:cubicBezTo>
                      <a:pt x="13494" y="38623"/>
                      <a:pt x="12212" y="37745"/>
                      <a:pt x="11555" y="36644"/>
                    </a:cubicBezTo>
                    <a:cubicBezTo>
                      <a:pt x="11028" y="35767"/>
                      <a:pt x="10928" y="34790"/>
                      <a:pt x="10828" y="33737"/>
                    </a:cubicBezTo>
                    <a:cubicBezTo>
                      <a:pt x="10778" y="33035"/>
                      <a:pt x="10703" y="32283"/>
                      <a:pt x="10502" y="31481"/>
                    </a:cubicBezTo>
                    <a:lnTo>
                      <a:pt x="10076" y="31581"/>
                    </a:lnTo>
                    <a:cubicBezTo>
                      <a:pt x="10126" y="31932"/>
                      <a:pt x="10176" y="32283"/>
                      <a:pt x="10226" y="32634"/>
                    </a:cubicBezTo>
                    <a:cubicBezTo>
                      <a:pt x="10477" y="34188"/>
                      <a:pt x="10703" y="35667"/>
                      <a:pt x="10226" y="37095"/>
                    </a:cubicBezTo>
                    <a:cubicBezTo>
                      <a:pt x="9771" y="38526"/>
                      <a:pt x="8359" y="39826"/>
                      <a:pt x="6883" y="39826"/>
                    </a:cubicBezTo>
                    <a:cubicBezTo>
                      <a:pt x="6653" y="39826"/>
                      <a:pt x="6421" y="39795"/>
                      <a:pt x="6191" y="39727"/>
                    </a:cubicBezTo>
                    <a:cubicBezTo>
                      <a:pt x="4663" y="39251"/>
                      <a:pt x="3886" y="37546"/>
                      <a:pt x="3334" y="35917"/>
                    </a:cubicBezTo>
                    <a:cubicBezTo>
                      <a:pt x="2106" y="32308"/>
                      <a:pt x="828" y="28023"/>
                      <a:pt x="577" y="23586"/>
                    </a:cubicBezTo>
                    <a:cubicBezTo>
                      <a:pt x="427" y="20328"/>
                      <a:pt x="778" y="15591"/>
                      <a:pt x="3409" y="11481"/>
                    </a:cubicBezTo>
                    <a:cubicBezTo>
                      <a:pt x="5414" y="8348"/>
                      <a:pt x="8648" y="5742"/>
                      <a:pt x="13259" y="3486"/>
                    </a:cubicBezTo>
                    <a:cubicBezTo>
                      <a:pt x="17492" y="1406"/>
                      <a:pt x="21295" y="402"/>
                      <a:pt x="24854" y="402"/>
                    </a:cubicBezTo>
                    <a:close/>
                    <a:moveTo>
                      <a:pt x="24849" y="1"/>
                    </a:moveTo>
                    <a:cubicBezTo>
                      <a:pt x="21217" y="1"/>
                      <a:pt x="17365" y="1006"/>
                      <a:pt x="13084" y="3110"/>
                    </a:cubicBezTo>
                    <a:cubicBezTo>
                      <a:pt x="8397" y="5391"/>
                      <a:pt x="5114" y="8048"/>
                      <a:pt x="3059" y="11256"/>
                    </a:cubicBezTo>
                    <a:cubicBezTo>
                      <a:pt x="352" y="15466"/>
                      <a:pt x="1" y="20303"/>
                      <a:pt x="176" y="23586"/>
                    </a:cubicBezTo>
                    <a:cubicBezTo>
                      <a:pt x="402" y="28073"/>
                      <a:pt x="1705" y="32409"/>
                      <a:pt x="2933" y="36068"/>
                    </a:cubicBezTo>
                    <a:cubicBezTo>
                      <a:pt x="3535" y="37772"/>
                      <a:pt x="4362" y="39602"/>
                      <a:pt x="6066" y="40128"/>
                    </a:cubicBezTo>
                    <a:cubicBezTo>
                      <a:pt x="6341" y="40209"/>
                      <a:pt x="6618" y="40247"/>
                      <a:pt x="6891" y="40247"/>
                    </a:cubicBezTo>
                    <a:cubicBezTo>
                      <a:pt x="8558" y="40247"/>
                      <a:pt x="10111" y="38836"/>
                      <a:pt x="10627" y="37221"/>
                    </a:cubicBezTo>
                    <a:cubicBezTo>
                      <a:pt x="10753" y="36870"/>
                      <a:pt x="10828" y="36544"/>
                      <a:pt x="10878" y="36193"/>
                    </a:cubicBezTo>
                    <a:cubicBezTo>
                      <a:pt x="10953" y="36419"/>
                      <a:pt x="11054" y="36644"/>
                      <a:pt x="11204" y="36870"/>
                    </a:cubicBezTo>
                    <a:cubicBezTo>
                      <a:pt x="11913" y="38076"/>
                      <a:pt x="13309" y="39049"/>
                      <a:pt x="14723" y="39049"/>
                    </a:cubicBezTo>
                    <a:cubicBezTo>
                      <a:pt x="15159" y="39049"/>
                      <a:pt x="15596" y="38956"/>
                      <a:pt x="16016" y="38749"/>
                    </a:cubicBezTo>
                    <a:cubicBezTo>
                      <a:pt x="17645" y="37973"/>
                      <a:pt x="18121" y="35967"/>
                      <a:pt x="18046" y="34363"/>
                    </a:cubicBezTo>
                    <a:cubicBezTo>
                      <a:pt x="18021" y="34088"/>
                      <a:pt x="18021" y="33837"/>
                      <a:pt x="17996" y="33587"/>
                    </a:cubicBezTo>
                    <a:lnTo>
                      <a:pt x="17996" y="33587"/>
                    </a:lnTo>
                    <a:cubicBezTo>
                      <a:pt x="18372" y="34739"/>
                      <a:pt x="18873" y="35867"/>
                      <a:pt x="19500" y="36920"/>
                    </a:cubicBezTo>
                    <a:cubicBezTo>
                      <a:pt x="20251" y="38195"/>
                      <a:pt x="21168" y="38870"/>
                      <a:pt x="22063" y="38870"/>
                    </a:cubicBezTo>
                    <a:cubicBezTo>
                      <a:pt x="22153" y="38870"/>
                      <a:pt x="22242" y="38863"/>
                      <a:pt x="22332" y="38850"/>
                    </a:cubicBezTo>
                    <a:cubicBezTo>
                      <a:pt x="23184" y="38724"/>
                      <a:pt x="23886" y="38048"/>
                      <a:pt x="24412" y="36795"/>
                    </a:cubicBezTo>
                    <a:cubicBezTo>
                      <a:pt x="24963" y="35541"/>
                      <a:pt x="25364" y="34213"/>
                      <a:pt x="25615" y="32885"/>
                    </a:cubicBezTo>
                    <a:cubicBezTo>
                      <a:pt x="25615" y="33010"/>
                      <a:pt x="25615" y="33110"/>
                      <a:pt x="25640" y="33211"/>
                    </a:cubicBezTo>
                    <a:cubicBezTo>
                      <a:pt x="25715" y="34464"/>
                      <a:pt x="25916" y="35917"/>
                      <a:pt x="26693" y="37095"/>
                    </a:cubicBezTo>
                    <a:cubicBezTo>
                      <a:pt x="27413" y="38197"/>
                      <a:pt x="28563" y="38869"/>
                      <a:pt x="29673" y="38869"/>
                    </a:cubicBezTo>
                    <a:cubicBezTo>
                      <a:pt x="29877" y="38869"/>
                      <a:pt x="30079" y="38846"/>
                      <a:pt x="30277" y="38800"/>
                    </a:cubicBezTo>
                    <a:cubicBezTo>
                      <a:pt x="31329" y="38574"/>
                      <a:pt x="32257" y="37722"/>
                      <a:pt x="32983" y="36293"/>
                    </a:cubicBezTo>
                    <a:cubicBezTo>
                      <a:pt x="33410" y="35491"/>
                      <a:pt x="33735" y="34639"/>
                      <a:pt x="33961" y="33762"/>
                    </a:cubicBezTo>
                    <a:cubicBezTo>
                      <a:pt x="34061" y="34514"/>
                      <a:pt x="34187" y="35291"/>
                      <a:pt x="34362" y="36043"/>
                    </a:cubicBezTo>
                    <a:cubicBezTo>
                      <a:pt x="34588" y="36995"/>
                      <a:pt x="35014" y="38323"/>
                      <a:pt x="36116" y="38800"/>
                    </a:cubicBezTo>
                    <a:cubicBezTo>
                      <a:pt x="36389" y="38914"/>
                      <a:pt x="36662" y="38963"/>
                      <a:pt x="36928" y="38963"/>
                    </a:cubicBezTo>
                    <a:cubicBezTo>
                      <a:pt x="38301" y="38963"/>
                      <a:pt x="39523" y="37657"/>
                      <a:pt x="39901" y="37196"/>
                    </a:cubicBezTo>
                    <a:cubicBezTo>
                      <a:pt x="41254" y="35592"/>
                      <a:pt x="42232" y="33712"/>
                      <a:pt x="42808" y="31707"/>
                    </a:cubicBezTo>
                    <a:cubicBezTo>
                      <a:pt x="42858" y="33561"/>
                      <a:pt x="43084" y="35391"/>
                      <a:pt x="43485" y="37196"/>
                    </a:cubicBezTo>
                    <a:cubicBezTo>
                      <a:pt x="43961" y="39376"/>
                      <a:pt x="44913" y="40704"/>
                      <a:pt x="46242" y="40980"/>
                    </a:cubicBezTo>
                    <a:cubicBezTo>
                      <a:pt x="46413" y="41017"/>
                      <a:pt x="46580" y="41036"/>
                      <a:pt x="46743" y="41036"/>
                    </a:cubicBezTo>
                    <a:cubicBezTo>
                      <a:pt x="47891" y="41036"/>
                      <a:pt x="48816" y="40120"/>
                      <a:pt x="49299" y="38474"/>
                    </a:cubicBezTo>
                    <a:cubicBezTo>
                      <a:pt x="49801" y="36845"/>
                      <a:pt x="50227" y="35316"/>
                      <a:pt x="50553" y="33837"/>
                    </a:cubicBezTo>
                    <a:lnTo>
                      <a:pt x="50553" y="33837"/>
                    </a:lnTo>
                    <a:lnTo>
                      <a:pt x="50427" y="37597"/>
                    </a:lnTo>
                    <a:cubicBezTo>
                      <a:pt x="50402" y="38374"/>
                      <a:pt x="50352" y="39251"/>
                      <a:pt x="50603" y="40078"/>
                    </a:cubicBezTo>
                    <a:cubicBezTo>
                      <a:pt x="50878" y="41005"/>
                      <a:pt x="51505" y="41707"/>
                      <a:pt x="52257" y="41957"/>
                    </a:cubicBezTo>
                    <a:cubicBezTo>
                      <a:pt x="52488" y="42035"/>
                      <a:pt x="52719" y="42068"/>
                      <a:pt x="52945" y="42068"/>
                    </a:cubicBezTo>
                    <a:cubicBezTo>
                      <a:pt x="53968" y="42068"/>
                      <a:pt x="54902" y="41381"/>
                      <a:pt x="55415" y="40930"/>
                    </a:cubicBezTo>
                    <a:cubicBezTo>
                      <a:pt x="55816" y="40554"/>
                      <a:pt x="56192" y="40153"/>
                      <a:pt x="56543" y="39702"/>
                    </a:cubicBezTo>
                    <a:lnTo>
                      <a:pt x="56543" y="39702"/>
                    </a:lnTo>
                    <a:cubicBezTo>
                      <a:pt x="56342" y="42258"/>
                      <a:pt x="56342" y="44815"/>
                      <a:pt x="56568" y="47346"/>
                    </a:cubicBezTo>
                    <a:cubicBezTo>
                      <a:pt x="56743" y="49577"/>
                      <a:pt x="57420" y="50855"/>
                      <a:pt x="58648" y="51306"/>
                    </a:cubicBezTo>
                    <a:cubicBezTo>
                      <a:pt x="58898" y="51406"/>
                      <a:pt x="59174" y="51456"/>
                      <a:pt x="59475" y="51456"/>
                    </a:cubicBezTo>
                    <a:cubicBezTo>
                      <a:pt x="60101" y="51456"/>
                      <a:pt x="60803" y="51206"/>
                      <a:pt x="61405" y="50780"/>
                    </a:cubicBezTo>
                    <a:cubicBezTo>
                      <a:pt x="62157" y="50203"/>
                      <a:pt x="62683" y="49401"/>
                      <a:pt x="63184" y="48624"/>
                    </a:cubicBezTo>
                    <a:cubicBezTo>
                      <a:pt x="66392" y="43461"/>
                      <a:pt x="68598" y="37546"/>
                      <a:pt x="69600" y="31531"/>
                    </a:cubicBezTo>
                    <a:cubicBezTo>
                      <a:pt x="70603" y="25266"/>
                      <a:pt x="70076" y="19877"/>
                      <a:pt x="68046" y="15466"/>
                    </a:cubicBezTo>
                    <a:cubicBezTo>
                      <a:pt x="65540" y="10103"/>
                      <a:pt x="60402" y="5817"/>
                      <a:pt x="54262" y="3962"/>
                    </a:cubicBezTo>
                    <a:cubicBezTo>
                      <a:pt x="51834" y="3233"/>
                      <a:pt x="49251" y="2872"/>
                      <a:pt x="46602" y="2872"/>
                    </a:cubicBezTo>
                    <a:cubicBezTo>
                      <a:pt x="43151" y="2872"/>
                      <a:pt x="39590" y="3484"/>
                      <a:pt x="36116" y="4689"/>
                    </a:cubicBezTo>
                    <a:cubicBezTo>
                      <a:pt x="33610" y="1807"/>
                      <a:pt x="29500" y="53"/>
                      <a:pt x="25114" y="2"/>
                    </a:cubicBezTo>
                    <a:cubicBezTo>
                      <a:pt x="25026" y="1"/>
                      <a:pt x="24937" y="1"/>
                      <a:pt x="248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9" name="Google Shape;3859;p40"/>
              <p:cNvSpPr/>
              <p:nvPr/>
            </p:nvSpPr>
            <p:spPr>
              <a:xfrm>
                <a:off x="3946900" y="1050100"/>
                <a:ext cx="1787000" cy="1286150"/>
              </a:xfrm>
              <a:custGeom>
                <a:avLst/>
                <a:gdLst/>
                <a:ahLst/>
                <a:cxnLst/>
                <a:rect l="l" t="t" r="r" b="b"/>
                <a:pathLst>
                  <a:path w="71480" h="51446" extrusionOk="0">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0" name="Google Shape;3860;p40"/>
              <p:cNvSpPr/>
              <p:nvPr/>
            </p:nvSpPr>
            <p:spPr>
              <a:xfrm>
                <a:off x="2068425" y="3494400"/>
                <a:ext cx="1418600" cy="771950"/>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1" name="Google Shape;3861;p40"/>
              <p:cNvSpPr/>
              <p:nvPr/>
            </p:nvSpPr>
            <p:spPr>
              <a:xfrm>
                <a:off x="2033975" y="3489375"/>
                <a:ext cx="1500650"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2" name="Google Shape;3862;p40"/>
              <p:cNvSpPr/>
              <p:nvPr/>
            </p:nvSpPr>
            <p:spPr>
              <a:xfrm>
                <a:off x="3698150" y="2930475"/>
                <a:ext cx="644750" cy="564575"/>
              </a:xfrm>
              <a:custGeom>
                <a:avLst/>
                <a:gdLst/>
                <a:ahLst/>
                <a:cxnLst/>
                <a:rect l="l" t="t" r="r" b="b"/>
                <a:pathLst>
                  <a:path w="25790" h="22583" extrusionOk="0">
                    <a:moveTo>
                      <a:pt x="8346" y="1"/>
                    </a:moveTo>
                    <a:cubicBezTo>
                      <a:pt x="3735" y="1"/>
                      <a:pt x="0" y="3735"/>
                      <a:pt x="0" y="8347"/>
                    </a:cubicBezTo>
                    <a:cubicBezTo>
                      <a:pt x="0" y="12958"/>
                      <a:pt x="3735" y="16718"/>
                      <a:pt x="8346" y="16718"/>
                    </a:cubicBezTo>
                    <a:lnTo>
                      <a:pt x="9900" y="16718"/>
                    </a:lnTo>
                    <a:cubicBezTo>
                      <a:pt x="10602" y="18497"/>
                      <a:pt x="11429" y="20252"/>
                      <a:pt x="12356" y="22582"/>
                    </a:cubicBezTo>
                    <a:lnTo>
                      <a:pt x="15690" y="16718"/>
                    </a:lnTo>
                    <a:lnTo>
                      <a:pt x="17444" y="16718"/>
                    </a:lnTo>
                    <a:cubicBezTo>
                      <a:pt x="22056" y="16718"/>
                      <a:pt x="25790" y="12958"/>
                      <a:pt x="25790" y="8347"/>
                    </a:cubicBezTo>
                    <a:cubicBezTo>
                      <a:pt x="25790" y="3735"/>
                      <a:pt x="22056" y="1"/>
                      <a:pt x="174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3" name="Google Shape;3863;p40"/>
              <p:cNvSpPr/>
              <p:nvPr/>
            </p:nvSpPr>
            <p:spPr>
              <a:xfrm>
                <a:off x="3688125" y="2924975"/>
                <a:ext cx="703025" cy="575125"/>
              </a:xfrm>
              <a:custGeom>
                <a:avLst/>
                <a:gdLst/>
                <a:ahLst/>
                <a:cxnLst/>
                <a:rect l="l" t="t" r="r" b="b"/>
                <a:pathLst>
                  <a:path w="28121" h="23005" extrusionOk="0">
                    <a:moveTo>
                      <a:pt x="9899" y="424"/>
                    </a:moveTo>
                    <a:cubicBezTo>
                      <a:pt x="10866" y="424"/>
                      <a:pt x="11830" y="446"/>
                      <a:pt x="12782" y="446"/>
                    </a:cubicBezTo>
                    <a:lnTo>
                      <a:pt x="17845" y="446"/>
                    </a:lnTo>
                    <a:cubicBezTo>
                      <a:pt x="23033" y="522"/>
                      <a:pt x="26993" y="5409"/>
                      <a:pt x="25765" y="10522"/>
                    </a:cubicBezTo>
                    <a:cubicBezTo>
                      <a:pt x="25188" y="12878"/>
                      <a:pt x="23509" y="14908"/>
                      <a:pt x="21304" y="15935"/>
                    </a:cubicBezTo>
                    <a:cubicBezTo>
                      <a:pt x="19723" y="16690"/>
                      <a:pt x="18098" y="16712"/>
                      <a:pt x="16408" y="16712"/>
                    </a:cubicBezTo>
                    <a:cubicBezTo>
                      <a:pt x="16303" y="16712"/>
                      <a:pt x="16197" y="16712"/>
                      <a:pt x="16091" y="16712"/>
                    </a:cubicBezTo>
                    <a:cubicBezTo>
                      <a:pt x="16015" y="16712"/>
                      <a:pt x="15940" y="16762"/>
                      <a:pt x="15890" y="16812"/>
                    </a:cubicBezTo>
                    <a:cubicBezTo>
                      <a:pt x="14857" y="18645"/>
                      <a:pt x="13823" y="20477"/>
                      <a:pt x="12790" y="22309"/>
                    </a:cubicBezTo>
                    <a:lnTo>
                      <a:pt x="12790" y="22309"/>
                    </a:lnTo>
                    <a:cubicBezTo>
                      <a:pt x="12053" y="20497"/>
                      <a:pt x="11223" y="18701"/>
                      <a:pt x="10502" y="16863"/>
                    </a:cubicBezTo>
                    <a:cubicBezTo>
                      <a:pt x="10451" y="16787"/>
                      <a:pt x="10401" y="16712"/>
                      <a:pt x="10301" y="16712"/>
                    </a:cubicBezTo>
                    <a:cubicBezTo>
                      <a:pt x="7644" y="16712"/>
                      <a:pt x="5213" y="16411"/>
                      <a:pt x="3183" y="14507"/>
                    </a:cubicBezTo>
                    <a:cubicBezTo>
                      <a:pt x="852" y="12326"/>
                      <a:pt x="0" y="8867"/>
                      <a:pt x="1078" y="5835"/>
                    </a:cubicBezTo>
                    <a:cubicBezTo>
                      <a:pt x="2206" y="2727"/>
                      <a:pt x="5163" y="572"/>
                      <a:pt x="8446" y="446"/>
                    </a:cubicBezTo>
                    <a:cubicBezTo>
                      <a:pt x="8931" y="430"/>
                      <a:pt x="9416" y="424"/>
                      <a:pt x="9899" y="424"/>
                    </a:cubicBezTo>
                    <a:close/>
                    <a:moveTo>
                      <a:pt x="9803" y="1"/>
                    </a:moveTo>
                    <a:cubicBezTo>
                      <a:pt x="8292" y="1"/>
                      <a:pt x="6799" y="95"/>
                      <a:pt x="5389" y="697"/>
                    </a:cubicBezTo>
                    <a:cubicBezTo>
                      <a:pt x="2256" y="2025"/>
                      <a:pt x="176" y="5183"/>
                      <a:pt x="176" y="8567"/>
                    </a:cubicBezTo>
                    <a:cubicBezTo>
                      <a:pt x="176" y="11850"/>
                      <a:pt x="2131" y="14908"/>
                      <a:pt x="5088" y="16311"/>
                    </a:cubicBezTo>
                    <a:cubicBezTo>
                      <a:pt x="6567" y="17013"/>
                      <a:pt x="8096" y="17138"/>
                      <a:pt x="9725" y="17138"/>
                    </a:cubicBezTo>
                    <a:cubicBezTo>
                      <a:pt x="9882" y="17138"/>
                      <a:pt x="9987" y="17130"/>
                      <a:pt x="10059" y="17130"/>
                    </a:cubicBezTo>
                    <a:cubicBezTo>
                      <a:pt x="10239" y="17130"/>
                      <a:pt x="10219" y="17181"/>
                      <a:pt x="10326" y="17539"/>
                    </a:cubicBezTo>
                    <a:cubicBezTo>
                      <a:pt x="10426" y="17990"/>
                      <a:pt x="10702" y="18467"/>
                      <a:pt x="10878" y="18893"/>
                    </a:cubicBezTo>
                    <a:cubicBezTo>
                      <a:pt x="11454" y="20196"/>
                      <a:pt x="12005" y="21524"/>
                      <a:pt x="12557" y="22853"/>
                    </a:cubicBezTo>
                    <a:cubicBezTo>
                      <a:pt x="12601" y="22941"/>
                      <a:pt x="12698" y="23004"/>
                      <a:pt x="12791" y="23004"/>
                    </a:cubicBezTo>
                    <a:cubicBezTo>
                      <a:pt x="12855" y="23004"/>
                      <a:pt x="12917" y="22974"/>
                      <a:pt x="12958" y="22903"/>
                    </a:cubicBezTo>
                    <a:cubicBezTo>
                      <a:pt x="13785" y="21424"/>
                      <a:pt x="14612" y="19970"/>
                      <a:pt x="15439" y="18492"/>
                    </a:cubicBezTo>
                    <a:cubicBezTo>
                      <a:pt x="15639" y="18141"/>
                      <a:pt x="15840" y="17790"/>
                      <a:pt x="16015" y="17464"/>
                    </a:cubicBezTo>
                    <a:cubicBezTo>
                      <a:pt x="16136" y="17262"/>
                      <a:pt x="16306" y="17110"/>
                      <a:pt x="16224" y="17110"/>
                    </a:cubicBezTo>
                    <a:cubicBezTo>
                      <a:pt x="16222" y="17110"/>
                      <a:pt x="16220" y="17110"/>
                      <a:pt x="16218" y="17110"/>
                    </a:cubicBezTo>
                    <a:lnTo>
                      <a:pt x="16218" y="17110"/>
                    </a:lnTo>
                    <a:cubicBezTo>
                      <a:pt x="16313" y="17090"/>
                      <a:pt x="16420" y="17083"/>
                      <a:pt x="16532" y="17083"/>
                    </a:cubicBezTo>
                    <a:cubicBezTo>
                      <a:pt x="16842" y="17083"/>
                      <a:pt x="17193" y="17138"/>
                      <a:pt x="17444" y="17138"/>
                    </a:cubicBezTo>
                    <a:cubicBezTo>
                      <a:pt x="17970" y="17138"/>
                      <a:pt x="18497" y="17138"/>
                      <a:pt x="19023" y="17063"/>
                    </a:cubicBezTo>
                    <a:cubicBezTo>
                      <a:pt x="24787" y="16261"/>
                      <a:pt x="28121" y="9820"/>
                      <a:pt x="25464" y="4657"/>
                    </a:cubicBezTo>
                    <a:cubicBezTo>
                      <a:pt x="23987" y="1802"/>
                      <a:pt x="21033" y="74"/>
                      <a:pt x="17854" y="20"/>
                    </a:cubicBezTo>
                    <a:lnTo>
                      <a:pt x="17854" y="20"/>
                    </a:lnTo>
                    <a:cubicBezTo>
                      <a:pt x="17851" y="20"/>
                      <a:pt x="17848" y="20"/>
                      <a:pt x="17845" y="20"/>
                    </a:cubicBezTo>
                    <a:cubicBezTo>
                      <a:pt x="17837" y="20"/>
                      <a:pt x="17829" y="19"/>
                      <a:pt x="17822" y="19"/>
                    </a:cubicBezTo>
                    <a:cubicBezTo>
                      <a:pt x="17815" y="19"/>
                      <a:pt x="17807" y="20"/>
                      <a:pt x="17800" y="20"/>
                    </a:cubicBezTo>
                    <a:lnTo>
                      <a:pt x="11880" y="20"/>
                    </a:lnTo>
                    <a:cubicBezTo>
                      <a:pt x="11188" y="20"/>
                      <a:pt x="10494" y="1"/>
                      <a:pt x="980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4" name="Google Shape;3864;p40"/>
              <p:cNvSpPr/>
              <p:nvPr/>
            </p:nvSpPr>
            <p:spPr>
              <a:xfrm>
                <a:off x="1582850" y="580825"/>
                <a:ext cx="1276975" cy="1133500"/>
              </a:xfrm>
              <a:custGeom>
                <a:avLst/>
                <a:gdLst/>
                <a:ahLst/>
                <a:cxnLst/>
                <a:rect l="l" t="t" r="r" b="b"/>
                <a:pathLst>
                  <a:path w="51079" h="45340" extrusionOk="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5" name="Google Shape;3865;p40"/>
              <p:cNvSpPr/>
              <p:nvPr/>
            </p:nvSpPr>
            <p:spPr>
              <a:xfrm>
                <a:off x="1600400" y="576925"/>
                <a:ext cx="1280100" cy="1142525"/>
              </a:xfrm>
              <a:custGeom>
                <a:avLst/>
                <a:gdLst/>
                <a:ahLst/>
                <a:cxnLst/>
                <a:rect l="l" t="t" r="r" b="b"/>
                <a:pathLst>
                  <a:path w="51204" h="45701" extrusionOk="0">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6" name="Google Shape;3866;p40"/>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7" name="Google Shape;3867;p40"/>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8" name="Google Shape;3868;p40"/>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9" name="Google Shape;3869;p40"/>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0" name="Google Shape;3870;p40"/>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1" name="Google Shape;3871;p40"/>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2" name="Google Shape;3872;p40"/>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3" name="Google Shape;3873;p40"/>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4" name="Google Shape;3874;p40"/>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5" name="Google Shape;3875;p40"/>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6" name="Google Shape;3876;p40"/>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7" name="Google Shape;3877;p40"/>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8" name="Google Shape;3878;p40"/>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9" name="Google Shape;3879;p40"/>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0" name="Google Shape;3880;p40"/>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1" name="Google Shape;3881;p40"/>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2" name="Google Shape;3882;p40"/>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3" name="Google Shape;3883;p40"/>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4" name="Google Shape;3884;p40"/>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5" name="Google Shape;3885;p40"/>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6" name="Google Shape;3886;p40"/>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7" name="Google Shape;3887;p40"/>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8" name="Google Shape;3888;p40"/>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9" name="Google Shape;3889;p40"/>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0" name="Google Shape;3890;p40"/>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1" name="Google Shape;3891;p40"/>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2" name="Google Shape;3892;p40"/>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3" name="Google Shape;3893;p40"/>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4" name="Google Shape;3894;p40"/>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5" name="Google Shape;3895;p40"/>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6" name="Google Shape;3896;p40"/>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7" name="Google Shape;3897;p40"/>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8" name="Google Shape;3898;p40"/>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9" name="Google Shape;3899;p40"/>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0" name="Google Shape;3900;p40"/>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1" name="Google Shape;3901;p40"/>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2" name="Google Shape;3902;p40"/>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3" name="Google Shape;3903;p40"/>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4" name="Google Shape;3904;p40"/>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5" name="Google Shape;3905;p40"/>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6" name="Google Shape;3906;p40"/>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7" name="Google Shape;3907;p40"/>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8" name="Google Shape;3908;p40"/>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9" name="Google Shape;3909;p40"/>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0" name="Google Shape;3910;p40"/>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1" name="Google Shape;3911;p40"/>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2" name="Google Shape;3912;p40"/>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3" name="Google Shape;3913;p40"/>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4" name="Google Shape;3914;p40"/>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5" name="Google Shape;3915;p40"/>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6" name="Google Shape;3916;p40"/>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7" name="Google Shape;3917;p40"/>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8" name="Google Shape;3918;p40"/>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9" name="Google Shape;3919;p40"/>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0" name="Google Shape;3920;p40"/>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1" name="Google Shape;3921;p40"/>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2" name="Google Shape;3922;p40"/>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3" name="Google Shape;3923;p40"/>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4" name="Google Shape;3924;p40"/>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5" name="Google Shape;3925;p40"/>
              <p:cNvSpPr/>
              <p:nvPr/>
            </p:nvSpPr>
            <p:spPr>
              <a:xfrm>
                <a:off x="964425" y="1765000"/>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6" name="Google Shape;3926;p40"/>
              <p:cNvSpPr/>
              <p:nvPr/>
            </p:nvSpPr>
            <p:spPr>
              <a:xfrm>
                <a:off x="1309025" y="1759875"/>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7" name="Google Shape;3927;p40"/>
              <p:cNvSpPr/>
              <p:nvPr/>
            </p:nvSpPr>
            <p:spPr>
              <a:xfrm>
                <a:off x="1375450" y="1767575"/>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8" name="Google Shape;3928;p40"/>
              <p:cNvSpPr/>
              <p:nvPr/>
            </p:nvSpPr>
            <p:spPr>
              <a:xfrm>
                <a:off x="1349125" y="1804525"/>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9" name="Google Shape;3929;p40"/>
              <p:cNvSpPr/>
              <p:nvPr/>
            </p:nvSpPr>
            <p:spPr>
              <a:xfrm>
                <a:off x="1361675" y="1896650"/>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0" name="Google Shape;3930;p40"/>
              <p:cNvSpPr/>
              <p:nvPr/>
            </p:nvSpPr>
            <p:spPr>
              <a:xfrm>
                <a:off x="1424950" y="2005000"/>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1" name="Google Shape;3931;p40"/>
              <p:cNvSpPr/>
              <p:nvPr/>
            </p:nvSpPr>
            <p:spPr>
              <a:xfrm>
                <a:off x="1503275" y="2114075"/>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2" name="Google Shape;3932;p40"/>
              <p:cNvSpPr/>
              <p:nvPr/>
            </p:nvSpPr>
            <p:spPr>
              <a:xfrm>
                <a:off x="1590375" y="2225600"/>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3" name="Google Shape;3933;p40"/>
              <p:cNvSpPr/>
              <p:nvPr/>
            </p:nvSpPr>
            <p:spPr>
              <a:xfrm>
                <a:off x="1683100" y="2346525"/>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4" name="Google Shape;3934;p40"/>
              <p:cNvSpPr/>
              <p:nvPr/>
            </p:nvSpPr>
            <p:spPr>
              <a:xfrm>
                <a:off x="1779600" y="2482475"/>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5" name="Google Shape;3935;p40"/>
              <p:cNvSpPr/>
              <p:nvPr/>
            </p:nvSpPr>
            <p:spPr>
              <a:xfrm>
                <a:off x="1880475" y="2635375"/>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6" name="Google Shape;3936;p40"/>
              <p:cNvSpPr/>
              <p:nvPr/>
            </p:nvSpPr>
            <p:spPr>
              <a:xfrm>
                <a:off x="1993875" y="2787625"/>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7" name="Google Shape;3937;p40"/>
              <p:cNvSpPr/>
              <p:nvPr/>
            </p:nvSpPr>
            <p:spPr>
              <a:xfrm>
                <a:off x="2151150" y="2919825"/>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8" name="Google Shape;3938;p40"/>
              <p:cNvSpPr/>
              <p:nvPr/>
            </p:nvSpPr>
            <p:spPr>
              <a:xfrm>
                <a:off x="2473200" y="3020075"/>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9" name="Google Shape;3939;p40"/>
              <p:cNvSpPr/>
              <p:nvPr/>
            </p:nvSpPr>
            <p:spPr>
              <a:xfrm>
                <a:off x="2602900" y="3082125"/>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0" name="Google Shape;3940;p40"/>
              <p:cNvSpPr/>
              <p:nvPr/>
            </p:nvSpPr>
            <p:spPr>
              <a:xfrm>
                <a:off x="2767700" y="3121575"/>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1" name="Google Shape;3941;p40"/>
              <p:cNvSpPr/>
              <p:nvPr/>
            </p:nvSpPr>
            <p:spPr>
              <a:xfrm>
                <a:off x="3161800" y="3199675"/>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2" name="Google Shape;3942;p40"/>
              <p:cNvSpPr/>
              <p:nvPr/>
            </p:nvSpPr>
            <p:spPr>
              <a:xfrm>
                <a:off x="3283975" y="3289500"/>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3" name="Google Shape;3943;p40"/>
              <p:cNvSpPr/>
              <p:nvPr/>
            </p:nvSpPr>
            <p:spPr>
              <a:xfrm>
                <a:off x="3469450" y="3380975"/>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4" name="Google Shape;3944;p40"/>
              <p:cNvSpPr/>
              <p:nvPr/>
            </p:nvSpPr>
            <p:spPr>
              <a:xfrm>
                <a:off x="3664925" y="3489375"/>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5" name="Google Shape;3945;p40"/>
              <p:cNvSpPr/>
              <p:nvPr/>
            </p:nvSpPr>
            <p:spPr>
              <a:xfrm>
                <a:off x="3773950" y="3609675"/>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6" name="Google Shape;3946;p40"/>
              <p:cNvSpPr/>
              <p:nvPr/>
            </p:nvSpPr>
            <p:spPr>
              <a:xfrm>
                <a:off x="1759550" y="2407075"/>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7" name="Google Shape;3947;p40"/>
              <p:cNvSpPr/>
              <p:nvPr/>
            </p:nvSpPr>
            <p:spPr>
              <a:xfrm>
                <a:off x="1680600" y="2394675"/>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8" name="Google Shape;3948;p40"/>
              <p:cNvSpPr/>
              <p:nvPr/>
            </p:nvSpPr>
            <p:spPr>
              <a:xfrm>
                <a:off x="2268950" y="2186525"/>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9" name="Google Shape;3949;p40"/>
              <p:cNvSpPr/>
              <p:nvPr/>
            </p:nvSpPr>
            <p:spPr>
              <a:xfrm>
                <a:off x="2242450" y="2123100"/>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0" name="Google Shape;3950;p40"/>
              <p:cNvSpPr/>
              <p:nvPr/>
            </p:nvSpPr>
            <p:spPr>
              <a:xfrm>
                <a:off x="2106650" y="2357050"/>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1" name="Google Shape;3951;p40"/>
              <p:cNvSpPr/>
              <p:nvPr/>
            </p:nvSpPr>
            <p:spPr>
              <a:xfrm>
                <a:off x="1952525" y="2454675"/>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2" name="Google Shape;3952;p40"/>
              <p:cNvSpPr/>
              <p:nvPr/>
            </p:nvSpPr>
            <p:spPr>
              <a:xfrm>
                <a:off x="1957525" y="2449375"/>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3" name="Google Shape;3953;p40"/>
              <p:cNvSpPr/>
              <p:nvPr/>
            </p:nvSpPr>
            <p:spPr>
              <a:xfrm>
                <a:off x="1957525" y="2449375"/>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4" name="Google Shape;3954;p40"/>
              <p:cNvSpPr/>
              <p:nvPr/>
            </p:nvSpPr>
            <p:spPr>
              <a:xfrm>
                <a:off x="1405525" y="2269925"/>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5" name="Google Shape;3955;p40"/>
              <p:cNvSpPr/>
              <p:nvPr/>
            </p:nvSpPr>
            <p:spPr>
              <a:xfrm>
                <a:off x="1560625" y="2638550"/>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6" name="Google Shape;3956;p40"/>
              <p:cNvSpPr/>
              <p:nvPr/>
            </p:nvSpPr>
            <p:spPr>
              <a:xfrm>
                <a:off x="2085050" y="1956000"/>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7" name="Google Shape;3957;p40"/>
              <p:cNvSpPr/>
              <p:nvPr/>
            </p:nvSpPr>
            <p:spPr>
              <a:xfrm>
                <a:off x="2114500" y="1965275"/>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8" name="Google Shape;3958;p40"/>
              <p:cNvSpPr/>
              <p:nvPr/>
            </p:nvSpPr>
            <p:spPr>
              <a:xfrm>
                <a:off x="2591375" y="2654925"/>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9" name="Google Shape;3959;p40"/>
              <p:cNvSpPr/>
              <p:nvPr/>
            </p:nvSpPr>
            <p:spPr>
              <a:xfrm>
                <a:off x="2083150" y="3126550"/>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0" name="Google Shape;3960;p40"/>
              <p:cNvSpPr/>
              <p:nvPr/>
            </p:nvSpPr>
            <p:spPr>
              <a:xfrm>
                <a:off x="2522475" y="3252775"/>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1" name="Google Shape;3961;p40"/>
              <p:cNvSpPr/>
              <p:nvPr/>
            </p:nvSpPr>
            <p:spPr>
              <a:xfrm>
                <a:off x="2344325" y="3157900"/>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2" name="Google Shape;3962;p40"/>
              <p:cNvSpPr/>
              <p:nvPr/>
            </p:nvSpPr>
            <p:spPr>
              <a:xfrm>
                <a:off x="2909925" y="3256225"/>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3" name="Google Shape;3963;p40"/>
              <p:cNvSpPr/>
              <p:nvPr/>
            </p:nvSpPr>
            <p:spPr>
              <a:xfrm>
                <a:off x="3389250" y="3314425"/>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4" name="Google Shape;3964;p40"/>
              <p:cNvSpPr/>
              <p:nvPr/>
            </p:nvSpPr>
            <p:spPr>
              <a:xfrm>
                <a:off x="3169325" y="3232375"/>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5" name="Google Shape;3965;p40"/>
              <p:cNvSpPr/>
              <p:nvPr/>
            </p:nvSpPr>
            <p:spPr>
              <a:xfrm>
                <a:off x="2775825" y="3150575"/>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6" name="Google Shape;3966;p40"/>
              <p:cNvSpPr/>
              <p:nvPr/>
            </p:nvSpPr>
            <p:spPr>
              <a:xfrm>
                <a:off x="2799650" y="3150725"/>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7" name="Google Shape;3967;p40"/>
              <p:cNvSpPr/>
              <p:nvPr/>
            </p:nvSpPr>
            <p:spPr>
              <a:xfrm>
                <a:off x="1862300" y="2959625"/>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8" name="Google Shape;3968;p40"/>
              <p:cNvSpPr/>
              <p:nvPr/>
            </p:nvSpPr>
            <p:spPr>
              <a:xfrm>
                <a:off x="1888475" y="2964175"/>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9" name="Google Shape;3969;p40"/>
              <p:cNvSpPr/>
              <p:nvPr/>
            </p:nvSpPr>
            <p:spPr>
              <a:xfrm>
                <a:off x="1734125" y="1836725"/>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0" name="Google Shape;3970;p40"/>
              <p:cNvSpPr/>
              <p:nvPr/>
            </p:nvSpPr>
            <p:spPr>
              <a:xfrm>
                <a:off x="2768325" y="2968700"/>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1" name="Google Shape;3971;p40"/>
              <p:cNvSpPr/>
              <p:nvPr/>
            </p:nvSpPr>
            <p:spPr>
              <a:xfrm>
                <a:off x="1309025" y="1759875"/>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2" name="Google Shape;3972;p40"/>
              <p:cNvSpPr/>
              <p:nvPr/>
            </p:nvSpPr>
            <p:spPr>
              <a:xfrm>
                <a:off x="4467475" y="3764475"/>
                <a:ext cx="68650" cy="48350"/>
              </a:xfrm>
              <a:custGeom>
                <a:avLst/>
                <a:gdLst/>
                <a:ahLst/>
                <a:cxnLst/>
                <a:rect l="l" t="t" r="r" b="b"/>
                <a:pathLst>
                  <a:path w="2746" h="1934" extrusionOk="0">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3" name="Google Shape;3973;p40"/>
              <p:cNvSpPr/>
              <p:nvPr/>
            </p:nvSpPr>
            <p:spPr>
              <a:xfrm>
                <a:off x="1461300" y="1741300"/>
                <a:ext cx="4708675" cy="3481600"/>
              </a:xfrm>
              <a:custGeom>
                <a:avLst/>
                <a:gdLst/>
                <a:ahLst/>
                <a:cxnLst/>
                <a:rect l="l" t="t" r="r" b="b"/>
                <a:pathLst>
                  <a:path w="188347" h="139264" extrusionOk="0">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4" name="Google Shape;3974;p40"/>
              <p:cNvSpPr/>
              <p:nvPr/>
            </p:nvSpPr>
            <p:spPr>
              <a:xfrm>
                <a:off x="2923950" y="518550"/>
                <a:ext cx="2278200" cy="460075"/>
              </a:xfrm>
              <a:custGeom>
                <a:avLst/>
                <a:gdLst/>
                <a:ahLst/>
                <a:cxnLst/>
                <a:rect l="l" t="t" r="r" b="b"/>
                <a:pathLst>
                  <a:path w="91128" h="18403" extrusionOk="0">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5" name="Google Shape;3975;p40"/>
              <p:cNvSpPr/>
              <p:nvPr/>
            </p:nvSpPr>
            <p:spPr>
              <a:xfrm>
                <a:off x="4467475" y="3764475"/>
                <a:ext cx="68650" cy="48350"/>
              </a:xfrm>
              <a:custGeom>
                <a:avLst/>
                <a:gdLst/>
                <a:ahLst/>
                <a:cxnLst/>
                <a:rect l="l" t="t" r="r" b="b"/>
                <a:pathLst>
                  <a:path w="2746" h="1934" extrusionOk="0">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6" name="Google Shape;3976;p40"/>
              <p:cNvSpPr/>
              <p:nvPr/>
            </p:nvSpPr>
            <p:spPr>
              <a:xfrm>
                <a:off x="1461300" y="1741300"/>
                <a:ext cx="4708675" cy="3481600"/>
              </a:xfrm>
              <a:custGeom>
                <a:avLst/>
                <a:gdLst/>
                <a:ahLst/>
                <a:cxnLst/>
                <a:rect l="l" t="t" r="r" b="b"/>
                <a:pathLst>
                  <a:path w="188347" h="139264" extrusionOk="0">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7" name="Google Shape;3977;p40"/>
              <p:cNvSpPr/>
              <p:nvPr/>
            </p:nvSpPr>
            <p:spPr>
              <a:xfrm>
                <a:off x="2923950" y="518550"/>
                <a:ext cx="2278200" cy="460075"/>
              </a:xfrm>
              <a:custGeom>
                <a:avLst/>
                <a:gdLst/>
                <a:ahLst/>
                <a:cxnLst/>
                <a:rect l="l" t="t" r="r" b="b"/>
                <a:pathLst>
                  <a:path w="91128" h="18403" extrusionOk="0">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78" name="Google Shape;3978;p40"/>
            <p:cNvSpPr/>
            <p:nvPr/>
          </p:nvSpPr>
          <p:spPr>
            <a:xfrm rot="-2399379">
              <a:off x="5516375" y="1232327"/>
              <a:ext cx="716148" cy="262073"/>
            </a:xfrm>
            <a:prstGeom prst="rect">
              <a:avLst/>
            </a:prstGeom>
          </p:spPr>
          <p:txBody>
            <a:bodyPr>
              <a:prstTxWarp prst="textPlain">
                <a:avLst/>
              </a:prstTxWarp>
            </a:bodyPr>
            <a:lstStyle/>
            <a:p>
              <a:pPr lvl="0" algn="ctr"/>
              <a:r>
                <a:rPr b="0" i="0">
                  <a:ln>
                    <a:noFill/>
                  </a:ln>
                  <a:solidFill>
                    <a:schemeClr val="lt2"/>
                  </a:solidFill>
                  <a:latin typeface="Oswald"/>
                </a:rPr>
                <a:t>@#&amp;!*</a:t>
              </a:r>
            </a:p>
          </p:txBody>
        </p:sp>
        <p:sp>
          <p:nvSpPr>
            <p:cNvPr id="3979" name="Google Shape;3979;p40"/>
            <p:cNvSpPr/>
            <p:nvPr/>
          </p:nvSpPr>
          <p:spPr>
            <a:xfrm>
              <a:off x="5868576" y="3282175"/>
              <a:ext cx="761329" cy="220866"/>
            </a:xfrm>
            <a:prstGeom prst="rect">
              <a:avLst/>
            </a:prstGeom>
          </p:spPr>
          <p:txBody>
            <a:bodyPr>
              <a:prstTxWarp prst="textPlain">
                <a:avLst/>
              </a:prstTxWarp>
            </a:bodyPr>
            <a:lstStyle/>
            <a:p>
              <a:pPr lvl="0" algn="ctr"/>
              <a:r>
                <a:rPr b="0" i="0">
                  <a:ln>
                    <a:noFill/>
                  </a:ln>
                  <a:solidFill>
                    <a:schemeClr val="lt2"/>
                  </a:solidFill>
                  <a:latin typeface="Oswald"/>
                </a:rPr>
                <a:t>Hahaha!</a:t>
              </a:r>
            </a:p>
          </p:txBody>
        </p:sp>
        <p:sp>
          <p:nvSpPr>
            <p:cNvPr id="3980" name="Google Shape;3980;p40"/>
            <p:cNvSpPr/>
            <p:nvPr/>
          </p:nvSpPr>
          <p:spPr>
            <a:xfrm>
              <a:off x="6998953" y="2667171"/>
              <a:ext cx="240825" cy="186126"/>
            </a:xfrm>
            <a:prstGeom prst="rect">
              <a:avLst/>
            </a:prstGeom>
          </p:spPr>
          <p:txBody>
            <a:bodyPr>
              <a:prstTxWarp prst="textPlain">
                <a:avLst/>
              </a:prstTxWarp>
            </a:bodyPr>
            <a:lstStyle/>
            <a:p>
              <a:pPr lvl="0" algn="ctr"/>
              <a:r>
                <a:rPr b="0" i="0">
                  <a:ln>
                    <a:noFill/>
                  </a:ln>
                  <a:solidFill>
                    <a:schemeClr val="lt2"/>
                  </a:solidFill>
                  <a:latin typeface="Oswald"/>
                </a:rPr>
                <a:t>x</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sp>
        <p:nvSpPr>
          <p:cNvPr id="1811" name="Google Shape;1811;p21"/>
          <p:cNvSpPr/>
          <p:nvPr/>
        </p:nvSpPr>
        <p:spPr>
          <a:xfrm>
            <a:off x="4094850" y="1329863"/>
            <a:ext cx="954300" cy="9543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p21"/>
          <p:cNvSpPr txBox="1">
            <a:spLocks noGrp="1"/>
          </p:cNvSpPr>
          <p:nvPr>
            <p:ph type="title"/>
          </p:nvPr>
        </p:nvSpPr>
        <p:spPr>
          <a:xfrm>
            <a:off x="2459100" y="2456449"/>
            <a:ext cx="4225800" cy="198796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tr-TR"/>
              <a:t>FİZİKSEL</a:t>
            </a:r>
            <a:br>
              <a:rPr lang="tr-TR"/>
            </a:br>
            <a:r>
              <a:rPr lang="tr-TR">
                <a:solidFill>
                  <a:schemeClr val="dk1"/>
                </a:solidFill>
              </a:rPr>
              <a:t>ZORBALIK</a:t>
            </a:r>
            <a:endParaRPr>
              <a:solidFill>
                <a:schemeClr val="dk1"/>
              </a:solidFill>
            </a:endParaRPr>
          </a:p>
        </p:txBody>
      </p:sp>
      <p:sp>
        <p:nvSpPr>
          <p:cNvPr id="1813" name="Google Shape;1813;p21"/>
          <p:cNvSpPr txBox="1">
            <a:spLocks noGrp="1"/>
          </p:cNvSpPr>
          <p:nvPr>
            <p:ph type="title" idx="2"/>
          </p:nvPr>
        </p:nvSpPr>
        <p:spPr>
          <a:xfrm>
            <a:off x="4114800" y="1442363"/>
            <a:ext cx="9144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tr-TR"/>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grpSp>
        <p:nvGrpSpPr>
          <p:cNvPr id="1818" name="Google Shape;1818;p22"/>
          <p:cNvGrpSpPr/>
          <p:nvPr/>
        </p:nvGrpSpPr>
        <p:grpSpPr>
          <a:xfrm>
            <a:off x="1713600" y="625950"/>
            <a:ext cx="5716800" cy="3891600"/>
            <a:chOff x="1713600" y="625950"/>
            <a:chExt cx="5716800" cy="3891600"/>
          </a:xfrm>
        </p:grpSpPr>
        <p:sp>
          <p:nvSpPr>
            <p:cNvPr id="1819" name="Google Shape;1819;p22"/>
            <p:cNvSpPr/>
            <p:nvPr/>
          </p:nvSpPr>
          <p:spPr>
            <a:xfrm>
              <a:off x="1713600" y="625950"/>
              <a:ext cx="5716800" cy="3891600"/>
            </a:xfrm>
            <a:prstGeom prst="rect">
              <a:avLst/>
            </a:prstGeom>
            <a:solidFill>
              <a:schemeClr val="accent4"/>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22"/>
            <p:cNvSpPr/>
            <p:nvPr/>
          </p:nvSpPr>
          <p:spPr>
            <a:xfrm>
              <a:off x="1713600" y="625950"/>
              <a:ext cx="5716800" cy="4983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22"/>
            <p:cNvSpPr/>
            <p:nvPr/>
          </p:nvSpPr>
          <p:spPr>
            <a:xfrm>
              <a:off x="19896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22"/>
            <p:cNvSpPr/>
            <p:nvPr/>
          </p:nvSpPr>
          <p:spPr>
            <a:xfrm>
              <a:off x="22850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22"/>
            <p:cNvSpPr/>
            <p:nvPr/>
          </p:nvSpPr>
          <p:spPr>
            <a:xfrm>
              <a:off x="25804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24" name="Google Shape;1824;p22"/>
          <p:cNvSpPr txBox="1">
            <a:spLocks noGrp="1"/>
          </p:cNvSpPr>
          <p:nvPr>
            <p:ph type="subTitle" idx="1"/>
          </p:nvPr>
        </p:nvSpPr>
        <p:spPr>
          <a:xfrm>
            <a:off x="2135550" y="1346791"/>
            <a:ext cx="4872900" cy="2941674"/>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1400"/>
              <a:buNone/>
            </a:pPr>
            <a:r>
              <a:rPr lang="tr-TR">
                <a:solidFill>
                  <a:schemeClr val="dk2"/>
                </a:solidFill>
              </a:rPr>
              <a:t>Fiziksel zorbalık;</a:t>
            </a:r>
            <a:endParaRPr/>
          </a:p>
          <a:p>
            <a:pPr marL="0" lvl="0" indent="0" algn="just" rtl="0">
              <a:lnSpc>
                <a:spcPct val="100000"/>
              </a:lnSpc>
              <a:spcBef>
                <a:spcPts val="0"/>
              </a:spcBef>
              <a:spcAft>
                <a:spcPts val="0"/>
              </a:spcAft>
              <a:buSzPts val="1400"/>
              <a:buNone/>
            </a:pPr>
            <a:endParaRPr/>
          </a:p>
          <a:p>
            <a:pPr marL="0" lvl="0" indent="0" algn="just" rtl="0">
              <a:lnSpc>
                <a:spcPct val="100000"/>
              </a:lnSpc>
              <a:spcBef>
                <a:spcPts val="0"/>
              </a:spcBef>
              <a:spcAft>
                <a:spcPts val="0"/>
              </a:spcAft>
              <a:buSzPts val="1400"/>
              <a:buNone/>
            </a:pPr>
            <a:r>
              <a:rPr lang="tr-TR"/>
              <a:t>Vurma, tekme atma, kendisine ait olmayan eşyalara zarar verme, saç çekme, haraç kesme gibi davranışların bir ya da daha fazla öğrenci tarafından başka bir öğrenciye sürekli olarak uygulanmasıdır.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23"/>
          <p:cNvSpPr/>
          <p:nvPr/>
        </p:nvSpPr>
        <p:spPr>
          <a:xfrm>
            <a:off x="842775" y="1329863"/>
            <a:ext cx="954300" cy="9543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23"/>
          <p:cNvSpPr txBox="1">
            <a:spLocks noGrp="1"/>
          </p:cNvSpPr>
          <p:nvPr>
            <p:ph type="title"/>
          </p:nvPr>
        </p:nvSpPr>
        <p:spPr>
          <a:xfrm>
            <a:off x="713099" y="2456437"/>
            <a:ext cx="3460017" cy="1966131"/>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tr-TR"/>
              <a:t>SÖZEL</a:t>
            </a:r>
            <a:br>
              <a:rPr lang="tr-TR"/>
            </a:br>
            <a:r>
              <a:rPr lang="tr-TR">
                <a:solidFill>
                  <a:schemeClr val="dk1"/>
                </a:solidFill>
              </a:rPr>
              <a:t>ZORBALIK</a:t>
            </a:r>
            <a:endParaRPr>
              <a:solidFill>
                <a:schemeClr val="dk1"/>
              </a:solidFill>
            </a:endParaRPr>
          </a:p>
        </p:txBody>
      </p:sp>
      <p:sp>
        <p:nvSpPr>
          <p:cNvPr id="1831" name="Google Shape;1831;p23"/>
          <p:cNvSpPr txBox="1">
            <a:spLocks noGrp="1"/>
          </p:cNvSpPr>
          <p:nvPr>
            <p:ph type="title" idx="2"/>
          </p:nvPr>
        </p:nvSpPr>
        <p:spPr>
          <a:xfrm>
            <a:off x="862725" y="1442363"/>
            <a:ext cx="9144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tr-TR"/>
              <a:t>02</a:t>
            </a:r>
            <a:endParaRPr/>
          </a:p>
        </p:txBody>
      </p:sp>
      <p:grpSp>
        <p:nvGrpSpPr>
          <p:cNvPr id="1832" name="Google Shape;1832;p23"/>
          <p:cNvGrpSpPr/>
          <p:nvPr/>
        </p:nvGrpSpPr>
        <p:grpSpPr>
          <a:xfrm>
            <a:off x="7644275" y="726050"/>
            <a:ext cx="1008752" cy="705985"/>
            <a:chOff x="7887550" y="554000"/>
            <a:chExt cx="1008752" cy="705985"/>
          </a:xfrm>
        </p:grpSpPr>
        <p:sp>
          <p:nvSpPr>
            <p:cNvPr id="1833" name="Google Shape;1833;p23"/>
            <p:cNvSpPr/>
            <p:nvPr/>
          </p:nvSpPr>
          <p:spPr>
            <a:xfrm>
              <a:off x="7891971" y="557316"/>
              <a:ext cx="1000662" cy="699707"/>
            </a:xfrm>
            <a:custGeom>
              <a:avLst/>
              <a:gdLst/>
              <a:ahLst/>
              <a:cxnLst/>
              <a:rect l="l" t="t" r="r" b="b"/>
              <a:pathLst>
                <a:path w="22633" h="15826" extrusionOk="0">
                  <a:moveTo>
                    <a:pt x="16718" y="1"/>
                  </a:moveTo>
                  <a:cubicBezTo>
                    <a:pt x="14612" y="1855"/>
                    <a:pt x="12507" y="3735"/>
                    <a:pt x="10427" y="5615"/>
                  </a:cubicBezTo>
                  <a:cubicBezTo>
                    <a:pt x="10240" y="5600"/>
                    <a:pt x="10052" y="5593"/>
                    <a:pt x="9865" y="5593"/>
                  </a:cubicBezTo>
                  <a:cubicBezTo>
                    <a:pt x="8746" y="5593"/>
                    <a:pt x="7630" y="5848"/>
                    <a:pt x="6642" y="6342"/>
                  </a:cubicBezTo>
                  <a:cubicBezTo>
                    <a:pt x="6292" y="6492"/>
                    <a:pt x="5941" y="6718"/>
                    <a:pt x="5740" y="7068"/>
                  </a:cubicBezTo>
                  <a:cubicBezTo>
                    <a:pt x="5565" y="7419"/>
                    <a:pt x="5615" y="7921"/>
                    <a:pt x="5966" y="8121"/>
                  </a:cubicBezTo>
                  <a:cubicBezTo>
                    <a:pt x="4136" y="9249"/>
                    <a:pt x="2407" y="10552"/>
                    <a:pt x="828" y="12056"/>
                  </a:cubicBezTo>
                  <a:cubicBezTo>
                    <a:pt x="577" y="12281"/>
                    <a:pt x="327" y="12557"/>
                    <a:pt x="176" y="12858"/>
                  </a:cubicBezTo>
                  <a:cubicBezTo>
                    <a:pt x="26" y="13184"/>
                    <a:pt x="1" y="13585"/>
                    <a:pt x="201" y="13885"/>
                  </a:cubicBezTo>
                  <a:cubicBezTo>
                    <a:pt x="371" y="14131"/>
                    <a:pt x="684" y="14248"/>
                    <a:pt x="999" y="14248"/>
                  </a:cubicBezTo>
                  <a:cubicBezTo>
                    <a:pt x="1102" y="14248"/>
                    <a:pt x="1205" y="14236"/>
                    <a:pt x="1304" y="14211"/>
                  </a:cubicBezTo>
                  <a:cubicBezTo>
                    <a:pt x="1705" y="14136"/>
                    <a:pt x="2056" y="13885"/>
                    <a:pt x="2382" y="13635"/>
                  </a:cubicBezTo>
                  <a:cubicBezTo>
                    <a:pt x="2708" y="13384"/>
                    <a:pt x="4287" y="12106"/>
                    <a:pt x="4788" y="11830"/>
                  </a:cubicBezTo>
                  <a:lnTo>
                    <a:pt x="4788" y="11830"/>
                  </a:lnTo>
                  <a:cubicBezTo>
                    <a:pt x="4587" y="12131"/>
                    <a:pt x="4587" y="12532"/>
                    <a:pt x="4763" y="12833"/>
                  </a:cubicBezTo>
                  <a:cubicBezTo>
                    <a:pt x="4929" y="13118"/>
                    <a:pt x="5254" y="13336"/>
                    <a:pt x="5586" y="13336"/>
                  </a:cubicBezTo>
                  <a:cubicBezTo>
                    <a:pt x="5604" y="13336"/>
                    <a:pt x="5622" y="13335"/>
                    <a:pt x="5640" y="13334"/>
                  </a:cubicBezTo>
                  <a:lnTo>
                    <a:pt x="5640" y="13334"/>
                  </a:lnTo>
                  <a:cubicBezTo>
                    <a:pt x="5439" y="13685"/>
                    <a:pt x="5490" y="14161"/>
                    <a:pt x="5765" y="14462"/>
                  </a:cubicBezTo>
                  <a:cubicBezTo>
                    <a:pt x="5949" y="14662"/>
                    <a:pt x="6211" y="14774"/>
                    <a:pt x="6476" y="14774"/>
                  </a:cubicBezTo>
                  <a:cubicBezTo>
                    <a:pt x="6609" y="14774"/>
                    <a:pt x="6743" y="14746"/>
                    <a:pt x="6868" y="14687"/>
                  </a:cubicBezTo>
                  <a:lnTo>
                    <a:pt x="6868" y="14687"/>
                  </a:lnTo>
                  <a:cubicBezTo>
                    <a:pt x="6617" y="15063"/>
                    <a:pt x="6918" y="15590"/>
                    <a:pt x="7319" y="15740"/>
                  </a:cubicBezTo>
                  <a:cubicBezTo>
                    <a:pt x="7467" y="15801"/>
                    <a:pt x="7618" y="15826"/>
                    <a:pt x="7769" y="15826"/>
                  </a:cubicBezTo>
                  <a:cubicBezTo>
                    <a:pt x="8055" y="15826"/>
                    <a:pt x="8344" y="15738"/>
                    <a:pt x="8622" y="15640"/>
                  </a:cubicBezTo>
                  <a:cubicBezTo>
                    <a:pt x="9901" y="15164"/>
                    <a:pt x="11079" y="14362"/>
                    <a:pt x="12106" y="13459"/>
                  </a:cubicBezTo>
                  <a:cubicBezTo>
                    <a:pt x="12733" y="12883"/>
                    <a:pt x="13334" y="12256"/>
                    <a:pt x="13710" y="11479"/>
                  </a:cubicBezTo>
                  <a:cubicBezTo>
                    <a:pt x="14011" y="10828"/>
                    <a:pt x="13961" y="10502"/>
                    <a:pt x="13986" y="9675"/>
                  </a:cubicBezTo>
                  <a:cubicBezTo>
                    <a:pt x="16893" y="7770"/>
                    <a:pt x="19725" y="5264"/>
                    <a:pt x="22633" y="3134"/>
                  </a:cubicBezTo>
                  <a:lnTo>
                    <a:pt x="16718" y="1"/>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 name="Google Shape;1834;p23"/>
            <p:cNvSpPr/>
            <p:nvPr/>
          </p:nvSpPr>
          <p:spPr>
            <a:xfrm>
              <a:off x="7887550" y="554000"/>
              <a:ext cx="1008752" cy="705985"/>
            </a:xfrm>
            <a:custGeom>
              <a:avLst/>
              <a:gdLst/>
              <a:ahLst/>
              <a:cxnLst/>
              <a:rect l="l" t="t" r="r" b="b"/>
              <a:pathLst>
                <a:path w="22816" h="15968" extrusionOk="0">
                  <a:moveTo>
                    <a:pt x="14137" y="9783"/>
                  </a:moveTo>
                  <a:cubicBezTo>
                    <a:pt x="14130" y="9793"/>
                    <a:pt x="14124" y="9800"/>
                    <a:pt x="14111" y="9800"/>
                  </a:cubicBezTo>
                  <a:cubicBezTo>
                    <a:pt x="14120" y="9794"/>
                    <a:pt x="14128" y="9789"/>
                    <a:pt x="14137" y="9783"/>
                  </a:cubicBezTo>
                  <a:close/>
                  <a:moveTo>
                    <a:pt x="16840" y="151"/>
                  </a:moveTo>
                  <a:lnTo>
                    <a:pt x="16840" y="151"/>
                  </a:lnTo>
                  <a:cubicBezTo>
                    <a:pt x="17477" y="494"/>
                    <a:pt x="18137" y="837"/>
                    <a:pt x="18798" y="1204"/>
                  </a:cubicBezTo>
                  <a:cubicBezTo>
                    <a:pt x="19850" y="1755"/>
                    <a:pt x="20903" y="2331"/>
                    <a:pt x="21981" y="2883"/>
                  </a:cubicBezTo>
                  <a:cubicBezTo>
                    <a:pt x="22176" y="2991"/>
                    <a:pt x="22390" y="3100"/>
                    <a:pt x="22607" y="3208"/>
                  </a:cubicBezTo>
                  <a:lnTo>
                    <a:pt x="22607" y="3208"/>
                  </a:lnTo>
                  <a:cubicBezTo>
                    <a:pt x="21390" y="4112"/>
                    <a:pt x="20219" y="5039"/>
                    <a:pt x="19048" y="5965"/>
                  </a:cubicBezTo>
                  <a:cubicBezTo>
                    <a:pt x="17845" y="6943"/>
                    <a:pt x="16617" y="7895"/>
                    <a:pt x="15364" y="8798"/>
                  </a:cubicBezTo>
                  <a:cubicBezTo>
                    <a:pt x="15063" y="8998"/>
                    <a:pt x="14738" y="9224"/>
                    <a:pt x="14437" y="9424"/>
                  </a:cubicBezTo>
                  <a:cubicBezTo>
                    <a:pt x="14362" y="9474"/>
                    <a:pt x="14286" y="9524"/>
                    <a:pt x="14211" y="9574"/>
                  </a:cubicBezTo>
                  <a:cubicBezTo>
                    <a:pt x="14161" y="9625"/>
                    <a:pt x="14061" y="9650"/>
                    <a:pt x="14011" y="9700"/>
                  </a:cubicBezTo>
                  <a:cubicBezTo>
                    <a:pt x="13986" y="9750"/>
                    <a:pt x="14011" y="9875"/>
                    <a:pt x="14011" y="9925"/>
                  </a:cubicBezTo>
                  <a:lnTo>
                    <a:pt x="14011" y="10176"/>
                  </a:lnTo>
                  <a:cubicBezTo>
                    <a:pt x="14011" y="10427"/>
                    <a:pt x="14011" y="10702"/>
                    <a:pt x="13936" y="10953"/>
                  </a:cubicBezTo>
                  <a:cubicBezTo>
                    <a:pt x="13885" y="11254"/>
                    <a:pt x="13735" y="11554"/>
                    <a:pt x="13585" y="11805"/>
                  </a:cubicBezTo>
                  <a:cubicBezTo>
                    <a:pt x="13234" y="12432"/>
                    <a:pt x="12758" y="12933"/>
                    <a:pt x="12231" y="13409"/>
                  </a:cubicBezTo>
                  <a:cubicBezTo>
                    <a:pt x="11705" y="13885"/>
                    <a:pt x="11154" y="14336"/>
                    <a:pt x="10527" y="14712"/>
                  </a:cubicBezTo>
                  <a:cubicBezTo>
                    <a:pt x="9951" y="15088"/>
                    <a:pt x="9299" y="15439"/>
                    <a:pt x="8647" y="15665"/>
                  </a:cubicBezTo>
                  <a:cubicBezTo>
                    <a:pt x="8397" y="15754"/>
                    <a:pt x="8120" y="15831"/>
                    <a:pt x="7846" y="15831"/>
                  </a:cubicBezTo>
                  <a:cubicBezTo>
                    <a:pt x="7736" y="15831"/>
                    <a:pt x="7627" y="15819"/>
                    <a:pt x="7519" y="15790"/>
                  </a:cubicBezTo>
                  <a:cubicBezTo>
                    <a:pt x="7244" y="15690"/>
                    <a:pt x="7018" y="15464"/>
                    <a:pt x="6968" y="15189"/>
                  </a:cubicBezTo>
                  <a:cubicBezTo>
                    <a:pt x="6943" y="15038"/>
                    <a:pt x="6968" y="14913"/>
                    <a:pt x="7018" y="14813"/>
                  </a:cubicBezTo>
                  <a:cubicBezTo>
                    <a:pt x="7059" y="14751"/>
                    <a:pt x="7016" y="14706"/>
                    <a:pt x="6957" y="14706"/>
                  </a:cubicBezTo>
                  <a:cubicBezTo>
                    <a:pt x="6945" y="14706"/>
                    <a:pt x="6931" y="14708"/>
                    <a:pt x="6918" y="14712"/>
                  </a:cubicBezTo>
                  <a:cubicBezTo>
                    <a:pt x="6813" y="14761"/>
                    <a:pt x="6699" y="14783"/>
                    <a:pt x="6583" y="14783"/>
                  </a:cubicBezTo>
                  <a:cubicBezTo>
                    <a:pt x="6337" y="14783"/>
                    <a:pt x="6086" y="14682"/>
                    <a:pt x="5915" y="14512"/>
                  </a:cubicBezTo>
                  <a:cubicBezTo>
                    <a:pt x="5665" y="14211"/>
                    <a:pt x="5615" y="13785"/>
                    <a:pt x="5815" y="13459"/>
                  </a:cubicBezTo>
                  <a:cubicBezTo>
                    <a:pt x="5840" y="13409"/>
                    <a:pt x="5790" y="13334"/>
                    <a:pt x="5740" y="13334"/>
                  </a:cubicBezTo>
                  <a:cubicBezTo>
                    <a:pt x="5414" y="13334"/>
                    <a:pt x="5113" y="13184"/>
                    <a:pt x="4938" y="12908"/>
                  </a:cubicBezTo>
                  <a:cubicBezTo>
                    <a:pt x="4763" y="12607"/>
                    <a:pt x="4763" y="12231"/>
                    <a:pt x="4938" y="11930"/>
                  </a:cubicBezTo>
                  <a:cubicBezTo>
                    <a:pt x="4981" y="11887"/>
                    <a:pt x="4931" y="11825"/>
                    <a:pt x="4868" y="11825"/>
                  </a:cubicBezTo>
                  <a:cubicBezTo>
                    <a:pt x="4858" y="11825"/>
                    <a:pt x="4848" y="11827"/>
                    <a:pt x="4838" y="11830"/>
                  </a:cubicBezTo>
                  <a:cubicBezTo>
                    <a:pt x="4612" y="11981"/>
                    <a:pt x="4387" y="12131"/>
                    <a:pt x="4161" y="12306"/>
                  </a:cubicBezTo>
                  <a:cubicBezTo>
                    <a:pt x="3885" y="12532"/>
                    <a:pt x="3585" y="12757"/>
                    <a:pt x="3309" y="12983"/>
                  </a:cubicBezTo>
                  <a:cubicBezTo>
                    <a:pt x="3058" y="13158"/>
                    <a:pt x="2833" y="13359"/>
                    <a:pt x="2582" y="13534"/>
                  </a:cubicBezTo>
                  <a:cubicBezTo>
                    <a:pt x="2281" y="13785"/>
                    <a:pt x="1955" y="14011"/>
                    <a:pt x="1605" y="14161"/>
                  </a:cubicBezTo>
                  <a:cubicBezTo>
                    <a:pt x="1452" y="14218"/>
                    <a:pt x="1275" y="14253"/>
                    <a:pt x="1098" y="14253"/>
                  </a:cubicBezTo>
                  <a:cubicBezTo>
                    <a:pt x="809" y="14253"/>
                    <a:pt x="522" y="14159"/>
                    <a:pt x="351" y="13910"/>
                  </a:cubicBezTo>
                  <a:cubicBezTo>
                    <a:pt x="51" y="13459"/>
                    <a:pt x="326" y="12883"/>
                    <a:pt x="652" y="12532"/>
                  </a:cubicBezTo>
                  <a:cubicBezTo>
                    <a:pt x="978" y="12131"/>
                    <a:pt x="1404" y="11780"/>
                    <a:pt x="1805" y="11429"/>
                  </a:cubicBezTo>
                  <a:cubicBezTo>
                    <a:pt x="2206" y="11078"/>
                    <a:pt x="2632" y="10702"/>
                    <a:pt x="3058" y="10376"/>
                  </a:cubicBezTo>
                  <a:cubicBezTo>
                    <a:pt x="4036" y="9600"/>
                    <a:pt x="5063" y="8898"/>
                    <a:pt x="6116" y="8246"/>
                  </a:cubicBezTo>
                  <a:cubicBezTo>
                    <a:pt x="6166" y="8221"/>
                    <a:pt x="6166" y="8146"/>
                    <a:pt x="6116" y="8121"/>
                  </a:cubicBezTo>
                  <a:cubicBezTo>
                    <a:pt x="5790" y="7945"/>
                    <a:pt x="5765" y="7494"/>
                    <a:pt x="5915" y="7194"/>
                  </a:cubicBezTo>
                  <a:cubicBezTo>
                    <a:pt x="6091" y="6818"/>
                    <a:pt x="6492" y="6617"/>
                    <a:pt x="6843" y="6442"/>
                  </a:cubicBezTo>
                  <a:cubicBezTo>
                    <a:pt x="7695" y="6016"/>
                    <a:pt x="8622" y="5790"/>
                    <a:pt x="9550" y="5740"/>
                  </a:cubicBezTo>
                  <a:lnTo>
                    <a:pt x="10226" y="5740"/>
                  </a:lnTo>
                  <a:cubicBezTo>
                    <a:pt x="10306" y="5740"/>
                    <a:pt x="10403" y="5772"/>
                    <a:pt x="10476" y="5772"/>
                  </a:cubicBezTo>
                  <a:cubicBezTo>
                    <a:pt x="10495" y="5772"/>
                    <a:pt x="10512" y="5770"/>
                    <a:pt x="10527" y="5765"/>
                  </a:cubicBezTo>
                  <a:cubicBezTo>
                    <a:pt x="10577" y="5740"/>
                    <a:pt x="10627" y="5690"/>
                    <a:pt x="10652" y="5665"/>
                  </a:cubicBezTo>
                  <a:cubicBezTo>
                    <a:pt x="10702" y="5615"/>
                    <a:pt x="10753" y="5564"/>
                    <a:pt x="10803" y="5539"/>
                  </a:cubicBezTo>
                  <a:cubicBezTo>
                    <a:pt x="11179" y="5188"/>
                    <a:pt x="11580" y="4838"/>
                    <a:pt x="11956" y="4487"/>
                  </a:cubicBezTo>
                  <a:cubicBezTo>
                    <a:pt x="12732" y="3810"/>
                    <a:pt x="13509" y="3133"/>
                    <a:pt x="14261" y="2432"/>
                  </a:cubicBezTo>
                  <a:cubicBezTo>
                    <a:pt x="15129" y="1663"/>
                    <a:pt x="15997" y="919"/>
                    <a:pt x="16840" y="151"/>
                  </a:cubicBezTo>
                  <a:close/>
                  <a:moveTo>
                    <a:pt x="16843" y="0"/>
                  </a:moveTo>
                  <a:cubicBezTo>
                    <a:pt x="16818" y="0"/>
                    <a:pt x="16793" y="0"/>
                    <a:pt x="16768" y="26"/>
                  </a:cubicBezTo>
                  <a:lnTo>
                    <a:pt x="11930" y="4311"/>
                  </a:lnTo>
                  <a:cubicBezTo>
                    <a:pt x="11529" y="4687"/>
                    <a:pt x="11128" y="5038"/>
                    <a:pt x="10727" y="5389"/>
                  </a:cubicBezTo>
                  <a:cubicBezTo>
                    <a:pt x="10652" y="5464"/>
                    <a:pt x="10552" y="5615"/>
                    <a:pt x="10427" y="5615"/>
                  </a:cubicBezTo>
                  <a:cubicBezTo>
                    <a:pt x="10326" y="5615"/>
                    <a:pt x="10201" y="5589"/>
                    <a:pt x="10076" y="5589"/>
                  </a:cubicBezTo>
                  <a:cubicBezTo>
                    <a:pt x="9825" y="5589"/>
                    <a:pt x="9600" y="5589"/>
                    <a:pt x="9349" y="5615"/>
                  </a:cubicBezTo>
                  <a:cubicBezTo>
                    <a:pt x="8422" y="5690"/>
                    <a:pt x="7494" y="5940"/>
                    <a:pt x="6642" y="6366"/>
                  </a:cubicBezTo>
                  <a:cubicBezTo>
                    <a:pt x="6266" y="6567"/>
                    <a:pt x="5865" y="6843"/>
                    <a:pt x="5715" y="7269"/>
                  </a:cubicBezTo>
                  <a:cubicBezTo>
                    <a:pt x="5625" y="7585"/>
                    <a:pt x="5677" y="7962"/>
                    <a:pt x="5945" y="8180"/>
                  </a:cubicBezTo>
                  <a:lnTo>
                    <a:pt x="5945" y="8180"/>
                  </a:lnTo>
                  <a:cubicBezTo>
                    <a:pt x="5001" y="8765"/>
                    <a:pt x="4081" y="9397"/>
                    <a:pt x="3209" y="10076"/>
                  </a:cubicBezTo>
                  <a:cubicBezTo>
                    <a:pt x="2732" y="10427"/>
                    <a:pt x="2281" y="10803"/>
                    <a:pt x="1855" y="11204"/>
                  </a:cubicBezTo>
                  <a:cubicBezTo>
                    <a:pt x="1429" y="11554"/>
                    <a:pt x="1003" y="11930"/>
                    <a:pt x="627" y="12331"/>
                  </a:cubicBezTo>
                  <a:cubicBezTo>
                    <a:pt x="276" y="12707"/>
                    <a:pt x="1" y="13184"/>
                    <a:pt x="101" y="13685"/>
                  </a:cubicBezTo>
                  <a:cubicBezTo>
                    <a:pt x="201" y="14136"/>
                    <a:pt x="627" y="14387"/>
                    <a:pt x="1053" y="14412"/>
                  </a:cubicBezTo>
                  <a:cubicBezTo>
                    <a:pt x="1072" y="14413"/>
                    <a:pt x="1091" y="14413"/>
                    <a:pt x="1110" y="14413"/>
                  </a:cubicBezTo>
                  <a:cubicBezTo>
                    <a:pt x="1612" y="14413"/>
                    <a:pt x="2046" y="14100"/>
                    <a:pt x="2457" y="13810"/>
                  </a:cubicBezTo>
                  <a:cubicBezTo>
                    <a:pt x="2657" y="13660"/>
                    <a:pt x="2858" y="13509"/>
                    <a:pt x="3058" y="13334"/>
                  </a:cubicBezTo>
                  <a:cubicBezTo>
                    <a:pt x="3409" y="13083"/>
                    <a:pt x="3735" y="12808"/>
                    <a:pt x="4086" y="12557"/>
                  </a:cubicBezTo>
                  <a:cubicBezTo>
                    <a:pt x="4298" y="12402"/>
                    <a:pt x="4496" y="12233"/>
                    <a:pt x="4713" y="12083"/>
                  </a:cubicBezTo>
                  <a:lnTo>
                    <a:pt x="4713" y="12083"/>
                  </a:lnTo>
                  <a:cubicBezTo>
                    <a:pt x="4621" y="12380"/>
                    <a:pt x="4654" y="12705"/>
                    <a:pt x="4813" y="12983"/>
                  </a:cubicBezTo>
                  <a:cubicBezTo>
                    <a:pt x="4995" y="13257"/>
                    <a:pt x="5302" y="13448"/>
                    <a:pt x="5640" y="13480"/>
                  </a:cubicBezTo>
                  <a:lnTo>
                    <a:pt x="5640" y="13480"/>
                  </a:lnTo>
                  <a:cubicBezTo>
                    <a:pt x="5474" y="13845"/>
                    <a:pt x="5539" y="14313"/>
                    <a:pt x="5815" y="14612"/>
                  </a:cubicBezTo>
                  <a:cubicBezTo>
                    <a:pt x="6016" y="14813"/>
                    <a:pt x="6305" y="14924"/>
                    <a:pt x="6587" y="14924"/>
                  </a:cubicBezTo>
                  <a:cubicBezTo>
                    <a:pt x="6668" y="14924"/>
                    <a:pt x="6748" y="14915"/>
                    <a:pt x="6825" y="14896"/>
                  </a:cubicBezTo>
                  <a:lnTo>
                    <a:pt x="6825" y="14896"/>
                  </a:lnTo>
                  <a:cubicBezTo>
                    <a:pt x="6768" y="15109"/>
                    <a:pt x="6828" y="15340"/>
                    <a:pt x="6968" y="15539"/>
                  </a:cubicBezTo>
                  <a:cubicBezTo>
                    <a:pt x="7143" y="15815"/>
                    <a:pt x="7469" y="15965"/>
                    <a:pt x="7820" y="15965"/>
                  </a:cubicBezTo>
                  <a:cubicBezTo>
                    <a:pt x="7846" y="15967"/>
                    <a:pt x="7872" y="15968"/>
                    <a:pt x="7899" y="15968"/>
                  </a:cubicBezTo>
                  <a:cubicBezTo>
                    <a:pt x="8276" y="15968"/>
                    <a:pt x="8672" y="15805"/>
                    <a:pt x="9023" y="15665"/>
                  </a:cubicBezTo>
                  <a:cubicBezTo>
                    <a:pt x="9399" y="15514"/>
                    <a:pt x="9750" y="15339"/>
                    <a:pt x="10101" y="15163"/>
                  </a:cubicBezTo>
                  <a:cubicBezTo>
                    <a:pt x="10803" y="14737"/>
                    <a:pt x="11479" y="14261"/>
                    <a:pt x="12106" y="13735"/>
                  </a:cubicBezTo>
                  <a:cubicBezTo>
                    <a:pt x="12707" y="13209"/>
                    <a:pt x="13284" y="12632"/>
                    <a:pt x="13685" y="11930"/>
                  </a:cubicBezTo>
                  <a:cubicBezTo>
                    <a:pt x="13885" y="11605"/>
                    <a:pt x="14036" y="11254"/>
                    <a:pt x="14111" y="10878"/>
                  </a:cubicBezTo>
                  <a:cubicBezTo>
                    <a:pt x="14160" y="10508"/>
                    <a:pt x="14161" y="10137"/>
                    <a:pt x="14161" y="9767"/>
                  </a:cubicBezTo>
                  <a:lnTo>
                    <a:pt x="14161" y="9767"/>
                  </a:lnTo>
                  <a:cubicBezTo>
                    <a:pt x="15297" y="9025"/>
                    <a:pt x="16407" y="8234"/>
                    <a:pt x="17469" y="7394"/>
                  </a:cubicBezTo>
                  <a:cubicBezTo>
                    <a:pt x="18597" y="6517"/>
                    <a:pt x="19725" y="5615"/>
                    <a:pt x="20828" y="4737"/>
                  </a:cubicBezTo>
                  <a:cubicBezTo>
                    <a:pt x="21479" y="4236"/>
                    <a:pt x="22131" y="3760"/>
                    <a:pt x="22783" y="3259"/>
                  </a:cubicBezTo>
                  <a:cubicBezTo>
                    <a:pt x="22807" y="3243"/>
                    <a:pt x="22815" y="3219"/>
                    <a:pt x="22814" y="3196"/>
                  </a:cubicBezTo>
                  <a:lnTo>
                    <a:pt x="22814" y="3196"/>
                  </a:lnTo>
                  <a:cubicBezTo>
                    <a:pt x="22815" y="3173"/>
                    <a:pt x="22807" y="3149"/>
                    <a:pt x="22783" y="3133"/>
                  </a:cubicBezTo>
                  <a:cubicBezTo>
                    <a:pt x="22106" y="2782"/>
                    <a:pt x="21429" y="2432"/>
                    <a:pt x="20778" y="2081"/>
                  </a:cubicBezTo>
                  <a:cubicBezTo>
                    <a:pt x="19700" y="1529"/>
                    <a:pt x="18647" y="953"/>
                    <a:pt x="17570" y="401"/>
                  </a:cubicBezTo>
                  <a:cubicBezTo>
                    <a:pt x="17344" y="251"/>
                    <a:pt x="17093" y="126"/>
                    <a:pt x="168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p23"/>
            <p:cNvSpPr/>
            <p:nvPr/>
          </p:nvSpPr>
          <p:spPr>
            <a:xfrm>
              <a:off x="8155705" y="869817"/>
              <a:ext cx="74277" cy="46600"/>
            </a:xfrm>
            <a:custGeom>
              <a:avLst/>
              <a:gdLst/>
              <a:ahLst/>
              <a:cxnLst/>
              <a:rect l="l" t="t" r="r" b="b"/>
              <a:pathLst>
                <a:path w="1680" h="1054" extrusionOk="0">
                  <a:moveTo>
                    <a:pt x="1680" y="0"/>
                  </a:moveTo>
                  <a:cubicBezTo>
                    <a:pt x="1522" y="95"/>
                    <a:pt x="1348" y="205"/>
                    <a:pt x="1169" y="321"/>
                  </a:cubicBezTo>
                  <a:lnTo>
                    <a:pt x="1169" y="321"/>
                  </a:lnTo>
                  <a:lnTo>
                    <a:pt x="1680" y="0"/>
                  </a:lnTo>
                  <a:close/>
                  <a:moveTo>
                    <a:pt x="1169" y="321"/>
                  </a:moveTo>
                  <a:lnTo>
                    <a:pt x="1" y="1053"/>
                  </a:lnTo>
                  <a:cubicBezTo>
                    <a:pt x="361" y="847"/>
                    <a:pt x="780" y="571"/>
                    <a:pt x="1169" y="32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23"/>
            <p:cNvSpPr/>
            <p:nvPr/>
          </p:nvSpPr>
          <p:spPr>
            <a:xfrm>
              <a:off x="8151814" y="865970"/>
              <a:ext cx="83031" cy="53143"/>
            </a:xfrm>
            <a:custGeom>
              <a:avLst/>
              <a:gdLst/>
              <a:ahLst/>
              <a:cxnLst/>
              <a:rect l="l" t="t" r="r" b="b"/>
              <a:pathLst>
                <a:path w="1878" h="1202" extrusionOk="0">
                  <a:moveTo>
                    <a:pt x="1779" y="1"/>
                  </a:moveTo>
                  <a:cubicBezTo>
                    <a:pt x="1767" y="1"/>
                    <a:pt x="1755" y="4"/>
                    <a:pt x="1743" y="12"/>
                  </a:cubicBezTo>
                  <a:cubicBezTo>
                    <a:pt x="1166" y="363"/>
                    <a:pt x="615" y="739"/>
                    <a:pt x="64" y="1065"/>
                  </a:cubicBezTo>
                  <a:cubicBezTo>
                    <a:pt x="1" y="1107"/>
                    <a:pt x="43" y="1202"/>
                    <a:pt x="103" y="1202"/>
                  </a:cubicBezTo>
                  <a:cubicBezTo>
                    <a:pt x="115" y="1202"/>
                    <a:pt x="127" y="1198"/>
                    <a:pt x="139" y="1190"/>
                  </a:cubicBezTo>
                  <a:cubicBezTo>
                    <a:pt x="690" y="864"/>
                    <a:pt x="1242" y="488"/>
                    <a:pt x="1793" y="138"/>
                  </a:cubicBezTo>
                  <a:cubicBezTo>
                    <a:pt x="1877" y="95"/>
                    <a:pt x="1838" y="1"/>
                    <a:pt x="17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23"/>
            <p:cNvSpPr/>
            <p:nvPr/>
          </p:nvSpPr>
          <p:spPr>
            <a:xfrm>
              <a:off x="8105832" y="1055956"/>
              <a:ext cx="33292" cy="22239"/>
            </a:xfrm>
            <a:custGeom>
              <a:avLst/>
              <a:gdLst/>
              <a:ahLst/>
              <a:cxnLst/>
              <a:rect l="l" t="t" r="r" b="b"/>
              <a:pathLst>
                <a:path w="753" h="503" extrusionOk="0">
                  <a:moveTo>
                    <a:pt x="753" y="1"/>
                  </a:moveTo>
                  <a:lnTo>
                    <a:pt x="377" y="252"/>
                  </a:lnTo>
                  <a:lnTo>
                    <a:pt x="377" y="252"/>
                  </a:lnTo>
                  <a:cubicBezTo>
                    <a:pt x="502" y="170"/>
                    <a:pt x="628" y="89"/>
                    <a:pt x="753" y="1"/>
                  </a:cubicBezTo>
                  <a:close/>
                  <a:moveTo>
                    <a:pt x="377" y="252"/>
                  </a:moveTo>
                  <a:lnTo>
                    <a:pt x="377" y="252"/>
                  </a:lnTo>
                  <a:cubicBezTo>
                    <a:pt x="252" y="333"/>
                    <a:pt x="126" y="414"/>
                    <a:pt x="1" y="502"/>
                  </a:cubicBezTo>
                  <a:lnTo>
                    <a:pt x="377" y="252"/>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p23"/>
            <p:cNvSpPr/>
            <p:nvPr/>
          </p:nvSpPr>
          <p:spPr>
            <a:xfrm>
              <a:off x="8100836" y="1052153"/>
              <a:ext cx="43328" cy="29843"/>
            </a:xfrm>
            <a:custGeom>
              <a:avLst/>
              <a:gdLst/>
              <a:ahLst/>
              <a:cxnLst/>
              <a:rect l="l" t="t" r="r" b="b"/>
              <a:pathLst>
                <a:path w="980" h="675" extrusionOk="0">
                  <a:moveTo>
                    <a:pt x="877" y="0"/>
                  </a:moveTo>
                  <a:cubicBezTo>
                    <a:pt x="865" y="0"/>
                    <a:pt x="853" y="4"/>
                    <a:pt x="841" y="12"/>
                  </a:cubicBezTo>
                  <a:cubicBezTo>
                    <a:pt x="590" y="187"/>
                    <a:pt x="314" y="363"/>
                    <a:pt x="64" y="538"/>
                  </a:cubicBezTo>
                  <a:cubicBezTo>
                    <a:pt x="1" y="580"/>
                    <a:pt x="43" y="675"/>
                    <a:pt x="103" y="675"/>
                  </a:cubicBezTo>
                  <a:cubicBezTo>
                    <a:pt x="115" y="675"/>
                    <a:pt x="127" y="671"/>
                    <a:pt x="139" y="663"/>
                  </a:cubicBezTo>
                  <a:cubicBezTo>
                    <a:pt x="390" y="488"/>
                    <a:pt x="665" y="312"/>
                    <a:pt x="916" y="137"/>
                  </a:cubicBezTo>
                  <a:cubicBezTo>
                    <a:pt x="979" y="95"/>
                    <a:pt x="936" y="0"/>
                    <a:pt x="8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p23"/>
            <p:cNvSpPr/>
            <p:nvPr/>
          </p:nvSpPr>
          <p:spPr>
            <a:xfrm>
              <a:off x="8140186" y="1119137"/>
              <a:ext cx="43284" cy="28871"/>
            </a:xfrm>
            <a:custGeom>
              <a:avLst/>
              <a:gdLst/>
              <a:ahLst/>
              <a:cxnLst/>
              <a:rect l="l" t="t" r="r" b="b"/>
              <a:pathLst>
                <a:path w="979" h="653" extrusionOk="0">
                  <a:moveTo>
                    <a:pt x="978" y="1"/>
                  </a:moveTo>
                  <a:lnTo>
                    <a:pt x="490" y="326"/>
                  </a:lnTo>
                  <a:lnTo>
                    <a:pt x="490" y="326"/>
                  </a:lnTo>
                  <a:cubicBezTo>
                    <a:pt x="653" y="220"/>
                    <a:pt x="815" y="113"/>
                    <a:pt x="978" y="1"/>
                  </a:cubicBezTo>
                  <a:close/>
                  <a:moveTo>
                    <a:pt x="490" y="326"/>
                  </a:moveTo>
                  <a:lnTo>
                    <a:pt x="490" y="326"/>
                  </a:lnTo>
                  <a:cubicBezTo>
                    <a:pt x="327" y="433"/>
                    <a:pt x="164" y="539"/>
                    <a:pt x="1" y="652"/>
                  </a:cubicBezTo>
                  <a:lnTo>
                    <a:pt x="490" y="326"/>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23"/>
            <p:cNvSpPr/>
            <p:nvPr/>
          </p:nvSpPr>
          <p:spPr>
            <a:xfrm>
              <a:off x="8136295" y="1115290"/>
              <a:ext cx="51065" cy="36520"/>
            </a:xfrm>
            <a:custGeom>
              <a:avLst/>
              <a:gdLst/>
              <a:ahLst/>
              <a:cxnLst/>
              <a:rect l="l" t="t" r="r" b="b"/>
              <a:pathLst>
                <a:path w="1155" h="826" extrusionOk="0">
                  <a:moveTo>
                    <a:pt x="1052" y="1"/>
                  </a:moveTo>
                  <a:cubicBezTo>
                    <a:pt x="1041" y="1"/>
                    <a:pt x="1028" y="4"/>
                    <a:pt x="1016" y="12"/>
                  </a:cubicBezTo>
                  <a:cubicBezTo>
                    <a:pt x="690" y="238"/>
                    <a:pt x="365" y="463"/>
                    <a:pt x="64" y="689"/>
                  </a:cubicBezTo>
                  <a:cubicBezTo>
                    <a:pt x="1" y="731"/>
                    <a:pt x="26" y="826"/>
                    <a:pt x="80" y="826"/>
                  </a:cubicBezTo>
                  <a:cubicBezTo>
                    <a:pt x="90" y="826"/>
                    <a:pt x="102" y="822"/>
                    <a:pt x="114" y="814"/>
                  </a:cubicBezTo>
                  <a:lnTo>
                    <a:pt x="1091" y="138"/>
                  </a:lnTo>
                  <a:cubicBezTo>
                    <a:pt x="1154" y="96"/>
                    <a:pt x="1112" y="1"/>
                    <a:pt x="105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23"/>
            <p:cNvSpPr/>
            <p:nvPr/>
          </p:nvSpPr>
          <p:spPr>
            <a:xfrm>
              <a:off x="8193375" y="1182318"/>
              <a:ext cx="52127" cy="26616"/>
            </a:xfrm>
            <a:custGeom>
              <a:avLst/>
              <a:gdLst/>
              <a:ahLst/>
              <a:cxnLst/>
              <a:rect l="l" t="t" r="r" b="b"/>
              <a:pathLst>
                <a:path w="1179" h="602" extrusionOk="0">
                  <a:moveTo>
                    <a:pt x="1179" y="0"/>
                  </a:moveTo>
                  <a:lnTo>
                    <a:pt x="1" y="602"/>
                  </a:lnTo>
                  <a:cubicBezTo>
                    <a:pt x="402" y="401"/>
                    <a:pt x="803" y="201"/>
                    <a:pt x="11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p23"/>
            <p:cNvSpPr/>
            <p:nvPr/>
          </p:nvSpPr>
          <p:spPr>
            <a:xfrm>
              <a:off x="8188555" y="1178471"/>
              <a:ext cx="61986" cy="33204"/>
            </a:xfrm>
            <a:custGeom>
              <a:avLst/>
              <a:gdLst/>
              <a:ahLst/>
              <a:cxnLst/>
              <a:rect l="l" t="t" r="r" b="b"/>
              <a:pathLst>
                <a:path w="1402" h="751" extrusionOk="0">
                  <a:moveTo>
                    <a:pt x="1299" y="0"/>
                  </a:moveTo>
                  <a:cubicBezTo>
                    <a:pt x="1287" y="0"/>
                    <a:pt x="1275" y="4"/>
                    <a:pt x="1263" y="12"/>
                  </a:cubicBezTo>
                  <a:lnTo>
                    <a:pt x="85" y="613"/>
                  </a:lnTo>
                  <a:cubicBezTo>
                    <a:pt x="1" y="655"/>
                    <a:pt x="40" y="750"/>
                    <a:pt x="114" y="750"/>
                  </a:cubicBezTo>
                  <a:cubicBezTo>
                    <a:pt x="128" y="750"/>
                    <a:pt x="144" y="747"/>
                    <a:pt x="160" y="739"/>
                  </a:cubicBezTo>
                  <a:cubicBezTo>
                    <a:pt x="536" y="538"/>
                    <a:pt x="937" y="338"/>
                    <a:pt x="1338" y="137"/>
                  </a:cubicBezTo>
                  <a:cubicBezTo>
                    <a:pt x="1401" y="95"/>
                    <a:pt x="1358" y="0"/>
                    <a:pt x="12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p23"/>
            <p:cNvSpPr/>
            <p:nvPr/>
          </p:nvSpPr>
          <p:spPr>
            <a:xfrm>
              <a:off x="8473732" y="669265"/>
              <a:ext cx="76532" cy="64285"/>
            </a:xfrm>
            <a:custGeom>
              <a:avLst/>
              <a:gdLst/>
              <a:ahLst/>
              <a:cxnLst/>
              <a:rect l="l" t="t" r="r" b="b"/>
              <a:pathLst>
                <a:path w="1731" h="1454" extrusionOk="0">
                  <a:moveTo>
                    <a:pt x="1730" y="0"/>
                  </a:moveTo>
                  <a:cubicBezTo>
                    <a:pt x="1129" y="451"/>
                    <a:pt x="552" y="927"/>
                    <a:pt x="1" y="1454"/>
                  </a:cubicBezTo>
                  <a:lnTo>
                    <a:pt x="173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p23"/>
            <p:cNvSpPr/>
            <p:nvPr/>
          </p:nvSpPr>
          <p:spPr>
            <a:xfrm>
              <a:off x="8469886" y="665418"/>
              <a:ext cx="85374" cy="71536"/>
            </a:xfrm>
            <a:custGeom>
              <a:avLst/>
              <a:gdLst/>
              <a:ahLst/>
              <a:cxnLst/>
              <a:rect l="l" t="t" r="r" b="b"/>
              <a:pathLst>
                <a:path w="1931" h="1618" extrusionOk="0">
                  <a:moveTo>
                    <a:pt x="1828" y="0"/>
                  </a:moveTo>
                  <a:cubicBezTo>
                    <a:pt x="1816" y="0"/>
                    <a:pt x="1804" y="4"/>
                    <a:pt x="1792" y="12"/>
                  </a:cubicBezTo>
                  <a:cubicBezTo>
                    <a:pt x="1166" y="463"/>
                    <a:pt x="589" y="964"/>
                    <a:pt x="38" y="1491"/>
                  </a:cubicBezTo>
                  <a:cubicBezTo>
                    <a:pt x="0" y="1547"/>
                    <a:pt x="47" y="1617"/>
                    <a:pt x="94" y="1617"/>
                  </a:cubicBezTo>
                  <a:cubicBezTo>
                    <a:pt x="110" y="1617"/>
                    <a:pt x="125" y="1610"/>
                    <a:pt x="138" y="1591"/>
                  </a:cubicBezTo>
                  <a:cubicBezTo>
                    <a:pt x="689" y="1064"/>
                    <a:pt x="1266" y="588"/>
                    <a:pt x="1867" y="137"/>
                  </a:cubicBezTo>
                  <a:cubicBezTo>
                    <a:pt x="1930" y="95"/>
                    <a:pt x="1888" y="0"/>
                    <a:pt x="18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23"/>
            <p:cNvSpPr/>
            <p:nvPr/>
          </p:nvSpPr>
          <p:spPr>
            <a:xfrm>
              <a:off x="8442739" y="757913"/>
              <a:ext cx="7781" cy="6676"/>
            </a:xfrm>
            <a:custGeom>
              <a:avLst/>
              <a:gdLst/>
              <a:ahLst/>
              <a:cxnLst/>
              <a:rect l="l" t="t" r="r" b="b"/>
              <a:pathLst>
                <a:path w="176" h="151" extrusionOk="0">
                  <a:moveTo>
                    <a:pt x="75" y="0"/>
                  </a:moveTo>
                  <a:cubicBezTo>
                    <a:pt x="0" y="0"/>
                    <a:pt x="0" y="150"/>
                    <a:pt x="75" y="150"/>
                  </a:cubicBezTo>
                  <a:cubicBezTo>
                    <a:pt x="175" y="150"/>
                    <a:pt x="175" y="0"/>
                    <a:pt x="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23"/>
            <p:cNvSpPr/>
            <p:nvPr/>
          </p:nvSpPr>
          <p:spPr>
            <a:xfrm>
              <a:off x="8528027" y="898644"/>
              <a:ext cx="52127" cy="36608"/>
            </a:xfrm>
            <a:custGeom>
              <a:avLst/>
              <a:gdLst/>
              <a:ahLst/>
              <a:cxnLst/>
              <a:rect l="l" t="t" r="r" b="b"/>
              <a:pathLst>
                <a:path w="1179" h="828" extrusionOk="0">
                  <a:moveTo>
                    <a:pt x="1179" y="0"/>
                  </a:moveTo>
                  <a:lnTo>
                    <a:pt x="1179" y="0"/>
                  </a:lnTo>
                  <a:cubicBezTo>
                    <a:pt x="978" y="138"/>
                    <a:pt x="784" y="276"/>
                    <a:pt x="590" y="414"/>
                  </a:cubicBezTo>
                  <a:lnTo>
                    <a:pt x="1179" y="0"/>
                  </a:lnTo>
                  <a:close/>
                  <a:moveTo>
                    <a:pt x="590" y="414"/>
                  </a:moveTo>
                  <a:lnTo>
                    <a:pt x="1" y="827"/>
                  </a:lnTo>
                  <a:cubicBezTo>
                    <a:pt x="201" y="689"/>
                    <a:pt x="396" y="551"/>
                    <a:pt x="590" y="41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23"/>
            <p:cNvSpPr/>
            <p:nvPr/>
          </p:nvSpPr>
          <p:spPr>
            <a:xfrm>
              <a:off x="8524136" y="894798"/>
              <a:ext cx="59908" cy="43151"/>
            </a:xfrm>
            <a:custGeom>
              <a:avLst/>
              <a:gdLst/>
              <a:ahLst/>
              <a:cxnLst/>
              <a:rect l="l" t="t" r="r" b="b"/>
              <a:pathLst>
                <a:path w="1355" h="976" extrusionOk="0">
                  <a:moveTo>
                    <a:pt x="1253" y="0"/>
                  </a:moveTo>
                  <a:cubicBezTo>
                    <a:pt x="1241" y="0"/>
                    <a:pt x="1229" y="4"/>
                    <a:pt x="1217" y="12"/>
                  </a:cubicBezTo>
                  <a:cubicBezTo>
                    <a:pt x="841" y="288"/>
                    <a:pt x="440" y="563"/>
                    <a:pt x="64" y="839"/>
                  </a:cubicBezTo>
                  <a:cubicBezTo>
                    <a:pt x="1" y="881"/>
                    <a:pt x="43" y="976"/>
                    <a:pt x="103" y="976"/>
                  </a:cubicBezTo>
                  <a:cubicBezTo>
                    <a:pt x="115" y="976"/>
                    <a:pt x="127" y="972"/>
                    <a:pt x="139" y="964"/>
                  </a:cubicBezTo>
                  <a:cubicBezTo>
                    <a:pt x="515" y="689"/>
                    <a:pt x="916" y="413"/>
                    <a:pt x="1292" y="137"/>
                  </a:cubicBezTo>
                  <a:cubicBezTo>
                    <a:pt x="1355" y="95"/>
                    <a:pt x="1312" y="0"/>
                    <a:pt x="12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23"/>
            <p:cNvSpPr/>
            <p:nvPr/>
          </p:nvSpPr>
          <p:spPr>
            <a:xfrm>
              <a:off x="8354091" y="901960"/>
              <a:ext cx="8887" cy="3360"/>
            </a:xfrm>
            <a:custGeom>
              <a:avLst/>
              <a:gdLst/>
              <a:ahLst/>
              <a:cxnLst/>
              <a:rect l="l" t="t" r="r" b="b"/>
              <a:pathLst>
                <a:path w="201" h="76" extrusionOk="0">
                  <a:moveTo>
                    <a:pt x="0" y="0"/>
                  </a:moveTo>
                  <a:lnTo>
                    <a:pt x="201" y="75"/>
                  </a:lnTo>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23"/>
            <p:cNvSpPr/>
            <p:nvPr/>
          </p:nvSpPr>
          <p:spPr>
            <a:xfrm>
              <a:off x="8350731" y="898644"/>
              <a:ext cx="15563" cy="9992"/>
            </a:xfrm>
            <a:custGeom>
              <a:avLst/>
              <a:gdLst/>
              <a:ahLst/>
              <a:cxnLst/>
              <a:rect l="l" t="t" r="r" b="b"/>
              <a:pathLst>
                <a:path w="352" h="226" extrusionOk="0">
                  <a:moveTo>
                    <a:pt x="51" y="0"/>
                  </a:moveTo>
                  <a:cubicBezTo>
                    <a:pt x="51" y="0"/>
                    <a:pt x="26" y="0"/>
                    <a:pt x="26" y="25"/>
                  </a:cubicBezTo>
                  <a:cubicBezTo>
                    <a:pt x="1" y="50"/>
                    <a:pt x="1" y="75"/>
                    <a:pt x="1" y="75"/>
                  </a:cubicBezTo>
                  <a:cubicBezTo>
                    <a:pt x="26" y="100"/>
                    <a:pt x="26" y="125"/>
                    <a:pt x="51" y="125"/>
                  </a:cubicBezTo>
                  <a:cubicBezTo>
                    <a:pt x="101" y="150"/>
                    <a:pt x="176" y="175"/>
                    <a:pt x="251" y="226"/>
                  </a:cubicBezTo>
                  <a:lnTo>
                    <a:pt x="302" y="226"/>
                  </a:lnTo>
                  <a:cubicBezTo>
                    <a:pt x="327" y="226"/>
                    <a:pt x="352" y="201"/>
                    <a:pt x="352" y="201"/>
                  </a:cubicBezTo>
                  <a:cubicBezTo>
                    <a:pt x="352" y="175"/>
                    <a:pt x="352" y="150"/>
                    <a:pt x="352" y="125"/>
                  </a:cubicBezTo>
                  <a:cubicBezTo>
                    <a:pt x="352" y="125"/>
                    <a:pt x="327" y="100"/>
                    <a:pt x="327" y="100"/>
                  </a:cubicBezTo>
                  <a:cubicBezTo>
                    <a:pt x="251" y="50"/>
                    <a:pt x="176" y="25"/>
                    <a:pt x="1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23"/>
            <p:cNvSpPr/>
            <p:nvPr/>
          </p:nvSpPr>
          <p:spPr>
            <a:xfrm>
              <a:off x="8351836" y="909698"/>
              <a:ext cx="7826" cy="2255"/>
            </a:xfrm>
            <a:custGeom>
              <a:avLst/>
              <a:gdLst/>
              <a:ahLst/>
              <a:cxnLst/>
              <a:rect l="l" t="t" r="r" b="b"/>
              <a:pathLst>
                <a:path w="177" h="51" extrusionOk="0">
                  <a:moveTo>
                    <a:pt x="1" y="1"/>
                  </a:moveTo>
                  <a:lnTo>
                    <a:pt x="176" y="51"/>
                  </a:lnTo>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23"/>
            <p:cNvSpPr/>
            <p:nvPr/>
          </p:nvSpPr>
          <p:spPr>
            <a:xfrm>
              <a:off x="8348520" y="906382"/>
              <a:ext cx="14457" cy="8887"/>
            </a:xfrm>
            <a:custGeom>
              <a:avLst/>
              <a:gdLst/>
              <a:ahLst/>
              <a:cxnLst/>
              <a:rect l="l" t="t" r="r" b="b"/>
              <a:pathLst>
                <a:path w="327" h="201" extrusionOk="0">
                  <a:moveTo>
                    <a:pt x="51" y="0"/>
                  </a:moveTo>
                  <a:cubicBezTo>
                    <a:pt x="26" y="26"/>
                    <a:pt x="26" y="26"/>
                    <a:pt x="26" y="51"/>
                  </a:cubicBezTo>
                  <a:cubicBezTo>
                    <a:pt x="1" y="76"/>
                    <a:pt x="1" y="101"/>
                    <a:pt x="26" y="101"/>
                  </a:cubicBezTo>
                  <a:cubicBezTo>
                    <a:pt x="26" y="126"/>
                    <a:pt x="51" y="126"/>
                    <a:pt x="76" y="151"/>
                  </a:cubicBezTo>
                  <a:lnTo>
                    <a:pt x="226" y="201"/>
                  </a:lnTo>
                  <a:lnTo>
                    <a:pt x="276" y="201"/>
                  </a:lnTo>
                  <a:cubicBezTo>
                    <a:pt x="301" y="201"/>
                    <a:pt x="327" y="176"/>
                    <a:pt x="327" y="151"/>
                  </a:cubicBezTo>
                  <a:cubicBezTo>
                    <a:pt x="327" y="126"/>
                    <a:pt x="327" y="126"/>
                    <a:pt x="301" y="101"/>
                  </a:cubicBezTo>
                  <a:cubicBezTo>
                    <a:pt x="301" y="76"/>
                    <a:pt x="276" y="76"/>
                    <a:pt x="276"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23"/>
            <p:cNvSpPr/>
            <p:nvPr/>
          </p:nvSpPr>
          <p:spPr>
            <a:xfrm>
              <a:off x="8183427" y="872028"/>
              <a:ext cx="21089" cy="11142"/>
            </a:xfrm>
            <a:custGeom>
              <a:avLst/>
              <a:gdLst/>
              <a:ahLst/>
              <a:cxnLst/>
              <a:rect l="l" t="t" r="r" b="b"/>
              <a:pathLst>
                <a:path w="477" h="252" extrusionOk="0">
                  <a:moveTo>
                    <a:pt x="477" y="1"/>
                  </a:moveTo>
                  <a:lnTo>
                    <a:pt x="477" y="1"/>
                  </a:lnTo>
                  <a:cubicBezTo>
                    <a:pt x="301" y="51"/>
                    <a:pt x="151" y="126"/>
                    <a:pt x="0" y="251"/>
                  </a:cubicBezTo>
                  <a:lnTo>
                    <a:pt x="47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23"/>
            <p:cNvSpPr/>
            <p:nvPr/>
          </p:nvSpPr>
          <p:spPr>
            <a:xfrm>
              <a:off x="8180111" y="868269"/>
              <a:ext cx="27721" cy="17552"/>
            </a:xfrm>
            <a:custGeom>
              <a:avLst/>
              <a:gdLst/>
              <a:ahLst/>
              <a:cxnLst/>
              <a:rect l="l" t="t" r="r" b="b"/>
              <a:pathLst>
                <a:path w="627" h="397" extrusionOk="0">
                  <a:moveTo>
                    <a:pt x="551" y="0"/>
                  </a:moveTo>
                  <a:cubicBezTo>
                    <a:pt x="542" y="0"/>
                    <a:pt x="533" y="4"/>
                    <a:pt x="526" y="10"/>
                  </a:cubicBezTo>
                  <a:cubicBezTo>
                    <a:pt x="351" y="60"/>
                    <a:pt x="176" y="161"/>
                    <a:pt x="25" y="261"/>
                  </a:cubicBezTo>
                  <a:cubicBezTo>
                    <a:pt x="0" y="286"/>
                    <a:pt x="0" y="336"/>
                    <a:pt x="0" y="361"/>
                  </a:cubicBezTo>
                  <a:cubicBezTo>
                    <a:pt x="18" y="379"/>
                    <a:pt x="48" y="397"/>
                    <a:pt x="73" y="397"/>
                  </a:cubicBezTo>
                  <a:cubicBezTo>
                    <a:pt x="84" y="397"/>
                    <a:pt x="93" y="394"/>
                    <a:pt x="100" y="386"/>
                  </a:cubicBezTo>
                  <a:cubicBezTo>
                    <a:pt x="251" y="286"/>
                    <a:pt x="401" y="211"/>
                    <a:pt x="552" y="136"/>
                  </a:cubicBezTo>
                  <a:cubicBezTo>
                    <a:pt x="602" y="136"/>
                    <a:pt x="627" y="86"/>
                    <a:pt x="602" y="60"/>
                  </a:cubicBezTo>
                  <a:cubicBezTo>
                    <a:pt x="602" y="24"/>
                    <a:pt x="575" y="0"/>
                    <a:pt x="5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23"/>
            <p:cNvSpPr/>
            <p:nvPr/>
          </p:nvSpPr>
          <p:spPr>
            <a:xfrm>
              <a:off x="8000560" y="1077046"/>
              <a:ext cx="79848" cy="55442"/>
            </a:xfrm>
            <a:custGeom>
              <a:avLst/>
              <a:gdLst/>
              <a:ahLst/>
              <a:cxnLst/>
              <a:rect l="l" t="t" r="r" b="b"/>
              <a:pathLst>
                <a:path w="1806" h="1254" extrusionOk="0">
                  <a:moveTo>
                    <a:pt x="1806" y="0"/>
                  </a:moveTo>
                  <a:lnTo>
                    <a:pt x="903" y="627"/>
                  </a:lnTo>
                  <a:lnTo>
                    <a:pt x="903" y="627"/>
                  </a:lnTo>
                  <a:cubicBezTo>
                    <a:pt x="1204" y="420"/>
                    <a:pt x="1505" y="213"/>
                    <a:pt x="1806" y="0"/>
                  </a:cubicBezTo>
                  <a:close/>
                  <a:moveTo>
                    <a:pt x="903" y="627"/>
                  </a:moveTo>
                  <a:cubicBezTo>
                    <a:pt x="602" y="833"/>
                    <a:pt x="302" y="1040"/>
                    <a:pt x="1" y="1253"/>
                  </a:cubicBezTo>
                  <a:lnTo>
                    <a:pt x="903" y="627"/>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23"/>
            <p:cNvSpPr/>
            <p:nvPr/>
          </p:nvSpPr>
          <p:spPr>
            <a:xfrm>
              <a:off x="7995740" y="1073199"/>
              <a:ext cx="89663" cy="62516"/>
            </a:xfrm>
            <a:custGeom>
              <a:avLst/>
              <a:gdLst/>
              <a:ahLst/>
              <a:cxnLst/>
              <a:rect l="l" t="t" r="r" b="b"/>
              <a:pathLst>
                <a:path w="2028" h="1414" extrusionOk="0">
                  <a:moveTo>
                    <a:pt x="1925" y="0"/>
                  </a:moveTo>
                  <a:cubicBezTo>
                    <a:pt x="1914" y="0"/>
                    <a:pt x="1902" y="4"/>
                    <a:pt x="1889" y="12"/>
                  </a:cubicBezTo>
                  <a:cubicBezTo>
                    <a:pt x="1288" y="438"/>
                    <a:pt x="686" y="864"/>
                    <a:pt x="60" y="1265"/>
                  </a:cubicBezTo>
                  <a:cubicBezTo>
                    <a:pt x="1" y="1324"/>
                    <a:pt x="34" y="1414"/>
                    <a:pt x="88" y="1414"/>
                  </a:cubicBezTo>
                  <a:cubicBezTo>
                    <a:pt x="102" y="1414"/>
                    <a:pt x="119" y="1407"/>
                    <a:pt x="135" y="1390"/>
                  </a:cubicBezTo>
                  <a:cubicBezTo>
                    <a:pt x="737" y="989"/>
                    <a:pt x="1363" y="563"/>
                    <a:pt x="1965" y="137"/>
                  </a:cubicBezTo>
                  <a:cubicBezTo>
                    <a:pt x="2028" y="95"/>
                    <a:pt x="1985" y="0"/>
                    <a:pt x="19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23"/>
            <p:cNvSpPr/>
            <p:nvPr/>
          </p:nvSpPr>
          <p:spPr>
            <a:xfrm>
              <a:off x="7977303" y="1139077"/>
              <a:ext cx="8931" cy="6720"/>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23"/>
            <p:cNvSpPr/>
            <p:nvPr/>
          </p:nvSpPr>
          <p:spPr>
            <a:xfrm>
              <a:off x="8108087" y="1091415"/>
              <a:ext cx="17773" cy="27765"/>
            </a:xfrm>
            <a:custGeom>
              <a:avLst/>
              <a:gdLst/>
              <a:ahLst/>
              <a:cxnLst/>
              <a:rect l="l" t="t" r="r" b="b"/>
              <a:pathLst>
                <a:path w="402" h="628" extrusionOk="0">
                  <a:moveTo>
                    <a:pt x="100" y="1"/>
                  </a:moveTo>
                  <a:lnTo>
                    <a:pt x="100" y="1"/>
                  </a:lnTo>
                  <a:cubicBezTo>
                    <a:pt x="0" y="252"/>
                    <a:pt x="150" y="577"/>
                    <a:pt x="401" y="628"/>
                  </a:cubicBezTo>
                  <a:lnTo>
                    <a:pt x="100" y="1"/>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23"/>
            <p:cNvSpPr/>
            <p:nvPr/>
          </p:nvSpPr>
          <p:spPr>
            <a:xfrm>
              <a:off x="8104727" y="1088497"/>
              <a:ext cx="25245" cy="34132"/>
            </a:xfrm>
            <a:custGeom>
              <a:avLst/>
              <a:gdLst/>
              <a:ahLst/>
              <a:cxnLst/>
              <a:rect l="l" t="t" r="r" b="b"/>
              <a:pathLst>
                <a:path w="571" h="772" extrusionOk="0">
                  <a:moveTo>
                    <a:pt x="178" y="0"/>
                  </a:moveTo>
                  <a:cubicBezTo>
                    <a:pt x="152" y="0"/>
                    <a:pt x="126" y="13"/>
                    <a:pt x="126" y="42"/>
                  </a:cubicBezTo>
                  <a:cubicBezTo>
                    <a:pt x="1" y="318"/>
                    <a:pt x="151" y="694"/>
                    <a:pt x="452" y="769"/>
                  </a:cubicBezTo>
                  <a:cubicBezTo>
                    <a:pt x="461" y="771"/>
                    <a:pt x="469" y="772"/>
                    <a:pt x="477" y="772"/>
                  </a:cubicBezTo>
                  <a:cubicBezTo>
                    <a:pt x="556" y="772"/>
                    <a:pt x="571" y="666"/>
                    <a:pt x="502" y="643"/>
                  </a:cubicBezTo>
                  <a:cubicBezTo>
                    <a:pt x="402" y="593"/>
                    <a:pt x="302" y="518"/>
                    <a:pt x="252" y="418"/>
                  </a:cubicBezTo>
                  <a:cubicBezTo>
                    <a:pt x="226" y="368"/>
                    <a:pt x="226" y="318"/>
                    <a:pt x="226" y="267"/>
                  </a:cubicBezTo>
                  <a:cubicBezTo>
                    <a:pt x="226" y="217"/>
                    <a:pt x="226" y="142"/>
                    <a:pt x="252" y="117"/>
                  </a:cubicBezTo>
                  <a:cubicBezTo>
                    <a:pt x="252" y="67"/>
                    <a:pt x="252" y="17"/>
                    <a:pt x="226" y="17"/>
                  </a:cubicBezTo>
                  <a:cubicBezTo>
                    <a:pt x="216" y="6"/>
                    <a:pt x="197" y="0"/>
                    <a:pt x="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9" name="Google Shape;1859;p23"/>
            <p:cNvSpPr/>
            <p:nvPr/>
          </p:nvSpPr>
          <p:spPr>
            <a:xfrm>
              <a:off x="8137975" y="1124664"/>
              <a:ext cx="8931" cy="6720"/>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p23"/>
            <p:cNvSpPr/>
            <p:nvPr/>
          </p:nvSpPr>
          <p:spPr>
            <a:xfrm>
              <a:off x="8249924" y="1048218"/>
              <a:ext cx="12203" cy="44"/>
            </a:xfrm>
            <a:custGeom>
              <a:avLst/>
              <a:gdLst/>
              <a:ahLst/>
              <a:cxnLst/>
              <a:rect l="l" t="t" r="r" b="b"/>
              <a:pathLst>
                <a:path w="276" h="1" extrusionOk="0">
                  <a:moveTo>
                    <a:pt x="0" y="0"/>
                  </a:moveTo>
                  <a:cubicBezTo>
                    <a:pt x="100" y="0"/>
                    <a:pt x="176" y="0"/>
                    <a:pt x="276" y="0"/>
                  </a:cubicBezTo>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23"/>
            <p:cNvSpPr/>
            <p:nvPr/>
          </p:nvSpPr>
          <p:spPr>
            <a:xfrm>
              <a:off x="8247669" y="1044902"/>
              <a:ext cx="17773" cy="6676"/>
            </a:xfrm>
            <a:custGeom>
              <a:avLst/>
              <a:gdLst/>
              <a:ahLst/>
              <a:cxnLst/>
              <a:rect l="l" t="t" r="r" b="b"/>
              <a:pathLst>
                <a:path w="402" h="151" extrusionOk="0">
                  <a:moveTo>
                    <a:pt x="51" y="0"/>
                  </a:moveTo>
                  <a:cubicBezTo>
                    <a:pt x="26" y="0"/>
                    <a:pt x="1" y="25"/>
                    <a:pt x="1" y="75"/>
                  </a:cubicBezTo>
                  <a:cubicBezTo>
                    <a:pt x="1" y="101"/>
                    <a:pt x="26" y="151"/>
                    <a:pt x="51" y="151"/>
                  </a:cubicBezTo>
                  <a:lnTo>
                    <a:pt x="327" y="151"/>
                  </a:lnTo>
                  <a:cubicBezTo>
                    <a:pt x="352" y="151"/>
                    <a:pt x="402" y="126"/>
                    <a:pt x="402" y="75"/>
                  </a:cubicBezTo>
                  <a:cubicBezTo>
                    <a:pt x="402" y="50"/>
                    <a:pt x="377" y="25"/>
                    <a:pt x="3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23"/>
            <p:cNvSpPr/>
            <p:nvPr/>
          </p:nvSpPr>
          <p:spPr>
            <a:xfrm>
              <a:off x="8251029" y="1059316"/>
              <a:ext cx="9992" cy="44"/>
            </a:xfrm>
            <a:custGeom>
              <a:avLst/>
              <a:gdLst/>
              <a:ahLst/>
              <a:cxnLst/>
              <a:rect l="l" t="t" r="r" b="b"/>
              <a:pathLst>
                <a:path w="226" h="1" extrusionOk="0">
                  <a:moveTo>
                    <a:pt x="0" y="0"/>
                  </a:moveTo>
                  <a:cubicBezTo>
                    <a:pt x="75" y="0"/>
                    <a:pt x="151" y="0"/>
                    <a:pt x="226" y="0"/>
                  </a:cubicBezTo>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23"/>
            <p:cNvSpPr/>
            <p:nvPr/>
          </p:nvSpPr>
          <p:spPr>
            <a:xfrm>
              <a:off x="8247669" y="1055956"/>
              <a:ext cx="16668" cy="6720"/>
            </a:xfrm>
            <a:custGeom>
              <a:avLst/>
              <a:gdLst/>
              <a:ahLst/>
              <a:cxnLst/>
              <a:rect l="l" t="t" r="r" b="b"/>
              <a:pathLst>
                <a:path w="377" h="152" extrusionOk="0">
                  <a:moveTo>
                    <a:pt x="76" y="1"/>
                  </a:moveTo>
                  <a:cubicBezTo>
                    <a:pt x="51" y="1"/>
                    <a:pt x="1" y="26"/>
                    <a:pt x="1" y="76"/>
                  </a:cubicBezTo>
                  <a:cubicBezTo>
                    <a:pt x="1" y="101"/>
                    <a:pt x="51" y="151"/>
                    <a:pt x="76" y="151"/>
                  </a:cubicBezTo>
                  <a:lnTo>
                    <a:pt x="302" y="151"/>
                  </a:lnTo>
                  <a:cubicBezTo>
                    <a:pt x="327" y="151"/>
                    <a:pt x="377" y="126"/>
                    <a:pt x="377" y="76"/>
                  </a:cubicBezTo>
                  <a:cubicBezTo>
                    <a:pt x="352" y="26"/>
                    <a:pt x="327" y="1"/>
                    <a:pt x="3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23"/>
            <p:cNvSpPr/>
            <p:nvPr/>
          </p:nvSpPr>
          <p:spPr>
            <a:xfrm>
              <a:off x="8338572" y="1008338"/>
              <a:ext cx="3360" cy="44"/>
            </a:xfrm>
            <a:custGeom>
              <a:avLst/>
              <a:gdLst/>
              <a:ahLst/>
              <a:cxnLst/>
              <a:rect l="l" t="t" r="r" b="b"/>
              <a:pathLst>
                <a:path w="76" h="1" extrusionOk="0">
                  <a:moveTo>
                    <a:pt x="0" y="0"/>
                  </a:moveTo>
                  <a:cubicBezTo>
                    <a:pt x="25" y="0"/>
                    <a:pt x="50" y="0"/>
                    <a:pt x="75" y="0"/>
                  </a:cubicBezTo>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23"/>
            <p:cNvSpPr/>
            <p:nvPr/>
          </p:nvSpPr>
          <p:spPr>
            <a:xfrm>
              <a:off x="8336361" y="1005022"/>
              <a:ext cx="7781" cy="6676"/>
            </a:xfrm>
            <a:custGeom>
              <a:avLst/>
              <a:gdLst/>
              <a:ahLst/>
              <a:cxnLst/>
              <a:rect l="l" t="t" r="r" b="b"/>
              <a:pathLst>
                <a:path w="176" h="151" extrusionOk="0">
                  <a:moveTo>
                    <a:pt x="25" y="0"/>
                  </a:moveTo>
                  <a:cubicBezTo>
                    <a:pt x="25" y="25"/>
                    <a:pt x="0" y="25"/>
                    <a:pt x="0" y="25"/>
                  </a:cubicBezTo>
                  <a:cubicBezTo>
                    <a:pt x="0" y="25"/>
                    <a:pt x="0" y="50"/>
                    <a:pt x="0" y="50"/>
                  </a:cubicBezTo>
                  <a:cubicBezTo>
                    <a:pt x="0" y="50"/>
                    <a:pt x="0" y="75"/>
                    <a:pt x="0" y="75"/>
                  </a:cubicBezTo>
                  <a:cubicBezTo>
                    <a:pt x="0" y="75"/>
                    <a:pt x="0" y="100"/>
                    <a:pt x="0" y="100"/>
                  </a:cubicBezTo>
                  <a:lnTo>
                    <a:pt x="0" y="125"/>
                  </a:lnTo>
                  <a:cubicBezTo>
                    <a:pt x="25" y="125"/>
                    <a:pt x="25" y="150"/>
                    <a:pt x="50" y="150"/>
                  </a:cubicBezTo>
                  <a:lnTo>
                    <a:pt x="150" y="150"/>
                  </a:lnTo>
                  <a:cubicBezTo>
                    <a:pt x="150" y="150"/>
                    <a:pt x="175" y="125"/>
                    <a:pt x="175" y="125"/>
                  </a:cubicBezTo>
                  <a:cubicBezTo>
                    <a:pt x="175" y="125"/>
                    <a:pt x="175" y="100"/>
                    <a:pt x="175" y="100"/>
                  </a:cubicBezTo>
                  <a:cubicBezTo>
                    <a:pt x="175" y="100"/>
                    <a:pt x="175" y="100"/>
                    <a:pt x="175" y="75"/>
                  </a:cubicBezTo>
                  <a:cubicBezTo>
                    <a:pt x="175" y="75"/>
                    <a:pt x="175" y="50"/>
                    <a:pt x="175" y="50"/>
                  </a:cubicBezTo>
                  <a:cubicBezTo>
                    <a:pt x="175" y="50"/>
                    <a:pt x="175" y="25"/>
                    <a:pt x="175" y="25"/>
                  </a:cubicBezTo>
                  <a:cubicBezTo>
                    <a:pt x="150" y="25"/>
                    <a:pt x="150" y="25"/>
                    <a:pt x="1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23"/>
            <p:cNvSpPr/>
            <p:nvPr/>
          </p:nvSpPr>
          <p:spPr>
            <a:xfrm>
              <a:off x="8323053" y="1109145"/>
              <a:ext cx="8887" cy="5615"/>
            </a:xfrm>
            <a:custGeom>
              <a:avLst/>
              <a:gdLst/>
              <a:ahLst/>
              <a:cxnLst/>
              <a:rect l="l" t="t" r="r" b="b"/>
              <a:pathLst>
                <a:path w="201" h="127" extrusionOk="0">
                  <a:moveTo>
                    <a:pt x="101" y="1"/>
                  </a:moveTo>
                  <a:cubicBezTo>
                    <a:pt x="0" y="1"/>
                    <a:pt x="0" y="126"/>
                    <a:pt x="101" y="126"/>
                  </a:cubicBezTo>
                  <a:cubicBezTo>
                    <a:pt x="201" y="126"/>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23"/>
            <p:cNvSpPr/>
            <p:nvPr/>
          </p:nvSpPr>
          <p:spPr>
            <a:xfrm>
              <a:off x="8463784" y="1042692"/>
              <a:ext cx="17773" cy="39924"/>
            </a:xfrm>
            <a:custGeom>
              <a:avLst/>
              <a:gdLst/>
              <a:ahLst/>
              <a:cxnLst/>
              <a:rect l="l" t="t" r="r" b="b"/>
              <a:pathLst>
                <a:path w="402" h="903" extrusionOk="0">
                  <a:moveTo>
                    <a:pt x="401" y="0"/>
                  </a:moveTo>
                  <a:lnTo>
                    <a:pt x="0" y="902"/>
                  </a:lnTo>
                  <a:cubicBezTo>
                    <a:pt x="201" y="627"/>
                    <a:pt x="326" y="326"/>
                    <a:pt x="4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23"/>
            <p:cNvSpPr/>
            <p:nvPr/>
          </p:nvSpPr>
          <p:spPr>
            <a:xfrm>
              <a:off x="8459319" y="1039641"/>
              <a:ext cx="25113" cy="46025"/>
            </a:xfrm>
            <a:custGeom>
              <a:avLst/>
              <a:gdLst/>
              <a:ahLst/>
              <a:cxnLst/>
              <a:rect l="l" t="t" r="r" b="b"/>
              <a:pathLst>
                <a:path w="568" h="1041" extrusionOk="0">
                  <a:moveTo>
                    <a:pt x="477" y="0"/>
                  </a:moveTo>
                  <a:cubicBezTo>
                    <a:pt x="450" y="0"/>
                    <a:pt x="427" y="14"/>
                    <a:pt x="427" y="44"/>
                  </a:cubicBezTo>
                  <a:cubicBezTo>
                    <a:pt x="352" y="370"/>
                    <a:pt x="227" y="671"/>
                    <a:pt x="51" y="921"/>
                  </a:cubicBezTo>
                  <a:cubicBezTo>
                    <a:pt x="26" y="946"/>
                    <a:pt x="1" y="971"/>
                    <a:pt x="51" y="1022"/>
                  </a:cubicBezTo>
                  <a:cubicBezTo>
                    <a:pt x="64" y="1034"/>
                    <a:pt x="82" y="1040"/>
                    <a:pt x="101" y="1040"/>
                  </a:cubicBezTo>
                  <a:cubicBezTo>
                    <a:pt x="120" y="1040"/>
                    <a:pt x="139" y="1034"/>
                    <a:pt x="151" y="1022"/>
                  </a:cubicBezTo>
                  <a:cubicBezTo>
                    <a:pt x="352" y="746"/>
                    <a:pt x="502" y="420"/>
                    <a:pt x="552" y="94"/>
                  </a:cubicBezTo>
                  <a:cubicBezTo>
                    <a:pt x="568" y="34"/>
                    <a:pt x="518" y="0"/>
                    <a:pt x="4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23"/>
            <p:cNvSpPr/>
            <p:nvPr/>
          </p:nvSpPr>
          <p:spPr>
            <a:xfrm>
              <a:off x="8432747" y="1104723"/>
              <a:ext cx="8887" cy="6720"/>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23"/>
            <p:cNvSpPr/>
            <p:nvPr/>
          </p:nvSpPr>
          <p:spPr>
            <a:xfrm>
              <a:off x="8205578" y="1217777"/>
              <a:ext cx="59864" cy="24582"/>
            </a:xfrm>
            <a:custGeom>
              <a:avLst/>
              <a:gdLst/>
              <a:ahLst/>
              <a:cxnLst/>
              <a:rect l="l" t="t" r="r" b="b"/>
              <a:pathLst>
                <a:path w="1354" h="556" extrusionOk="0">
                  <a:moveTo>
                    <a:pt x="1" y="0"/>
                  </a:moveTo>
                  <a:lnTo>
                    <a:pt x="1" y="0"/>
                  </a:lnTo>
                  <a:cubicBezTo>
                    <a:pt x="76" y="251"/>
                    <a:pt x="301" y="476"/>
                    <a:pt x="577" y="526"/>
                  </a:cubicBezTo>
                  <a:cubicBezTo>
                    <a:pt x="649" y="546"/>
                    <a:pt x="721" y="555"/>
                    <a:pt x="792" y="555"/>
                  </a:cubicBezTo>
                  <a:cubicBezTo>
                    <a:pt x="993" y="555"/>
                    <a:pt x="1187" y="481"/>
                    <a:pt x="1354" y="351"/>
                  </a:cubicBezTo>
                  <a:lnTo>
                    <a:pt x="1" y="0"/>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23"/>
            <p:cNvSpPr/>
            <p:nvPr/>
          </p:nvSpPr>
          <p:spPr>
            <a:xfrm>
              <a:off x="8201598" y="1214152"/>
              <a:ext cx="68662" cy="31524"/>
            </a:xfrm>
            <a:custGeom>
              <a:avLst/>
              <a:gdLst/>
              <a:ahLst/>
              <a:cxnLst/>
              <a:rect l="l" t="t" r="r" b="b"/>
              <a:pathLst>
                <a:path w="1553" h="713" extrusionOk="0">
                  <a:moveTo>
                    <a:pt x="95" y="1"/>
                  </a:moveTo>
                  <a:cubicBezTo>
                    <a:pt x="49" y="1"/>
                    <a:pt x="0" y="37"/>
                    <a:pt x="15" y="82"/>
                  </a:cubicBezTo>
                  <a:cubicBezTo>
                    <a:pt x="91" y="358"/>
                    <a:pt x="316" y="583"/>
                    <a:pt x="592" y="684"/>
                  </a:cubicBezTo>
                  <a:cubicBezTo>
                    <a:pt x="670" y="703"/>
                    <a:pt x="753" y="713"/>
                    <a:pt x="835" y="713"/>
                  </a:cubicBezTo>
                  <a:cubicBezTo>
                    <a:pt x="1069" y="713"/>
                    <a:pt x="1309" y="638"/>
                    <a:pt x="1494" y="508"/>
                  </a:cubicBezTo>
                  <a:cubicBezTo>
                    <a:pt x="1553" y="449"/>
                    <a:pt x="1520" y="360"/>
                    <a:pt x="1466" y="360"/>
                  </a:cubicBezTo>
                  <a:cubicBezTo>
                    <a:pt x="1452" y="360"/>
                    <a:pt x="1435" y="367"/>
                    <a:pt x="1419" y="383"/>
                  </a:cubicBezTo>
                  <a:cubicBezTo>
                    <a:pt x="1254" y="493"/>
                    <a:pt x="1062" y="563"/>
                    <a:pt x="863" y="563"/>
                  </a:cubicBezTo>
                  <a:cubicBezTo>
                    <a:pt x="790" y="563"/>
                    <a:pt x="716" y="553"/>
                    <a:pt x="642" y="533"/>
                  </a:cubicBezTo>
                  <a:cubicBezTo>
                    <a:pt x="416" y="483"/>
                    <a:pt x="216" y="283"/>
                    <a:pt x="166" y="57"/>
                  </a:cubicBezTo>
                  <a:cubicBezTo>
                    <a:pt x="156" y="17"/>
                    <a:pt x="126" y="1"/>
                    <a:pt x="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23"/>
            <p:cNvSpPr/>
            <p:nvPr/>
          </p:nvSpPr>
          <p:spPr>
            <a:xfrm>
              <a:off x="8166802" y="1166799"/>
              <a:ext cx="8887" cy="2255"/>
            </a:xfrm>
            <a:custGeom>
              <a:avLst/>
              <a:gdLst/>
              <a:ahLst/>
              <a:cxnLst/>
              <a:rect l="l" t="t" r="r" b="b"/>
              <a:pathLst>
                <a:path w="201" h="51" extrusionOk="0">
                  <a:moveTo>
                    <a:pt x="0" y="0"/>
                  </a:moveTo>
                  <a:lnTo>
                    <a:pt x="201" y="50"/>
                  </a:lnTo>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3" name="Google Shape;1873;p23"/>
            <p:cNvSpPr/>
            <p:nvPr/>
          </p:nvSpPr>
          <p:spPr>
            <a:xfrm>
              <a:off x="8163486" y="1163483"/>
              <a:ext cx="15563" cy="8887"/>
            </a:xfrm>
            <a:custGeom>
              <a:avLst/>
              <a:gdLst/>
              <a:ahLst/>
              <a:cxnLst/>
              <a:rect l="l" t="t" r="r" b="b"/>
              <a:pathLst>
                <a:path w="352" h="201" extrusionOk="0">
                  <a:moveTo>
                    <a:pt x="100" y="0"/>
                  </a:moveTo>
                  <a:cubicBezTo>
                    <a:pt x="75" y="0"/>
                    <a:pt x="25" y="25"/>
                    <a:pt x="25" y="50"/>
                  </a:cubicBezTo>
                  <a:cubicBezTo>
                    <a:pt x="0" y="100"/>
                    <a:pt x="25" y="125"/>
                    <a:pt x="75" y="150"/>
                  </a:cubicBezTo>
                  <a:cubicBezTo>
                    <a:pt x="126" y="175"/>
                    <a:pt x="201" y="175"/>
                    <a:pt x="276" y="201"/>
                  </a:cubicBezTo>
                  <a:cubicBezTo>
                    <a:pt x="301" y="201"/>
                    <a:pt x="351" y="201"/>
                    <a:pt x="351" y="150"/>
                  </a:cubicBezTo>
                  <a:cubicBezTo>
                    <a:pt x="351" y="125"/>
                    <a:pt x="351" y="75"/>
                    <a:pt x="301" y="75"/>
                  </a:cubicBezTo>
                  <a:cubicBezTo>
                    <a:pt x="226" y="50"/>
                    <a:pt x="176" y="25"/>
                    <a:pt x="1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4" name="Google Shape;1874;p23"/>
            <p:cNvSpPr/>
            <p:nvPr/>
          </p:nvSpPr>
          <p:spPr>
            <a:xfrm>
              <a:off x="8164592" y="1178958"/>
              <a:ext cx="14457" cy="1150"/>
            </a:xfrm>
            <a:custGeom>
              <a:avLst/>
              <a:gdLst/>
              <a:ahLst/>
              <a:cxnLst/>
              <a:rect l="l" t="t" r="r" b="b"/>
              <a:pathLst>
                <a:path w="327" h="26" extrusionOk="0">
                  <a:moveTo>
                    <a:pt x="0" y="1"/>
                  </a:moveTo>
                  <a:lnTo>
                    <a:pt x="326" y="26"/>
                  </a:lnTo>
                  <a:cubicBezTo>
                    <a:pt x="226" y="1"/>
                    <a:pt x="101" y="1"/>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23"/>
            <p:cNvSpPr/>
            <p:nvPr/>
          </p:nvSpPr>
          <p:spPr>
            <a:xfrm>
              <a:off x="8161276" y="1176040"/>
              <a:ext cx="21089" cy="7826"/>
            </a:xfrm>
            <a:custGeom>
              <a:avLst/>
              <a:gdLst/>
              <a:ahLst/>
              <a:cxnLst/>
              <a:rect l="l" t="t" r="r" b="b"/>
              <a:pathLst>
                <a:path w="477" h="177" extrusionOk="0">
                  <a:moveTo>
                    <a:pt x="204" y="0"/>
                  </a:moveTo>
                  <a:cubicBezTo>
                    <a:pt x="154" y="0"/>
                    <a:pt x="102" y="6"/>
                    <a:pt x="50" y="17"/>
                  </a:cubicBezTo>
                  <a:cubicBezTo>
                    <a:pt x="25" y="17"/>
                    <a:pt x="0" y="67"/>
                    <a:pt x="0" y="92"/>
                  </a:cubicBezTo>
                  <a:cubicBezTo>
                    <a:pt x="18" y="129"/>
                    <a:pt x="37" y="152"/>
                    <a:pt x="65" y="152"/>
                  </a:cubicBezTo>
                  <a:cubicBezTo>
                    <a:pt x="75" y="152"/>
                    <a:pt x="87" y="149"/>
                    <a:pt x="100" y="142"/>
                  </a:cubicBezTo>
                  <a:lnTo>
                    <a:pt x="301" y="142"/>
                  </a:lnTo>
                  <a:cubicBezTo>
                    <a:pt x="326" y="142"/>
                    <a:pt x="351" y="167"/>
                    <a:pt x="376" y="167"/>
                  </a:cubicBezTo>
                  <a:cubicBezTo>
                    <a:pt x="383" y="174"/>
                    <a:pt x="391" y="177"/>
                    <a:pt x="400" y="177"/>
                  </a:cubicBezTo>
                  <a:cubicBezTo>
                    <a:pt x="424" y="177"/>
                    <a:pt x="451" y="154"/>
                    <a:pt x="451" y="117"/>
                  </a:cubicBezTo>
                  <a:cubicBezTo>
                    <a:pt x="476" y="67"/>
                    <a:pt x="451" y="42"/>
                    <a:pt x="401" y="42"/>
                  </a:cubicBezTo>
                  <a:cubicBezTo>
                    <a:pt x="342" y="12"/>
                    <a:pt x="275" y="0"/>
                    <a:pt x="2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23"/>
            <p:cNvSpPr/>
            <p:nvPr/>
          </p:nvSpPr>
          <p:spPr>
            <a:xfrm>
              <a:off x="8687593" y="757913"/>
              <a:ext cx="17773" cy="6676"/>
            </a:xfrm>
            <a:custGeom>
              <a:avLst/>
              <a:gdLst/>
              <a:ahLst/>
              <a:cxnLst/>
              <a:rect l="l" t="t" r="r" b="b"/>
              <a:pathLst>
                <a:path w="402" h="151" extrusionOk="0">
                  <a:moveTo>
                    <a:pt x="1" y="0"/>
                  </a:moveTo>
                  <a:lnTo>
                    <a:pt x="402" y="150"/>
                  </a:lnTo>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7" name="Google Shape;1877;p23"/>
            <p:cNvSpPr/>
            <p:nvPr/>
          </p:nvSpPr>
          <p:spPr>
            <a:xfrm>
              <a:off x="8684277" y="754552"/>
              <a:ext cx="24450" cy="13352"/>
            </a:xfrm>
            <a:custGeom>
              <a:avLst/>
              <a:gdLst/>
              <a:ahLst/>
              <a:cxnLst/>
              <a:rect l="l" t="t" r="r" b="b"/>
              <a:pathLst>
                <a:path w="553" h="302" extrusionOk="0">
                  <a:moveTo>
                    <a:pt x="101" y="1"/>
                  </a:moveTo>
                  <a:cubicBezTo>
                    <a:pt x="51" y="1"/>
                    <a:pt x="26" y="26"/>
                    <a:pt x="1" y="51"/>
                  </a:cubicBezTo>
                  <a:cubicBezTo>
                    <a:pt x="1" y="101"/>
                    <a:pt x="26" y="126"/>
                    <a:pt x="51" y="151"/>
                  </a:cubicBezTo>
                  <a:cubicBezTo>
                    <a:pt x="201" y="201"/>
                    <a:pt x="327" y="251"/>
                    <a:pt x="452" y="302"/>
                  </a:cubicBezTo>
                  <a:cubicBezTo>
                    <a:pt x="502" y="302"/>
                    <a:pt x="552" y="277"/>
                    <a:pt x="552" y="251"/>
                  </a:cubicBezTo>
                  <a:cubicBezTo>
                    <a:pt x="552" y="201"/>
                    <a:pt x="527" y="176"/>
                    <a:pt x="502" y="151"/>
                  </a:cubicBezTo>
                  <a:lnTo>
                    <a:pt x="1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p23"/>
            <p:cNvSpPr/>
            <p:nvPr/>
          </p:nvSpPr>
          <p:spPr>
            <a:xfrm>
              <a:off x="8683172" y="766755"/>
              <a:ext cx="14457" cy="3360"/>
            </a:xfrm>
            <a:custGeom>
              <a:avLst/>
              <a:gdLst/>
              <a:ahLst/>
              <a:cxnLst/>
              <a:rect l="l" t="t" r="r" b="b"/>
              <a:pathLst>
                <a:path w="327" h="76" extrusionOk="0">
                  <a:moveTo>
                    <a:pt x="1" y="1"/>
                  </a:moveTo>
                  <a:lnTo>
                    <a:pt x="326" y="76"/>
                  </a:lnTo>
                  <a:cubicBezTo>
                    <a:pt x="226" y="51"/>
                    <a:pt x="126" y="26"/>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23"/>
            <p:cNvSpPr/>
            <p:nvPr/>
          </p:nvSpPr>
          <p:spPr>
            <a:xfrm>
              <a:off x="8679856" y="763439"/>
              <a:ext cx="21089" cy="9992"/>
            </a:xfrm>
            <a:custGeom>
              <a:avLst/>
              <a:gdLst/>
              <a:ahLst/>
              <a:cxnLst/>
              <a:rect l="l" t="t" r="r" b="b"/>
              <a:pathLst>
                <a:path w="477" h="226" extrusionOk="0">
                  <a:moveTo>
                    <a:pt x="101" y="0"/>
                  </a:moveTo>
                  <a:cubicBezTo>
                    <a:pt x="76" y="0"/>
                    <a:pt x="26" y="25"/>
                    <a:pt x="26" y="50"/>
                  </a:cubicBezTo>
                  <a:cubicBezTo>
                    <a:pt x="0" y="101"/>
                    <a:pt x="26" y="126"/>
                    <a:pt x="76" y="151"/>
                  </a:cubicBezTo>
                  <a:lnTo>
                    <a:pt x="376" y="226"/>
                  </a:lnTo>
                  <a:cubicBezTo>
                    <a:pt x="401" y="226"/>
                    <a:pt x="452" y="201"/>
                    <a:pt x="452" y="176"/>
                  </a:cubicBezTo>
                  <a:cubicBezTo>
                    <a:pt x="477" y="126"/>
                    <a:pt x="452" y="101"/>
                    <a:pt x="401"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23"/>
            <p:cNvSpPr/>
            <p:nvPr/>
          </p:nvSpPr>
          <p:spPr>
            <a:xfrm>
              <a:off x="8016079" y="1032699"/>
              <a:ext cx="11142" cy="4465"/>
            </a:xfrm>
            <a:custGeom>
              <a:avLst/>
              <a:gdLst/>
              <a:ahLst/>
              <a:cxnLst/>
              <a:rect l="l" t="t" r="r" b="b"/>
              <a:pathLst>
                <a:path w="252" h="101" extrusionOk="0">
                  <a:moveTo>
                    <a:pt x="1" y="1"/>
                  </a:moveTo>
                  <a:lnTo>
                    <a:pt x="195" y="78"/>
                  </a:lnTo>
                  <a:lnTo>
                    <a:pt x="195" y="78"/>
                  </a:lnTo>
                  <a:cubicBezTo>
                    <a:pt x="137" y="52"/>
                    <a:pt x="76" y="19"/>
                    <a:pt x="1" y="1"/>
                  </a:cubicBezTo>
                  <a:close/>
                  <a:moveTo>
                    <a:pt x="195" y="78"/>
                  </a:moveTo>
                  <a:cubicBezTo>
                    <a:pt x="214" y="87"/>
                    <a:pt x="233" y="95"/>
                    <a:pt x="251" y="101"/>
                  </a:cubicBezTo>
                  <a:lnTo>
                    <a:pt x="195" y="78"/>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1" name="Google Shape;1881;p23"/>
            <p:cNvSpPr/>
            <p:nvPr/>
          </p:nvSpPr>
          <p:spPr>
            <a:xfrm>
              <a:off x="8012763" y="1029383"/>
              <a:ext cx="17773" cy="10832"/>
            </a:xfrm>
            <a:custGeom>
              <a:avLst/>
              <a:gdLst/>
              <a:ahLst/>
              <a:cxnLst/>
              <a:rect l="l" t="t" r="r" b="b"/>
              <a:pathLst>
                <a:path w="402" h="245" extrusionOk="0">
                  <a:moveTo>
                    <a:pt x="101" y="0"/>
                  </a:moveTo>
                  <a:cubicBezTo>
                    <a:pt x="76" y="0"/>
                    <a:pt x="76" y="0"/>
                    <a:pt x="51" y="25"/>
                  </a:cubicBezTo>
                  <a:cubicBezTo>
                    <a:pt x="26" y="25"/>
                    <a:pt x="26" y="51"/>
                    <a:pt x="26" y="51"/>
                  </a:cubicBezTo>
                  <a:cubicBezTo>
                    <a:pt x="1" y="101"/>
                    <a:pt x="26" y="126"/>
                    <a:pt x="76" y="151"/>
                  </a:cubicBezTo>
                  <a:cubicBezTo>
                    <a:pt x="151" y="176"/>
                    <a:pt x="226" y="201"/>
                    <a:pt x="301" y="226"/>
                  </a:cubicBezTo>
                  <a:cubicBezTo>
                    <a:pt x="314" y="239"/>
                    <a:pt x="326" y="245"/>
                    <a:pt x="336" y="245"/>
                  </a:cubicBezTo>
                  <a:cubicBezTo>
                    <a:pt x="345" y="245"/>
                    <a:pt x="352" y="239"/>
                    <a:pt x="352" y="226"/>
                  </a:cubicBezTo>
                  <a:cubicBezTo>
                    <a:pt x="377" y="226"/>
                    <a:pt x="402" y="201"/>
                    <a:pt x="402" y="176"/>
                  </a:cubicBezTo>
                  <a:cubicBezTo>
                    <a:pt x="402" y="151"/>
                    <a:pt x="377" y="101"/>
                    <a:pt x="352" y="101"/>
                  </a:cubicBezTo>
                  <a:cubicBezTo>
                    <a:pt x="251" y="76"/>
                    <a:pt x="176" y="51"/>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p23"/>
            <p:cNvSpPr/>
            <p:nvPr/>
          </p:nvSpPr>
          <p:spPr>
            <a:xfrm>
              <a:off x="8010552" y="1040481"/>
              <a:ext cx="11142" cy="3360"/>
            </a:xfrm>
            <a:custGeom>
              <a:avLst/>
              <a:gdLst/>
              <a:ahLst/>
              <a:cxnLst/>
              <a:rect l="l" t="t" r="r" b="b"/>
              <a:pathLst>
                <a:path w="252" h="76" extrusionOk="0">
                  <a:moveTo>
                    <a:pt x="1" y="0"/>
                  </a:moveTo>
                  <a:lnTo>
                    <a:pt x="251" y="75"/>
                  </a:lnTo>
                  <a:cubicBezTo>
                    <a:pt x="176" y="50"/>
                    <a:pt x="101" y="25"/>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23"/>
            <p:cNvSpPr/>
            <p:nvPr/>
          </p:nvSpPr>
          <p:spPr>
            <a:xfrm>
              <a:off x="8007236" y="1037121"/>
              <a:ext cx="17773" cy="10036"/>
            </a:xfrm>
            <a:custGeom>
              <a:avLst/>
              <a:gdLst/>
              <a:ahLst/>
              <a:cxnLst/>
              <a:rect l="l" t="t" r="r" b="b"/>
              <a:pathLst>
                <a:path w="402" h="227" extrusionOk="0">
                  <a:moveTo>
                    <a:pt x="101" y="1"/>
                  </a:moveTo>
                  <a:cubicBezTo>
                    <a:pt x="50" y="1"/>
                    <a:pt x="25" y="26"/>
                    <a:pt x="0" y="51"/>
                  </a:cubicBezTo>
                  <a:cubicBezTo>
                    <a:pt x="0" y="101"/>
                    <a:pt x="25" y="151"/>
                    <a:pt x="50" y="151"/>
                  </a:cubicBezTo>
                  <a:cubicBezTo>
                    <a:pt x="151" y="176"/>
                    <a:pt x="226" y="201"/>
                    <a:pt x="301" y="226"/>
                  </a:cubicBezTo>
                  <a:cubicBezTo>
                    <a:pt x="351" y="226"/>
                    <a:pt x="401" y="201"/>
                    <a:pt x="401" y="176"/>
                  </a:cubicBezTo>
                  <a:cubicBezTo>
                    <a:pt x="401" y="126"/>
                    <a:pt x="401" y="101"/>
                    <a:pt x="351" y="76"/>
                  </a:cubicBezTo>
                  <a:cubicBezTo>
                    <a:pt x="276" y="51"/>
                    <a:pt x="176" y="26"/>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p23"/>
            <p:cNvSpPr/>
            <p:nvPr/>
          </p:nvSpPr>
          <p:spPr>
            <a:xfrm>
              <a:off x="8109192" y="951833"/>
              <a:ext cx="34397" cy="22195"/>
            </a:xfrm>
            <a:custGeom>
              <a:avLst/>
              <a:gdLst/>
              <a:ahLst/>
              <a:cxnLst/>
              <a:rect l="l" t="t" r="r" b="b"/>
              <a:pathLst>
                <a:path w="778" h="502" extrusionOk="0">
                  <a:moveTo>
                    <a:pt x="777" y="0"/>
                  </a:moveTo>
                  <a:cubicBezTo>
                    <a:pt x="501" y="150"/>
                    <a:pt x="251" y="301"/>
                    <a:pt x="0" y="501"/>
                  </a:cubicBezTo>
                  <a:lnTo>
                    <a:pt x="77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p23"/>
            <p:cNvSpPr/>
            <p:nvPr/>
          </p:nvSpPr>
          <p:spPr>
            <a:xfrm>
              <a:off x="8105832" y="949136"/>
              <a:ext cx="41073" cy="27942"/>
            </a:xfrm>
            <a:custGeom>
              <a:avLst/>
              <a:gdLst/>
              <a:ahLst/>
              <a:cxnLst/>
              <a:rect l="l" t="t" r="r" b="b"/>
              <a:pathLst>
                <a:path w="929" h="632" extrusionOk="0">
                  <a:moveTo>
                    <a:pt x="855" y="1"/>
                  </a:moveTo>
                  <a:cubicBezTo>
                    <a:pt x="845" y="1"/>
                    <a:pt x="835" y="4"/>
                    <a:pt x="828" y="11"/>
                  </a:cubicBezTo>
                  <a:cubicBezTo>
                    <a:pt x="527" y="136"/>
                    <a:pt x="277" y="312"/>
                    <a:pt x="26" y="487"/>
                  </a:cubicBezTo>
                  <a:cubicBezTo>
                    <a:pt x="1" y="512"/>
                    <a:pt x="1" y="587"/>
                    <a:pt x="26" y="612"/>
                  </a:cubicBezTo>
                  <a:cubicBezTo>
                    <a:pt x="39" y="625"/>
                    <a:pt x="57" y="631"/>
                    <a:pt x="76" y="631"/>
                  </a:cubicBezTo>
                  <a:cubicBezTo>
                    <a:pt x="95" y="631"/>
                    <a:pt x="114" y="625"/>
                    <a:pt x="126" y="612"/>
                  </a:cubicBezTo>
                  <a:cubicBezTo>
                    <a:pt x="352" y="412"/>
                    <a:pt x="628" y="262"/>
                    <a:pt x="903" y="136"/>
                  </a:cubicBezTo>
                  <a:cubicBezTo>
                    <a:pt x="928" y="111"/>
                    <a:pt x="928" y="61"/>
                    <a:pt x="928" y="36"/>
                  </a:cubicBezTo>
                  <a:cubicBezTo>
                    <a:pt x="911" y="18"/>
                    <a:pt x="880" y="1"/>
                    <a:pt x="8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6" name="Google Shape;1886;p23"/>
          <p:cNvGrpSpPr/>
          <p:nvPr/>
        </p:nvGrpSpPr>
        <p:grpSpPr>
          <a:xfrm rot="1124143">
            <a:off x="4292788" y="903963"/>
            <a:ext cx="1079129" cy="610021"/>
            <a:chOff x="4536025" y="732075"/>
            <a:chExt cx="1079140" cy="610028"/>
          </a:xfrm>
        </p:grpSpPr>
        <p:sp>
          <p:nvSpPr>
            <p:cNvPr id="1887" name="Google Shape;1887;p23"/>
            <p:cNvSpPr/>
            <p:nvPr/>
          </p:nvSpPr>
          <p:spPr>
            <a:xfrm>
              <a:off x="4540031" y="736081"/>
              <a:ext cx="1069739" cy="602069"/>
            </a:xfrm>
            <a:custGeom>
              <a:avLst/>
              <a:gdLst/>
              <a:ahLst/>
              <a:cxnLst/>
              <a:rect l="l" t="t" r="r" b="b"/>
              <a:pathLst>
                <a:path w="20026" h="11271" extrusionOk="0">
                  <a:moveTo>
                    <a:pt x="151" y="1"/>
                  </a:moveTo>
                  <a:lnTo>
                    <a:pt x="1" y="5189"/>
                  </a:lnTo>
                  <a:cubicBezTo>
                    <a:pt x="3735" y="5615"/>
                    <a:pt x="7469" y="6041"/>
                    <a:pt x="11229" y="6442"/>
                  </a:cubicBezTo>
                  <a:cubicBezTo>
                    <a:pt x="11154" y="6542"/>
                    <a:pt x="11103" y="6642"/>
                    <a:pt x="11103" y="6642"/>
                  </a:cubicBezTo>
                  <a:cubicBezTo>
                    <a:pt x="10878" y="6993"/>
                    <a:pt x="11078" y="7469"/>
                    <a:pt x="11354" y="7770"/>
                  </a:cubicBezTo>
                  <a:cubicBezTo>
                    <a:pt x="11630" y="8071"/>
                    <a:pt x="11981" y="8347"/>
                    <a:pt x="12131" y="8722"/>
                  </a:cubicBezTo>
                  <a:cubicBezTo>
                    <a:pt x="12281" y="9098"/>
                    <a:pt x="12206" y="9499"/>
                    <a:pt x="12156" y="9900"/>
                  </a:cubicBezTo>
                  <a:cubicBezTo>
                    <a:pt x="12131" y="10301"/>
                    <a:pt x="12156" y="10753"/>
                    <a:pt x="12432" y="11028"/>
                  </a:cubicBezTo>
                  <a:cubicBezTo>
                    <a:pt x="12583" y="11195"/>
                    <a:pt x="12808" y="11270"/>
                    <a:pt x="13040" y="11270"/>
                  </a:cubicBezTo>
                  <a:cubicBezTo>
                    <a:pt x="13192" y="11270"/>
                    <a:pt x="13346" y="11238"/>
                    <a:pt x="13484" y="11179"/>
                  </a:cubicBezTo>
                  <a:cubicBezTo>
                    <a:pt x="13835" y="11028"/>
                    <a:pt x="14086" y="10702"/>
                    <a:pt x="14261" y="10352"/>
                  </a:cubicBezTo>
                  <a:cubicBezTo>
                    <a:pt x="14712" y="9399"/>
                    <a:pt x="14512" y="8171"/>
                    <a:pt x="13760" y="7419"/>
                  </a:cubicBezTo>
                  <a:lnTo>
                    <a:pt x="13760" y="7419"/>
                  </a:lnTo>
                  <a:cubicBezTo>
                    <a:pt x="14036" y="7695"/>
                    <a:pt x="14562" y="7870"/>
                    <a:pt x="14938" y="7996"/>
                  </a:cubicBezTo>
                  <a:cubicBezTo>
                    <a:pt x="15364" y="8171"/>
                    <a:pt x="15815" y="8271"/>
                    <a:pt x="16266" y="8347"/>
                  </a:cubicBezTo>
                  <a:cubicBezTo>
                    <a:pt x="16681" y="8427"/>
                    <a:pt x="17149" y="8476"/>
                    <a:pt x="17622" y="8476"/>
                  </a:cubicBezTo>
                  <a:cubicBezTo>
                    <a:pt x="18176" y="8476"/>
                    <a:pt x="18737" y="8409"/>
                    <a:pt x="19224" y="8246"/>
                  </a:cubicBezTo>
                  <a:cubicBezTo>
                    <a:pt x="19550" y="8121"/>
                    <a:pt x="19875" y="7895"/>
                    <a:pt x="19875" y="7519"/>
                  </a:cubicBezTo>
                  <a:cubicBezTo>
                    <a:pt x="19875" y="7043"/>
                    <a:pt x="19575" y="6692"/>
                    <a:pt x="19098" y="6667"/>
                  </a:cubicBezTo>
                  <a:cubicBezTo>
                    <a:pt x="19500" y="6592"/>
                    <a:pt x="19775" y="6467"/>
                    <a:pt x="19850" y="5991"/>
                  </a:cubicBezTo>
                  <a:cubicBezTo>
                    <a:pt x="19921" y="5639"/>
                    <a:pt x="19597" y="5156"/>
                    <a:pt x="19206" y="5156"/>
                  </a:cubicBezTo>
                  <a:cubicBezTo>
                    <a:pt x="19200" y="5156"/>
                    <a:pt x="19194" y="5156"/>
                    <a:pt x="19189" y="5157"/>
                  </a:cubicBezTo>
                  <a:lnTo>
                    <a:pt x="19189" y="5157"/>
                  </a:lnTo>
                  <a:cubicBezTo>
                    <a:pt x="19552" y="5104"/>
                    <a:pt x="19974" y="4816"/>
                    <a:pt x="19951" y="4462"/>
                  </a:cubicBezTo>
                  <a:cubicBezTo>
                    <a:pt x="19951" y="4144"/>
                    <a:pt x="19699" y="3844"/>
                    <a:pt x="19394" y="3759"/>
                  </a:cubicBezTo>
                  <a:lnTo>
                    <a:pt x="19394" y="3759"/>
                  </a:lnTo>
                  <a:cubicBezTo>
                    <a:pt x="19693" y="3740"/>
                    <a:pt x="19980" y="3424"/>
                    <a:pt x="20001" y="3108"/>
                  </a:cubicBezTo>
                  <a:cubicBezTo>
                    <a:pt x="20026" y="2707"/>
                    <a:pt x="19725" y="2357"/>
                    <a:pt x="19399" y="2181"/>
                  </a:cubicBezTo>
                  <a:cubicBezTo>
                    <a:pt x="19048" y="1981"/>
                    <a:pt x="18647" y="1930"/>
                    <a:pt x="18271" y="1880"/>
                  </a:cubicBezTo>
                  <a:cubicBezTo>
                    <a:pt x="17119" y="1730"/>
                    <a:pt x="15966" y="1555"/>
                    <a:pt x="14788" y="1404"/>
                  </a:cubicBezTo>
                  <a:cubicBezTo>
                    <a:pt x="14502" y="1359"/>
                    <a:pt x="14207" y="1323"/>
                    <a:pt x="13909" y="1323"/>
                  </a:cubicBezTo>
                  <a:cubicBezTo>
                    <a:pt x="13710" y="1323"/>
                    <a:pt x="13509" y="1339"/>
                    <a:pt x="13309" y="1379"/>
                  </a:cubicBezTo>
                  <a:cubicBezTo>
                    <a:pt x="12883" y="1454"/>
                    <a:pt x="12457" y="1705"/>
                    <a:pt x="12231" y="2081"/>
                  </a:cubicBezTo>
                  <a:cubicBezTo>
                    <a:pt x="8221" y="1404"/>
                    <a:pt x="4186" y="702"/>
                    <a:pt x="151" y="1"/>
                  </a:cubicBezTo>
                  <a:close/>
                </a:path>
              </a:pathLst>
            </a:custGeom>
            <a:solidFill>
              <a:srgbClr val="BA9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23"/>
            <p:cNvSpPr/>
            <p:nvPr/>
          </p:nvSpPr>
          <p:spPr>
            <a:xfrm>
              <a:off x="4536025" y="732075"/>
              <a:ext cx="1079140" cy="610028"/>
            </a:xfrm>
            <a:custGeom>
              <a:avLst/>
              <a:gdLst/>
              <a:ahLst/>
              <a:cxnLst/>
              <a:rect l="l" t="t" r="r" b="b"/>
              <a:pathLst>
                <a:path w="20202" h="11420" extrusionOk="0">
                  <a:moveTo>
                    <a:pt x="301" y="164"/>
                  </a:moveTo>
                  <a:cubicBezTo>
                    <a:pt x="1854" y="435"/>
                    <a:pt x="3384" y="706"/>
                    <a:pt x="4938" y="953"/>
                  </a:cubicBezTo>
                  <a:cubicBezTo>
                    <a:pt x="6517" y="1229"/>
                    <a:pt x="8071" y="1504"/>
                    <a:pt x="9650" y="1780"/>
                  </a:cubicBezTo>
                  <a:lnTo>
                    <a:pt x="12306" y="2231"/>
                  </a:lnTo>
                  <a:cubicBezTo>
                    <a:pt x="12331" y="2231"/>
                    <a:pt x="12356" y="2231"/>
                    <a:pt x="12381" y="2206"/>
                  </a:cubicBezTo>
                  <a:cubicBezTo>
                    <a:pt x="12682" y="1680"/>
                    <a:pt x="13284" y="1479"/>
                    <a:pt x="13860" y="1479"/>
                  </a:cubicBezTo>
                  <a:cubicBezTo>
                    <a:pt x="13925" y="1475"/>
                    <a:pt x="13988" y="1472"/>
                    <a:pt x="14051" y="1472"/>
                  </a:cubicBezTo>
                  <a:cubicBezTo>
                    <a:pt x="14331" y="1472"/>
                    <a:pt x="14597" y="1513"/>
                    <a:pt x="14863" y="1554"/>
                  </a:cubicBezTo>
                  <a:cubicBezTo>
                    <a:pt x="15214" y="1604"/>
                    <a:pt x="15564" y="1655"/>
                    <a:pt x="15890" y="1705"/>
                  </a:cubicBezTo>
                  <a:cubicBezTo>
                    <a:pt x="16592" y="1780"/>
                    <a:pt x="17294" y="1880"/>
                    <a:pt x="17970" y="1980"/>
                  </a:cubicBezTo>
                  <a:cubicBezTo>
                    <a:pt x="18547" y="2056"/>
                    <a:pt x="19274" y="2081"/>
                    <a:pt x="19700" y="2507"/>
                  </a:cubicBezTo>
                  <a:cubicBezTo>
                    <a:pt x="19925" y="2732"/>
                    <a:pt x="20076" y="3033"/>
                    <a:pt x="19976" y="3334"/>
                  </a:cubicBezTo>
                  <a:cubicBezTo>
                    <a:pt x="19913" y="3562"/>
                    <a:pt x="19697" y="3756"/>
                    <a:pt x="19453" y="3759"/>
                  </a:cubicBezTo>
                  <a:lnTo>
                    <a:pt x="19453" y="3759"/>
                  </a:lnTo>
                  <a:cubicBezTo>
                    <a:pt x="19402" y="3746"/>
                    <a:pt x="19351" y="3738"/>
                    <a:pt x="19299" y="3735"/>
                  </a:cubicBezTo>
                  <a:cubicBezTo>
                    <a:pt x="19199" y="3735"/>
                    <a:pt x="19199" y="3860"/>
                    <a:pt x="19274" y="3885"/>
                  </a:cubicBezTo>
                  <a:cubicBezTo>
                    <a:pt x="19330" y="3902"/>
                    <a:pt x="19388" y="3910"/>
                    <a:pt x="19445" y="3910"/>
                  </a:cubicBezTo>
                  <a:cubicBezTo>
                    <a:pt x="19451" y="3910"/>
                    <a:pt x="19457" y="3910"/>
                    <a:pt x="19463" y="3910"/>
                  </a:cubicBezTo>
                  <a:lnTo>
                    <a:pt x="19463" y="3910"/>
                  </a:lnTo>
                  <a:cubicBezTo>
                    <a:pt x="19750" y="3996"/>
                    <a:pt x="19993" y="4291"/>
                    <a:pt x="19950" y="4587"/>
                  </a:cubicBezTo>
                  <a:cubicBezTo>
                    <a:pt x="19926" y="4923"/>
                    <a:pt x="19533" y="5122"/>
                    <a:pt x="19236" y="5159"/>
                  </a:cubicBezTo>
                  <a:lnTo>
                    <a:pt x="19236" y="5159"/>
                  </a:lnTo>
                  <a:cubicBezTo>
                    <a:pt x="19215" y="5160"/>
                    <a:pt x="19194" y="5161"/>
                    <a:pt x="19173" y="5163"/>
                  </a:cubicBezTo>
                  <a:cubicBezTo>
                    <a:pt x="19098" y="5188"/>
                    <a:pt x="19123" y="5314"/>
                    <a:pt x="19199" y="5314"/>
                  </a:cubicBezTo>
                  <a:cubicBezTo>
                    <a:pt x="19207" y="5313"/>
                    <a:pt x="19215" y="5313"/>
                    <a:pt x="19224" y="5312"/>
                  </a:cubicBezTo>
                  <a:lnTo>
                    <a:pt x="19224" y="5312"/>
                  </a:lnTo>
                  <a:cubicBezTo>
                    <a:pt x="19224" y="5312"/>
                    <a:pt x="19224" y="5313"/>
                    <a:pt x="19224" y="5314"/>
                  </a:cubicBezTo>
                  <a:cubicBezTo>
                    <a:pt x="19244" y="5311"/>
                    <a:pt x="19264" y="5310"/>
                    <a:pt x="19284" y="5310"/>
                  </a:cubicBezTo>
                  <a:cubicBezTo>
                    <a:pt x="19631" y="5310"/>
                    <a:pt x="19899" y="5709"/>
                    <a:pt x="19875" y="6041"/>
                  </a:cubicBezTo>
                  <a:cubicBezTo>
                    <a:pt x="19850" y="6216"/>
                    <a:pt x="19775" y="6391"/>
                    <a:pt x="19625" y="6492"/>
                  </a:cubicBezTo>
                  <a:cubicBezTo>
                    <a:pt x="19514" y="6580"/>
                    <a:pt x="19366" y="6629"/>
                    <a:pt x="19229" y="6674"/>
                  </a:cubicBezTo>
                  <a:lnTo>
                    <a:pt x="19229" y="6674"/>
                  </a:lnTo>
                  <a:cubicBezTo>
                    <a:pt x="19211" y="6671"/>
                    <a:pt x="19192" y="6669"/>
                    <a:pt x="19173" y="6667"/>
                  </a:cubicBezTo>
                  <a:lnTo>
                    <a:pt x="19173" y="6667"/>
                  </a:lnTo>
                  <a:cubicBezTo>
                    <a:pt x="19177" y="6674"/>
                    <a:pt x="19180" y="6682"/>
                    <a:pt x="19183" y="6689"/>
                  </a:cubicBezTo>
                  <a:lnTo>
                    <a:pt x="19183" y="6689"/>
                  </a:lnTo>
                  <a:cubicBezTo>
                    <a:pt x="19180" y="6690"/>
                    <a:pt x="19177" y="6691"/>
                    <a:pt x="19173" y="6692"/>
                  </a:cubicBezTo>
                  <a:cubicBezTo>
                    <a:pt x="19073" y="6692"/>
                    <a:pt x="19098" y="6818"/>
                    <a:pt x="19173" y="6818"/>
                  </a:cubicBezTo>
                  <a:cubicBezTo>
                    <a:pt x="19374" y="6843"/>
                    <a:pt x="19575" y="6918"/>
                    <a:pt x="19725" y="7068"/>
                  </a:cubicBezTo>
                  <a:cubicBezTo>
                    <a:pt x="19850" y="7244"/>
                    <a:pt x="19900" y="7469"/>
                    <a:pt x="19875" y="7695"/>
                  </a:cubicBezTo>
                  <a:cubicBezTo>
                    <a:pt x="19775" y="8171"/>
                    <a:pt x="19148" y="8321"/>
                    <a:pt x="18722" y="8396"/>
                  </a:cubicBezTo>
                  <a:cubicBezTo>
                    <a:pt x="18414" y="8455"/>
                    <a:pt x="18089" y="8480"/>
                    <a:pt x="17766" y="8480"/>
                  </a:cubicBezTo>
                  <a:cubicBezTo>
                    <a:pt x="17538" y="8480"/>
                    <a:pt x="17311" y="8467"/>
                    <a:pt x="17093" y="8447"/>
                  </a:cubicBezTo>
                  <a:cubicBezTo>
                    <a:pt x="16517" y="8396"/>
                    <a:pt x="15940" y="8296"/>
                    <a:pt x="15389" y="8121"/>
                  </a:cubicBezTo>
                  <a:cubicBezTo>
                    <a:pt x="15113" y="8046"/>
                    <a:pt x="14838" y="7945"/>
                    <a:pt x="14587" y="7845"/>
                  </a:cubicBezTo>
                  <a:cubicBezTo>
                    <a:pt x="14346" y="7749"/>
                    <a:pt x="14082" y="7629"/>
                    <a:pt x="13906" y="7464"/>
                  </a:cubicBezTo>
                  <a:lnTo>
                    <a:pt x="13906" y="7464"/>
                  </a:lnTo>
                  <a:cubicBezTo>
                    <a:pt x="13899" y="7458"/>
                    <a:pt x="13892" y="7451"/>
                    <a:pt x="13885" y="7444"/>
                  </a:cubicBezTo>
                  <a:cubicBezTo>
                    <a:pt x="13866" y="7425"/>
                    <a:pt x="13846" y="7417"/>
                    <a:pt x="13827" y="7417"/>
                  </a:cubicBezTo>
                  <a:cubicBezTo>
                    <a:pt x="13771" y="7417"/>
                    <a:pt x="13729" y="7488"/>
                    <a:pt x="13785" y="7544"/>
                  </a:cubicBezTo>
                  <a:cubicBezTo>
                    <a:pt x="14236" y="7995"/>
                    <a:pt x="14487" y="8622"/>
                    <a:pt x="14512" y="9249"/>
                  </a:cubicBezTo>
                  <a:cubicBezTo>
                    <a:pt x="14537" y="9900"/>
                    <a:pt x="14311" y="10602"/>
                    <a:pt x="13810" y="11028"/>
                  </a:cubicBezTo>
                  <a:cubicBezTo>
                    <a:pt x="13608" y="11175"/>
                    <a:pt x="13366" y="11268"/>
                    <a:pt x="13123" y="11268"/>
                  </a:cubicBezTo>
                  <a:cubicBezTo>
                    <a:pt x="13034" y="11268"/>
                    <a:pt x="12945" y="11255"/>
                    <a:pt x="12858" y="11229"/>
                  </a:cubicBezTo>
                  <a:cubicBezTo>
                    <a:pt x="12532" y="11128"/>
                    <a:pt x="12356" y="10828"/>
                    <a:pt x="12306" y="10502"/>
                  </a:cubicBezTo>
                  <a:cubicBezTo>
                    <a:pt x="12256" y="10126"/>
                    <a:pt x="12356" y="9775"/>
                    <a:pt x="12356" y="9424"/>
                  </a:cubicBezTo>
                  <a:cubicBezTo>
                    <a:pt x="12381" y="9048"/>
                    <a:pt x="12306" y="8722"/>
                    <a:pt x="12081" y="8422"/>
                  </a:cubicBezTo>
                  <a:cubicBezTo>
                    <a:pt x="11830" y="8121"/>
                    <a:pt x="11529" y="7895"/>
                    <a:pt x="11329" y="7594"/>
                  </a:cubicBezTo>
                  <a:cubicBezTo>
                    <a:pt x="11229" y="7419"/>
                    <a:pt x="11153" y="7219"/>
                    <a:pt x="11153" y="7043"/>
                  </a:cubicBezTo>
                  <a:cubicBezTo>
                    <a:pt x="11153" y="6843"/>
                    <a:pt x="11254" y="6717"/>
                    <a:pt x="11354" y="6567"/>
                  </a:cubicBezTo>
                  <a:cubicBezTo>
                    <a:pt x="11379" y="6517"/>
                    <a:pt x="11354" y="6467"/>
                    <a:pt x="11304" y="6442"/>
                  </a:cubicBezTo>
                  <a:lnTo>
                    <a:pt x="6918" y="5965"/>
                  </a:lnTo>
                  <a:lnTo>
                    <a:pt x="2557" y="5464"/>
                  </a:lnTo>
                  <a:cubicBezTo>
                    <a:pt x="1755" y="5391"/>
                    <a:pt x="953" y="5295"/>
                    <a:pt x="151" y="5198"/>
                  </a:cubicBezTo>
                  <a:lnTo>
                    <a:pt x="151" y="5198"/>
                  </a:lnTo>
                  <a:cubicBezTo>
                    <a:pt x="153" y="4641"/>
                    <a:pt x="177" y="4064"/>
                    <a:pt x="201" y="3509"/>
                  </a:cubicBezTo>
                  <a:cubicBezTo>
                    <a:pt x="226" y="2582"/>
                    <a:pt x="251" y="1655"/>
                    <a:pt x="301" y="727"/>
                  </a:cubicBezTo>
                  <a:cubicBezTo>
                    <a:pt x="301" y="532"/>
                    <a:pt x="301" y="355"/>
                    <a:pt x="301" y="164"/>
                  </a:cubicBezTo>
                  <a:close/>
                  <a:moveTo>
                    <a:pt x="251" y="0"/>
                  </a:moveTo>
                  <a:cubicBezTo>
                    <a:pt x="201" y="0"/>
                    <a:pt x="176" y="26"/>
                    <a:pt x="176" y="76"/>
                  </a:cubicBezTo>
                  <a:cubicBezTo>
                    <a:pt x="151" y="652"/>
                    <a:pt x="126" y="1254"/>
                    <a:pt x="101" y="1830"/>
                  </a:cubicBezTo>
                  <a:cubicBezTo>
                    <a:pt x="76" y="2757"/>
                    <a:pt x="51" y="3685"/>
                    <a:pt x="26" y="4612"/>
                  </a:cubicBezTo>
                  <a:lnTo>
                    <a:pt x="1" y="5257"/>
                  </a:lnTo>
                  <a:lnTo>
                    <a:pt x="1" y="5257"/>
                  </a:lnTo>
                  <a:cubicBezTo>
                    <a:pt x="1" y="5259"/>
                    <a:pt x="0" y="5262"/>
                    <a:pt x="0" y="5264"/>
                  </a:cubicBezTo>
                  <a:lnTo>
                    <a:pt x="0" y="5264"/>
                  </a:lnTo>
                  <a:cubicBezTo>
                    <a:pt x="0" y="5287"/>
                    <a:pt x="9" y="5305"/>
                    <a:pt x="22" y="5318"/>
                  </a:cubicBezTo>
                  <a:lnTo>
                    <a:pt x="22" y="5318"/>
                  </a:lnTo>
                  <a:cubicBezTo>
                    <a:pt x="34" y="5330"/>
                    <a:pt x="52" y="5339"/>
                    <a:pt x="76" y="5339"/>
                  </a:cubicBezTo>
                  <a:lnTo>
                    <a:pt x="76" y="5339"/>
                  </a:lnTo>
                  <a:cubicBezTo>
                    <a:pt x="76" y="5339"/>
                    <a:pt x="76" y="5339"/>
                    <a:pt x="76" y="5339"/>
                  </a:cubicBezTo>
                  <a:lnTo>
                    <a:pt x="76" y="5339"/>
                  </a:lnTo>
                  <a:lnTo>
                    <a:pt x="4462" y="5840"/>
                  </a:lnTo>
                  <a:cubicBezTo>
                    <a:pt x="5915" y="5990"/>
                    <a:pt x="7369" y="6166"/>
                    <a:pt x="8823" y="6316"/>
                  </a:cubicBezTo>
                  <a:cubicBezTo>
                    <a:pt x="9607" y="6411"/>
                    <a:pt x="10391" y="6506"/>
                    <a:pt x="11175" y="6580"/>
                  </a:cubicBezTo>
                  <a:lnTo>
                    <a:pt x="11175" y="6580"/>
                  </a:lnTo>
                  <a:cubicBezTo>
                    <a:pt x="11112" y="6685"/>
                    <a:pt x="11047" y="6801"/>
                    <a:pt x="11028" y="6918"/>
                  </a:cubicBezTo>
                  <a:cubicBezTo>
                    <a:pt x="11003" y="7093"/>
                    <a:pt x="11028" y="7269"/>
                    <a:pt x="11078" y="7419"/>
                  </a:cubicBezTo>
                  <a:cubicBezTo>
                    <a:pt x="11229" y="7770"/>
                    <a:pt x="11504" y="8021"/>
                    <a:pt x="11755" y="8271"/>
                  </a:cubicBezTo>
                  <a:cubicBezTo>
                    <a:pt x="11880" y="8396"/>
                    <a:pt x="12006" y="8547"/>
                    <a:pt x="12081" y="8697"/>
                  </a:cubicBezTo>
                  <a:cubicBezTo>
                    <a:pt x="12181" y="8898"/>
                    <a:pt x="12231" y="9123"/>
                    <a:pt x="12206" y="9349"/>
                  </a:cubicBezTo>
                  <a:cubicBezTo>
                    <a:pt x="12206" y="9725"/>
                    <a:pt x="12106" y="10126"/>
                    <a:pt x="12156" y="10527"/>
                  </a:cubicBezTo>
                  <a:cubicBezTo>
                    <a:pt x="12206" y="10853"/>
                    <a:pt x="12381" y="11178"/>
                    <a:pt x="12682" y="11329"/>
                  </a:cubicBezTo>
                  <a:cubicBezTo>
                    <a:pt x="12819" y="11392"/>
                    <a:pt x="12960" y="11420"/>
                    <a:pt x="13099" y="11420"/>
                  </a:cubicBezTo>
                  <a:cubicBezTo>
                    <a:pt x="13293" y="11420"/>
                    <a:pt x="13485" y="11366"/>
                    <a:pt x="13660" y="11279"/>
                  </a:cubicBezTo>
                  <a:cubicBezTo>
                    <a:pt x="14286" y="10978"/>
                    <a:pt x="14587" y="10201"/>
                    <a:pt x="14637" y="9524"/>
                  </a:cubicBezTo>
                  <a:cubicBezTo>
                    <a:pt x="14676" y="8934"/>
                    <a:pt x="14531" y="8314"/>
                    <a:pt x="14200" y="7819"/>
                  </a:cubicBezTo>
                  <a:lnTo>
                    <a:pt x="14200" y="7819"/>
                  </a:lnTo>
                  <a:cubicBezTo>
                    <a:pt x="14275" y="7855"/>
                    <a:pt x="14355" y="7888"/>
                    <a:pt x="14437" y="7920"/>
                  </a:cubicBezTo>
                  <a:cubicBezTo>
                    <a:pt x="14687" y="8046"/>
                    <a:pt x="14938" y="8121"/>
                    <a:pt x="15214" y="8221"/>
                  </a:cubicBezTo>
                  <a:cubicBezTo>
                    <a:pt x="15815" y="8422"/>
                    <a:pt x="16442" y="8547"/>
                    <a:pt x="17068" y="8597"/>
                  </a:cubicBezTo>
                  <a:cubicBezTo>
                    <a:pt x="17288" y="8615"/>
                    <a:pt x="17512" y="8627"/>
                    <a:pt x="17735" y="8627"/>
                  </a:cubicBezTo>
                  <a:cubicBezTo>
                    <a:pt x="18122" y="8627"/>
                    <a:pt x="18507" y="8592"/>
                    <a:pt x="18873" y="8497"/>
                  </a:cubicBezTo>
                  <a:cubicBezTo>
                    <a:pt x="19324" y="8422"/>
                    <a:pt x="19925" y="8221"/>
                    <a:pt x="20001" y="7695"/>
                  </a:cubicBezTo>
                  <a:cubicBezTo>
                    <a:pt x="20051" y="7444"/>
                    <a:pt x="19976" y="7168"/>
                    <a:pt x="19825" y="6993"/>
                  </a:cubicBezTo>
                  <a:cubicBezTo>
                    <a:pt x="19736" y="6874"/>
                    <a:pt x="19612" y="6791"/>
                    <a:pt x="19474" y="6737"/>
                  </a:cubicBezTo>
                  <a:lnTo>
                    <a:pt x="19474" y="6737"/>
                  </a:lnTo>
                  <a:cubicBezTo>
                    <a:pt x="19575" y="6699"/>
                    <a:pt x="19670" y="6647"/>
                    <a:pt x="19750" y="6567"/>
                  </a:cubicBezTo>
                  <a:cubicBezTo>
                    <a:pt x="19925" y="6442"/>
                    <a:pt x="20001" y="6191"/>
                    <a:pt x="20026" y="5990"/>
                  </a:cubicBezTo>
                  <a:cubicBezTo>
                    <a:pt x="20026" y="5671"/>
                    <a:pt x="19824" y="5364"/>
                    <a:pt x="19546" y="5230"/>
                  </a:cubicBezTo>
                  <a:lnTo>
                    <a:pt x="19546" y="5230"/>
                  </a:lnTo>
                  <a:cubicBezTo>
                    <a:pt x="19827" y="5114"/>
                    <a:pt x="20083" y="4888"/>
                    <a:pt x="20101" y="4587"/>
                  </a:cubicBezTo>
                  <a:cubicBezTo>
                    <a:pt x="20135" y="4281"/>
                    <a:pt x="19950" y="4010"/>
                    <a:pt x="19694" y="3859"/>
                  </a:cubicBezTo>
                  <a:lnTo>
                    <a:pt x="19694" y="3859"/>
                  </a:lnTo>
                  <a:cubicBezTo>
                    <a:pt x="19795" y="3816"/>
                    <a:pt x="19885" y="3747"/>
                    <a:pt x="19950" y="3660"/>
                  </a:cubicBezTo>
                  <a:cubicBezTo>
                    <a:pt x="20126" y="3434"/>
                    <a:pt x="20201" y="3158"/>
                    <a:pt x="20101" y="2908"/>
                  </a:cubicBezTo>
                  <a:cubicBezTo>
                    <a:pt x="19925" y="2256"/>
                    <a:pt x="19249" y="2031"/>
                    <a:pt x="18647" y="1930"/>
                  </a:cubicBezTo>
                  <a:cubicBezTo>
                    <a:pt x="17895" y="1805"/>
                    <a:pt x="17118" y="1705"/>
                    <a:pt x="16366" y="1604"/>
                  </a:cubicBezTo>
                  <a:cubicBezTo>
                    <a:pt x="15991" y="1554"/>
                    <a:pt x="15590" y="1504"/>
                    <a:pt x="15214" y="1454"/>
                  </a:cubicBezTo>
                  <a:cubicBezTo>
                    <a:pt x="14838" y="1404"/>
                    <a:pt x="14462" y="1354"/>
                    <a:pt x="14086" y="1329"/>
                  </a:cubicBezTo>
                  <a:cubicBezTo>
                    <a:pt x="14045" y="1327"/>
                    <a:pt x="14004" y="1326"/>
                    <a:pt x="13963" y="1326"/>
                  </a:cubicBezTo>
                  <a:cubicBezTo>
                    <a:pt x="13338" y="1326"/>
                    <a:pt x="12654" y="1506"/>
                    <a:pt x="12291" y="2074"/>
                  </a:cubicBezTo>
                  <a:lnTo>
                    <a:pt x="12291" y="2074"/>
                  </a:lnTo>
                  <a:cubicBezTo>
                    <a:pt x="10726" y="1825"/>
                    <a:pt x="9185" y="1552"/>
                    <a:pt x="7620" y="1279"/>
                  </a:cubicBezTo>
                  <a:lnTo>
                    <a:pt x="2908" y="477"/>
                  </a:lnTo>
                  <a:cubicBezTo>
                    <a:pt x="2031" y="301"/>
                    <a:pt x="1153" y="151"/>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23"/>
            <p:cNvSpPr/>
            <p:nvPr/>
          </p:nvSpPr>
          <p:spPr>
            <a:xfrm>
              <a:off x="5499939" y="923522"/>
              <a:ext cx="82744" cy="18963"/>
            </a:xfrm>
            <a:custGeom>
              <a:avLst/>
              <a:gdLst/>
              <a:ahLst/>
              <a:cxnLst/>
              <a:rect l="l" t="t" r="r" b="b"/>
              <a:pathLst>
                <a:path w="1549" h="355" extrusionOk="0">
                  <a:moveTo>
                    <a:pt x="126" y="0"/>
                  </a:moveTo>
                  <a:cubicBezTo>
                    <a:pt x="51" y="0"/>
                    <a:pt x="1" y="126"/>
                    <a:pt x="101" y="151"/>
                  </a:cubicBezTo>
                  <a:lnTo>
                    <a:pt x="1429" y="351"/>
                  </a:lnTo>
                  <a:cubicBezTo>
                    <a:pt x="1437" y="353"/>
                    <a:pt x="1444" y="354"/>
                    <a:pt x="1451" y="354"/>
                  </a:cubicBezTo>
                  <a:cubicBezTo>
                    <a:pt x="1533" y="354"/>
                    <a:pt x="1549" y="224"/>
                    <a:pt x="1479" y="201"/>
                  </a:cubicBezTo>
                  <a:cubicBezTo>
                    <a:pt x="1028" y="151"/>
                    <a:pt x="577" y="76"/>
                    <a:pt x="1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p23"/>
            <p:cNvSpPr/>
            <p:nvPr/>
          </p:nvSpPr>
          <p:spPr>
            <a:xfrm>
              <a:off x="5493262" y="1001191"/>
              <a:ext cx="72327" cy="14743"/>
            </a:xfrm>
            <a:custGeom>
              <a:avLst/>
              <a:gdLst/>
              <a:ahLst/>
              <a:cxnLst/>
              <a:rect l="l" t="t" r="r" b="b"/>
              <a:pathLst>
                <a:path w="1354" h="276" extrusionOk="0">
                  <a:moveTo>
                    <a:pt x="101" y="0"/>
                  </a:moveTo>
                  <a:cubicBezTo>
                    <a:pt x="0" y="0"/>
                    <a:pt x="0" y="125"/>
                    <a:pt x="101" y="150"/>
                  </a:cubicBezTo>
                  <a:cubicBezTo>
                    <a:pt x="477" y="176"/>
                    <a:pt x="878" y="226"/>
                    <a:pt x="1253" y="276"/>
                  </a:cubicBezTo>
                  <a:cubicBezTo>
                    <a:pt x="1354" y="276"/>
                    <a:pt x="1354" y="125"/>
                    <a:pt x="1253" y="125"/>
                  </a:cubicBezTo>
                  <a:cubicBezTo>
                    <a:pt x="878" y="75"/>
                    <a:pt x="477" y="5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p23"/>
            <p:cNvSpPr/>
            <p:nvPr/>
          </p:nvSpPr>
          <p:spPr>
            <a:xfrm>
              <a:off x="5482525" y="1078806"/>
              <a:ext cx="89795" cy="18803"/>
            </a:xfrm>
            <a:custGeom>
              <a:avLst/>
              <a:gdLst/>
              <a:ahLst/>
              <a:cxnLst/>
              <a:rect l="l" t="t" r="r" b="b"/>
              <a:pathLst>
                <a:path w="1681" h="352" extrusionOk="0">
                  <a:moveTo>
                    <a:pt x="126" y="1"/>
                  </a:moveTo>
                  <a:cubicBezTo>
                    <a:pt x="26" y="1"/>
                    <a:pt x="1" y="126"/>
                    <a:pt x="76" y="151"/>
                  </a:cubicBezTo>
                  <a:cubicBezTo>
                    <a:pt x="577" y="276"/>
                    <a:pt x="1079" y="327"/>
                    <a:pt x="1580" y="352"/>
                  </a:cubicBezTo>
                  <a:cubicBezTo>
                    <a:pt x="1680" y="352"/>
                    <a:pt x="1680" y="201"/>
                    <a:pt x="1580" y="201"/>
                  </a:cubicBezTo>
                  <a:cubicBezTo>
                    <a:pt x="1104" y="201"/>
                    <a:pt x="602" y="126"/>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23"/>
            <p:cNvSpPr/>
            <p:nvPr/>
          </p:nvSpPr>
          <p:spPr>
            <a:xfrm>
              <a:off x="5305821" y="1047450"/>
              <a:ext cx="18803" cy="18055"/>
            </a:xfrm>
            <a:custGeom>
              <a:avLst/>
              <a:gdLst/>
              <a:ahLst/>
              <a:cxnLst/>
              <a:rect l="l" t="t" r="r" b="b"/>
              <a:pathLst>
                <a:path w="352" h="338" extrusionOk="0">
                  <a:moveTo>
                    <a:pt x="253" y="1"/>
                  </a:moveTo>
                  <a:cubicBezTo>
                    <a:pt x="243" y="1"/>
                    <a:pt x="233" y="4"/>
                    <a:pt x="226" y="11"/>
                  </a:cubicBezTo>
                  <a:cubicBezTo>
                    <a:pt x="126" y="61"/>
                    <a:pt x="51" y="137"/>
                    <a:pt x="26" y="237"/>
                  </a:cubicBezTo>
                  <a:cubicBezTo>
                    <a:pt x="1" y="262"/>
                    <a:pt x="1" y="262"/>
                    <a:pt x="1" y="287"/>
                  </a:cubicBezTo>
                  <a:cubicBezTo>
                    <a:pt x="26" y="312"/>
                    <a:pt x="26" y="337"/>
                    <a:pt x="51" y="337"/>
                  </a:cubicBezTo>
                  <a:lnTo>
                    <a:pt x="101" y="337"/>
                  </a:lnTo>
                  <a:cubicBezTo>
                    <a:pt x="126" y="337"/>
                    <a:pt x="126" y="337"/>
                    <a:pt x="151" y="312"/>
                  </a:cubicBezTo>
                  <a:cubicBezTo>
                    <a:pt x="151" y="294"/>
                    <a:pt x="164" y="262"/>
                    <a:pt x="182" y="236"/>
                  </a:cubicBezTo>
                  <a:lnTo>
                    <a:pt x="182" y="236"/>
                  </a:lnTo>
                  <a:cubicBezTo>
                    <a:pt x="178" y="237"/>
                    <a:pt x="176" y="237"/>
                    <a:pt x="176" y="237"/>
                  </a:cubicBezTo>
                  <a:cubicBezTo>
                    <a:pt x="182" y="230"/>
                    <a:pt x="189" y="224"/>
                    <a:pt x="195" y="218"/>
                  </a:cubicBezTo>
                  <a:lnTo>
                    <a:pt x="195" y="218"/>
                  </a:lnTo>
                  <a:cubicBezTo>
                    <a:pt x="191" y="223"/>
                    <a:pt x="186" y="229"/>
                    <a:pt x="182" y="236"/>
                  </a:cubicBezTo>
                  <a:lnTo>
                    <a:pt x="182" y="236"/>
                  </a:lnTo>
                  <a:cubicBezTo>
                    <a:pt x="189" y="235"/>
                    <a:pt x="201" y="229"/>
                    <a:pt x="201" y="213"/>
                  </a:cubicBezTo>
                  <a:lnTo>
                    <a:pt x="201" y="213"/>
                  </a:lnTo>
                  <a:cubicBezTo>
                    <a:pt x="199" y="214"/>
                    <a:pt x="197" y="216"/>
                    <a:pt x="195" y="218"/>
                  </a:cubicBezTo>
                  <a:lnTo>
                    <a:pt x="195" y="218"/>
                  </a:lnTo>
                  <a:cubicBezTo>
                    <a:pt x="197" y="216"/>
                    <a:pt x="199" y="214"/>
                    <a:pt x="201" y="212"/>
                  </a:cubicBezTo>
                  <a:lnTo>
                    <a:pt x="201" y="212"/>
                  </a:lnTo>
                  <a:cubicBezTo>
                    <a:pt x="201" y="212"/>
                    <a:pt x="201" y="212"/>
                    <a:pt x="201" y="213"/>
                  </a:cubicBezTo>
                  <a:lnTo>
                    <a:pt x="201" y="213"/>
                  </a:lnTo>
                  <a:cubicBezTo>
                    <a:pt x="220" y="196"/>
                    <a:pt x="242" y="179"/>
                    <a:pt x="276" y="162"/>
                  </a:cubicBezTo>
                  <a:lnTo>
                    <a:pt x="251" y="162"/>
                  </a:lnTo>
                  <a:cubicBezTo>
                    <a:pt x="276" y="162"/>
                    <a:pt x="276" y="137"/>
                    <a:pt x="301" y="137"/>
                  </a:cubicBezTo>
                  <a:cubicBezTo>
                    <a:pt x="326" y="112"/>
                    <a:pt x="351" y="61"/>
                    <a:pt x="326" y="36"/>
                  </a:cubicBezTo>
                  <a:cubicBezTo>
                    <a:pt x="309" y="19"/>
                    <a:pt x="278" y="1"/>
                    <a:pt x="2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23"/>
            <p:cNvSpPr/>
            <p:nvPr/>
          </p:nvSpPr>
          <p:spPr>
            <a:xfrm>
              <a:off x="5325906" y="1053700"/>
              <a:ext cx="17468" cy="17361"/>
            </a:xfrm>
            <a:custGeom>
              <a:avLst/>
              <a:gdLst/>
              <a:ahLst/>
              <a:cxnLst/>
              <a:rect l="l" t="t" r="r" b="b"/>
              <a:pathLst>
                <a:path w="327" h="325" extrusionOk="0">
                  <a:moveTo>
                    <a:pt x="251" y="1"/>
                  </a:moveTo>
                  <a:cubicBezTo>
                    <a:pt x="232" y="1"/>
                    <a:pt x="214" y="7"/>
                    <a:pt x="201" y="20"/>
                  </a:cubicBezTo>
                  <a:cubicBezTo>
                    <a:pt x="151" y="70"/>
                    <a:pt x="76" y="145"/>
                    <a:pt x="26" y="195"/>
                  </a:cubicBezTo>
                  <a:cubicBezTo>
                    <a:pt x="1" y="220"/>
                    <a:pt x="1" y="270"/>
                    <a:pt x="26" y="295"/>
                  </a:cubicBezTo>
                  <a:cubicBezTo>
                    <a:pt x="40" y="310"/>
                    <a:pt x="63" y="324"/>
                    <a:pt x="84" y="324"/>
                  </a:cubicBezTo>
                  <a:cubicBezTo>
                    <a:pt x="100" y="324"/>
                    <a:pt x="115" y="316"/>
                    <a:pt x="126" y="295"/>
                  </a:cubicBezTo>
                  <a:cubicBezTo>
                    <a:pt x="176" y="245"/>
                    <a:pt x="251" y="195"/>
                    <a:pt x="301" y="120"/>
                  </a:cubicBezTo>
                  <a:cubicBezTo>
                    <a:pt x="326" y="95"/>
                    <a:pt x="326" y="45"/>
                    <a:pt x="301" y="20"/>
                  </a:cubicBezTo>
                  <a:cubicBezTo>
                    <a:pt x="289"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23"/>
            <p:cNvSpPr/>
            <p:nvPr/>
          </p:nvSpPr>
          <p:spPr>
            <a:xfrm>
              <a:off x="4805141" y="822083"/>
              <a:ext cx="18750" cy="18162"/>
            </a:xfrm>
            <a:custGeom>
              <a:avLst/>
              <a:gdLst/>
              <a:ahLst/>
              <a:cxnLst/>
              <a:rect l="l" t="t" r="r" b="b"/>
              <a:pathLst>
                <a:path w="351" h="340" extrusionOk="0">
                  <a:moveTo>
                    <a:pt x="251" y="1"/>
                  </a:moveTo>
                  <a:cubicBezTo>
                    <a:pt x="232" y="1"/>
                    <a:pt x="213" y="7"/>
                    <a:pt x="201" y="20"/>
                  </a:cubicBezTo>
                  <a:cubicBezTo>
                    <a:pt x="150" y="95"/>
                    <a:pt x="100" y="145"/>
                    <a:pt x="25" y="195"/>
                  </a:cubicBezTo>
                  <a:cubicBezTo>
                    <a:pt x="0" y="220"/>
                    <a:pt x="0" y="270"/>
                    <a:pt x="25" y="320"/>
                  </a:cubicBezTo>
                  <a:cubicBezTo>
                    <a:pt x="38" y="333"/>
                    <a:pt x="56" y="339"/>
                    <a:pt x="75" y="339"/>
                  </a:cubicBezTo>
                  <a:cubicBezTo>
                    <a:pt x="94" y="339"/>
                    <a:pt x="113" y="333"/>
                    <a:pt x="125" y="320"/>
                  </a:cubicBezTo>
                  <a:cubicBezTo>
                    <a:pt x="201" y="245"/>
                    <a:pt x="251" y="195"/>
                    <a:pt x="301" y="120"/>
                  </a:cubicBezTo>
                  <a:cubicBezTo>
                    <a:pt x="326" y="95"/>
                    <a:pt x="351" y="45"/>
                    <a:pt x="301" y="20"/>
                  </a:cubicBezTo>
                  <a:cubicBezTo>
                    <a:pt x="288"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23"/>
            <p:cNvSpPr/>
            <p:nvPr/>
          </p:nvSpPr>
          <p:spPr>
            <a:xfrm>
              <a:off x="4819831" y="828440"/>
              <a:ext cx="14797" cy="16132"/>
            </a:xfrm>
            <a:custGeom>
              <a:avLst/>
              <a:gdLst/>
              <a:ahLst/>
              <a:cxnLst/>
              <a:rect l="l" t="t" r="r" b="b"/>
              <a:pathLst>
                <a:path w="277" h="302" extrusionOk="0">
                  <a:moveTo>
                    <a:pt x="201" y="1"/>
                  </a:moveTo>
                  <a:cubicBezTo>
                    <a:pt x="201" y="1"/>
                    <a:pt x="176" y="1"/>
                    <a:pt x="151" y="26"/>
                  </a:cubicBezTo>
                  <a:lnTo>
                    <a:pt x="26" y="176"/>
                  </a:lnTo>
                  <a:cubicBezTo>
                    <a:pt x="26" y="176"/>
                    <a:pt x="1" y="201"/>
                    <a:pt x="1" y="227"/>
                  </a:cubicBezTo>
                  <a:cubicBezTo>
                    <a:pt x="1" y="227"/>
                    <a:pt x="26" y="252"/>
                    <a:pt x="26" y="277"/>
                  </a:cubicBezTo>
                  <a:cubicBezTo>
                    <a:pt x="51" y="277"/>
                    <a:pt x="76" y="302"/>
                    <a:pt x="76" y="302"/>
                  </a:cubicBezTo>
                  <a:cubicBezTo>
                    <a:pt x="101" y="302"/>
                    <a:pt x="126" y="277"/>
                    <a:pt x="126" y="277"/>
                  </a:cubicBezTo>
                  <a:lnTo>
                    <a:pt x="251" y="126"/>
                  </a:lnTo>
                  <a:cubicBezTo>
                    <a:pt x="276" y="101"/>
                    <a:pt x="276" y="101"/>
                    <a:pt x="276" y="76"/>
                  </a:cubicBezTo>
                  <a:cubicBezTo>
                    <a:pt x="276" y="51"/>
                    <a:pt x="276" y="26"/>
                    <a:pt x="251" y="26"/>
                  </a:cubicBezTo>
                  <a:cubicBezTo>
                    <a:pt x="251" y="1"/>
                    <a:pt x="226"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23"/>
            <p:cNvSpPr/>
            <p:nvPr/>
          </p:nvSpPr>
          <p:spPr>
            <a:xfrm>
              <a:off x="4854659" y="1006373"/>
              <a:ext cx="154003" cy="24305"/>
            </a:xfrm>
            <a:custGeom>
              <a:avLst/>
              <a:gdLst/>
              <a:ahLst/>
              <a:cxnLst/>
              <a:rect l="l" t="t" r="r" b="b"/>
              <a:pathLst>
                <a:path w="2883" h="455" extrusionOk="0">
                  <a:moveTo>
                    <a:pt x="60" y="1"/>
                  </a:moveTo>
                  <a:cubicBezTo>
                    <a:pt x="1" y="1"/>
                    <a:pt x="6" y="129"/>
                    <a:pt x="76" y="129"/>
                  </a:cubicBezTo>
                  <a:cubicBezTo>
                    <a:pt x="978" y="254"/>
                    <a:pt x="1905" y="354"/>
                    <a:pt x="2807" y="454"/>
                  </a:cubicBezTo>
                  <a:cubicBezTo>
                    <a:pt x="2883" y="454"/>
                    <a:pt x="2883" y="329"/>
                    <a:pt x="2807" y="304"/>
                  </a:cubicBezTo>
                  <a:cubicBezTo>
                    <a:pt x="1905" y="204"/>
                    <a:pt x="978" y="104"/>
                    <a:pt x="76" y="3"/>
                  </a:cubicBezTo>
                  <a:cubicBezTo>
                    <a:pt x="70" y="1"/>
                    <a:pt x="64" y="1"/>
                    <a:pt x="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23"/>
            <p:cNvSpPr/>
            <p:nvPr/>
          </p:nvSpPr>
          <p:spPr>
            <a:xfrm>
              <a:off x="5042100" y="1023947"/>
              <a:ext cx="9401" cy="8066"/>
            </a:xfrm>
            <a:custGeom>
              <a:avLst/>
              <a:gdLst/>
              <a:ahLst/>
              <a:cxnLst/>
              <a:rect l="l" t="t" r="r" b="b"/>
              <a:pathLst>
                <a:path w="176" h="151" extrusionOk="0">
                  <a:moveTo>
                    <a:pt x="75" y="0"/>
                  </a:moveTo>
                  <a:cubicBezTo>
                    <a:pt x="0" y="0"/>
                    <a:pt x="0" y="151"/>
                    <a:pt x="75" y="151"/>
                  </a:cubicBezTo>
                  <a:cubicBezTo>
                    <a:pt x="176" y="151"/>
                    <a:pt x="176" y="0"/>
                    <a:pt x="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23"/>
            <p:cNvSpPr/>
            <p:nvPr/>
          </p:nvSpPr>
          <p:spPr>
            <a:xfrm>
              <a:off x="5063520" y="843183"/>
              <a:ext cx="46901" cy="13995"/>
            </a:xfrm>
            <a:custGeom>
              <a:avLst/>
              <a:gdLst/>
              <a:ahLst/>
              <a:cxnLst/>
              <a:rect l="l" t="t" r="r" b="b"/>
              <a:pathLst>
                <a:path w="878" h="262" extrusionOk="0">
                  <a:moveTo>
                    <a:pt x="100" y="1"/>
                  </a:moveTo>
                  <a:cubicBezTo>
                    <a:pt x="75" y="1"/>
                    <a:pt x="25" y="26"/>
                    <a:pt x="25" y="51"/>
                  </a:cubicBezTo>
                  <a:cubicBezTo>
                    <a:pt x="0" y="101"/>
                    <a:pt x="25" y="151"/>
                    <a:pt x="75" y="151"/>
                  </a:cubicBezTo>
                  <a:cubicBezTo>
                    <a:pt x="301" y="176"/>
                    <a:pt x="552" y="226"/>
                    <a:pt x="777" y="251"/>
                  </a:cubicBezTo>
                  <a:cubicBezTo>
                    <a:pt x="784" y="258"/>
                    <a:pt x="792" y="261"/>
                    <a:pt x="801" y="261"/>
                  </a:cubicBezTo>
                  <a:cubicBezTo>
                    <a:pt x="825" y="261"/>
                    <a:pt x="852" y="238"/>
                    <a:pt x="852" y="201"/>
                  </a:cubicBezTo>
                  <a:cubicBezTo>
                    <a:pt x="877" y="176"/>
                    <a:pt x="852" y="126"/>
                    <a:pt x="802" y="126"/>
                  </a:cubicBezTo>
                  <a:cubicBezTo>
                    <a:pt x="577" y="76"/>
                    <a:pt x="351" y="5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23"/>
            <p:cNvSpPr/>
            <p:nvPr/>
          </p:nvSpPr>
          <p:spPr>
            <a:xfrm>
              <a:off x="5142471" y="853920"/>
              <a:ext cx="10790" cy="8066"/>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23"/>
            <p:cNvSpPr/>
            <p:nvPr/>
          </p:nvSpPr>
          <p:spPr>
            <a:xfrm>
              <a:off x="5412923" y="833835"/>
              <a:ext cx="22809" cy="15758"/>
            </a:xfrm>
            <a:custGeom>
              <a:avLst/>
              <a:gdLst/>
              <a:ahLst/>
              <a:cxnLst/>
              <a:rect l="l" t="t" r="r" b="b"/>
              <a:pathLst>
                <a:path w="427" h="295" extrusionOk="0">
                  <a:moveTo>
                    <a:pt x="326" y="0"/>
                  </a:moveTo>
                  <a:cubicBezTo>
                    <a:pt x="201" y="25"/>
                    <a:pt x="101" y="100"/>
                    <a:pt x="26" y="176"/>
                  </a:cubicBezTo>
                  <a:cubicBezTo>
                    <a:pt x="1" y="201"/>
                    <a:pt x="1" y="251"/>
                    <a:pt x="26" y="276"/>
                  </a:cubicBezTo>
                  <a:cubicBezTo>
                    <a:pt x="51" y="288"/>
                    <a:pt x="70" y="295"/>
                    <a:pt x="88" y="295"/>
                  </a:cubicBezTo>
                  <a:cubicBezTo>
                    <a:pt x="107" y="295"/>
                    <a:pt x="126" y="288"/>
                    <a:pt x="151" y="276"/>
                  </a:cubicBezTo>
                  <a:cubicBezTo>
                    <a:pt x="151" y="251"/>
                    <a:pt x="176" y="251"/>
                    <a:pt x="201" y="226"/>
                  </a:cubicBezTo>
                  <a:cubicBezTo>
                    <a:pt x="201" y="226"/>
                    <a:pt x="201" y="226"/>
                    <a:pt x="201" y="201"/>
                  </a:cubicBezTo>
                  <a:lnTo>
                    <a:pt x="226" y="201"/>
                  </a:lnTo>
                  <a:cubicBezTo>
                    <a:pt x="251" y="176"/>
                    <a:pt x="251" y="176"/>
                    <a:pt x="276" y="176"/>
                  </a:cubicBezTo>
                  <a:cubicBezTo>
                    <a:pt x="301" y="151"/>
                    <a:pt x="326" y="151"/>
                    <a:pt x="351" y="151"/>
                  </a:cubicBezTo>
                  <a:cubicBezTo>
                    <a:pt x="402" y="126"/>
                    <a:pt x="427" y="100"/>
                    <a:pt x="402" y="50"/>
                  </a:cubicBezTo>
                  <a:cubicBezTo>
                    <a:pt x="402" y="25"/>
                    <a:pt x="351" y="0"/>
                    <a:pt x="3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23"/>
            <p:cNvSpPr/>
            <p:nvPr/>
          </p:nvSpPr>
          <p:spPr>
            <a:xfrm>
              <a:off x="5422324" y="841847"/>
              <a:ext cx="22809" cy="14797"/>
            </a:xfrm>
            <a:custGeom>
              <a:avLst/>
              <a:gdLst/>
              <a:ahLst/>
              <a:cxnLst/>
              <a:rect l="l" t="t" r="r" b="b"/>
              <a:pathLst>
                <a:path w="427" h="277" extrusionOk="0">
                  <a:moveTo>
                    <a:pt x="351" y="1"/>
                  </a:moveTo>
                  <a:cubicBezTo>
                    <a:pt x="226" y="1"/>
                    <a:pt x="100" y="51"/>
                    <a:pt x="25" y="176"/>
                  </a:cubicBezTo>
                  <a:cubicBezTo>
                    <a:pt x="0" y="201"/>
                    <a:pt x="0" y="251"/>
                    <a:pt x="50" y="276"/>
                  </a:cubicBezTo>
                  <a:cubicBezTo>
                    <a:pt x="75" y="276"/>
                    <a:pt x="125" y="276"/>
                    <a:pt x="150" y="251"/>
                  </a:cubicBezTo>
                  <a:cubicBezTo>
                    <a:pt x="150" y="226"/>
                    <a:pt x="150" y="226"/>
                    <a:pt x="150" y="226"/>
                  </a:cubicBezTo>
                  <a:cubicBezTo>
                    <a:pt x="175" y="201"/>
                    <a:pt x="175" y="201"/>
                    <a:pt x="175" y="201"/>
                  </a:cubicBezTo>
                  <a:cubicBezTo>
                    <a:pt x="201" y="201"/>
                    <a:pt x="201" y="176"/>
                    <a:pt x="201" y="176"/>
                  </a:cubicBezTo>
                  <a:lnTo>
                    <a:pt x="226" y="176"/>
                  </a:lnTo>
                  <a:cubicBezTo>
                    <a:pt x="251" y="176"/>
                    <a:pt x="251" y="151"/>
                    <a:pt x="251" y="151"/>
                  </a:cubicBezTo>
                  <a:lnTo>
                    <a:pt x="351" y="151"/>
                  </a:lnTo>
                  <a:cubicBezTo>
                    <a:pt x="351" y="151"/>
                    <a:pt x="376" y="151"/>
                    <a:pt x="401" y="126"/>
                  </a:cubicBezTo>
                  <a:cubicBezTo>
                    <a:pt x="401" y="126"/>
                    <a:pt x="426" y="101"/>
                    <a:pt x="426" y="76"/>
                  </a:cubicBezTo>
                  <a:cubicBezTo>
                    <a:pt x="426" y="51"/>
                    <a:pt x="401" y="51"/>
                    <a:pt x="401" y="26"/>
                  </a:cubicBezTo>
                  <a:cubicBezTo>
                    <a:pt x="376" y="26"/>
                    <a:pt x="376" y="1"/>
                    <a:pt x="3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23"/>
            <p:cNvSpPr/>
            <p:nvPr/>
          </p:nvSpPr>
          <p:spPr>
            <a:xfrm>
              <a:off x="5450421" y="1124318"/>
              <a:ext cx="10737" cy="8119"/>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23"/>
            <p:cNvSpPr/>
            <p:nvPr/>
          </p:nvSpPr>
          <p:spPr>
            <a:xfrm>
              <a:off x="5284401" y="944943"/>
              <a:ext cx="10790" cy="8066"/>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23"/>
            <p:cNvSpPr/>
            <p:nvPr/>
          </p:nvSpPr>
          <p:spPr>
            <a:xfrm>
              <a:off x="5438349" y="946278"/>
              <a:ext cx="9455" cy="8066"/>
            </a:xfrm>
            <a:custGeom>
              <a:avLst/>
              <a:gdLst/>
              <a:ahLst/>
              <a:cxnLst/>
              <a:rect l="l" t="t" r="r" b="b"/>
              <a:pathLst>
                <a:path w="177" h="151" extrusionOk="0">
                  <a:moveTo>
                    <a:pt x="101" y="0"/>
                  </a:moveTo>
                  <a:cubicBezTo>
                    <a:pt x="1" y="0"/>
                    <a:pt x="1" y="151"/>
                    <a:pt x="101" y="151"/>
                  </a:cubicBezTo>
                  <a:cubicBezTo>
                    <a:pt x="176" y="151"/>
                    <a:pt x="176"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23"/>
            <p:cNvSpPr/>
            <p:nvPr/>
          </p:nvSpPr>
          <p:spPr>
            <a:xfrm>
              <a:off x="5524030" y="864603"/>
              <a:ext cx="10790" cy="811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23"/>
            <p:cNvSpPr/>
            <p:nvPr/>
          </p:nvSpPr>
          <p:spPr>
            <a:xfrm>
              <a:off x="4716736" y="950284"/>
              <a:ext cx="24198" cy="23397"/>
            </a:xfrm>
            <a:custGeom>
              <a:avLst/>
              <a:gdLst/>
              <a:ahLst/>
              <a:cxnLst/>
              <a:rect l="l" t="t" r="r" b="b"/>
              <a:pathLst>
                <a:path w="453" h="438" extrusionOk="0">
                  <a:moveTo>
                    <a:pt x="402" y="1"/>
                  </a:moveTo>
                  <a:cubicBezTo>
                    <a:pt x="377" y="1"/>
                    <a:pt x="352" y="1"/>
                    <a:pt x="352" y="26"/>
                  </a:cubicBezTo>
                  <a:cubicBezTo>
                    <a:pt x="201" y="76"/>
                    <a:pt x="76" y="201"/>
                    <a:pt x="26" y="326"/>
                  </a:cubicBezTo>
                  <a:cubicBezTo>
                    <a:pt x="1" y="352"/>
                    <a:pt x="1" y="402"/>
                    <a:pt x="51" y="427"/>
                  </a:cubicBezTo>
                  <a:cubicBezTo>
                    <a:pt x="58" y="434"/>
                    <a:pt x="68" y="437"/>
                    <a:pt x="78" y="437"/>
                  </a:cubicBezTo>
                  <a:cubicBezTo>
                    <a:pt x="103" y="437"/>
                    <a:pt x="134" y="419"/>
                    <a:pt x="151" y="402"/>
                  </a:cubicBezTo>
                  <a:cubicBezTo>
                    <a:pt x="151" y="377"/>
                    <a:pt x="176" y="352"/>
                    <a:pt x="201" y="301"/>
                  </a:cubicBezTo>
                  <a:lnTo>
                    <a:pt x="226" y="276"/>
                  </a:lnTo>
                  <a:cubicBezTo>
                    <a:pt x="226" y="276"/>
                    <a:pt x="252" y="251"/>
                    <a:pt x="252" y="251"/>
                  </a:cubicBezTo>
                  <a:cubicBezTo>
                    <a:pt x="277" y="226"/>
                    <a:pt x="277" y="226"/>
                    <a:pt x="302" y="201"/>
                  </a:cubicBezTo>
                  <a:lnTo>
                    <a:pt x="327" y="201"/>
                  </a:lnTo>
                  <a:cubicBezTo>
                    <a:pt x="352" y="176"/>
                    <a:pt x="377" y="151"/>
                    <a:pt x="402" y="151"/>
                  </a:cubicBezTo>
                  <a:cubicBezTo>
                    <a:pt x="427" y="126"/>
                    <a:pt x="452" y="126"/>
                    <a:pt x="452" y="101"/>
                  </a:cubicBezTo>
                  <a:cubicBezTo>
                    <a:pt x="452" y="76"/>
                    <a:pt x="452" y="51"/>
                    <a:pt x="452" y="51"/>
                  </a:cubicBezTo>
                  <a:cubicBezTo>
                    <a:pt x="427" y="26"/>
                    <a:pt x="427" y="26"/>
                    <a:pt x="4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23"/>
            <p:cNvSpPr/>
            <p:nvPr/>
          </p:nvSpPr>
          <p:spPr>
            <a:xfrm>
              <a:off x="4727472" y="956107"/>
              <a:ext cx="28151" cy="24572"/>
            </a:xfrm>
            <a:custGeom>
              <a:avLst/>
              <a:gdLst/>
              <a:ahLst/>
              <a:cxnLst/>
              <a:rect l="l" t="t" r="r" b="b"/>
              <a:pathLst>
                <a:path w="527" h="460" extrusionOk="0">
                  <a:moveTo>
                    <a:pt x="453" y="1"/>
                  </a:moveTo>
                  <a:cubicBezTo>
                    <a:pt x="439" y="1"/>
                    <a:pt x="422" y="7"/>
                    <a:pt x="401" y="17"/>
                  </a:cubicBezTo>
                  <a:cubicBezTo>
                    <a:pt x="251" y="92"/>
                    <a:pt x="126" y="217"/>
                    <a:pt x="25" y="368"/>
                  </a:cubicBezTo>
                  <a:cubicBezTo>
                    <a:pt x="0" y="393"/>
                    <a:pt x="25" y="443"/>
                    <a:pt x="51" y="443"/>
                  </a:cubicBezTo>
                  <a:cubicBezTo>
                    <a:pt x="71" y="453"/>
                    <a:pt x="88" y="460"/>
                    <a:pt x="102" y="460"/>
                  </a:cubicBezTo>
                  <a:cubicBezTo>
                    <a:pt x="121" y="460"/>
                    <a:pt x="136" y="447"/>
                    <a:pt x="151" y="418"/>
                  </a:cubicBezTo>
                  <a:cubicBezTo>
                    <a:pt x="176" y="418"/>
                    <a:pt x="176" y="393"/>
                    <a:pt x="201" y="393"/>
                  </a:cubicBezTo>
                  <a:cubicBezTo>
                    <a:pt x="201" y="380"/>
                    <a:pt x="195" y="380"/>
                    <a:pt x="192" y="380"/>
                  </a:cubicBezTo>
                  <a:cubicBezTo>
                    <a:pt x="188" y="380"/>
                    <a:pt x="188" y="380"/>
                    <a:pt x="201" y="368"/>
                  </a:cubicBezTo>
                  <a:cubicBezTo>
                    <a:pt x="201" y="368"/>
                    <a:pt x="201" y="343"/>
                    <a:pt x="226" y="343"/>
                  </a:cubicBezTo>
                  <a:cubicBezTo>
                    <a:pt x="251" y="318"/>
                    <a:pt x="276" y="293"/>
                    <a:pt x="301" y="268"/>
                  </a:cubicBezTo>
                  <a:cubicBezTo>
                    <a:pt x="326" y="243"/>
                    <a:pt x="326" y="243"/>
                    <a:pt x="351" y="217"/>
                  </a:cubicBezTo>
                  <a:lnTo>
                    <a:pt x="376" y="192"/>
                  </a:lnTo>
                  <a:cubicBezTo>
                    <a:pt x="401" y="167"/>
                    <a:pt x="452" y="142"/>
                    <a:pt x="477" y="142"/>
                  </a:cubicBezTo>
                  <a:cubicBezTo>
                    <a:pt x="527" y="117"/>
                    <a:pt x="527" y="67"/>
                    <a:pt x="502" y="42"/>
                  </a:cubicBezTo>
                  <a:cubicBezTo>
                    <a:pt x="487" y="13"/>
                    <a:pt x="472" y="1"/>
                    <a:pt x="4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23"/>
            <p:cNvSpPr/>
            <p:nvPr/>
          </p:nvSpPr>
          <p:spPr>
            <a:xfrm>
              <a:off x="4684632" y="811079"/>
              <a:ext cx="10737" cy="8066"/>
            </a:xfrm>
            <a:custGeom>
              <a:avLst/>
              <a:gdLst/>
              <a:ahLst/>
              <a:cxnLst/>
              <a:rect l="l" t="t" r="r" b="b"/>
              <a:pathLst>
                <a:path w="201" h="151" extrusionOk="0">
                  <a:moveTo>
                    <a:pt x="101" y="0"/>
                  </a:moveTo>
                  <a:cubicBezTo>
                    <a:pt x="0" y="0"/>
                    <a:pt x="0"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23"/>
            <p:cNvSpPr/>
            <p:nvPr/>
          </p:nvSpPr>
          <p:spPr>
            <a:xfrm>
              <a:off x="5175109" y="1138313"/>
              <a:ext cx="46420" cy="74784"/>
            </a:xfrm>
            <a:custGeom>
              <a:avLst/>
              <a:gdLst/>
              <a:ahLst/>
              <a:cxnLst/>
              <a:rect l="l" t="t" r="r" b="b"/>
              <a:pathLst>
                <a:path w="869" h="1400" extrusionOk="0">
                  <a:moveTo>
                    <a:pt x="109" y="1"/>
                  </a:moveTo>
                  <a:cubicBezTo>
                    <a:pt x="59" y="1"/>
                    <a:pt x="1" y="74"/>
                    <a:pt x="42" y="115"/>
                  </a:cubicBezTo>
                  <a:cubicBezTo>
                    <a:pt x="392" y="441"/>
                    <a:pt x="643" y="867"/>
                    <a:pt x="718" y="1343"/>
                  </a:cubicBezTo>
                  <a:cubicBezTo>
                    <a:pt x="728" y="1383"/>
                    <a:pt x="754" y="1399"/>
                    <a:pt x="782" y="1399"/>
                  </a:cubicBezTo>
                  <a:cubicBezTo>
                    <a:pt x="823" y="1399"/>
                    <a:pt x="869" y="1363"/>
                    <a:pt x="869" y="1318"/>
                  </a:cubicBezTo>
                  <a:cubicBezTo>
                    <a:pt x="768" y="817"/>
                    <a:pt x="518" y="365"/>
                    <a:pt x="142" y="15"/>
                  </a:cubicBezTo>
                  <a:cubicBezTo>
                    <a:pt x="132" y="5"/>
                    <a:pt x="121" y="1"/>
                    <a:pt x="1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23"/>
            <p:cNvSpPr/>
            <p:nvPr/>
          </p:nvSpPr>
          <p:spPr>
            <a:xfrm>
              <a:off x="5218804" y="1260906"/>
              <a:ext cx="9401" cy="9401"/>
            </a:xfrm>
            <a:custGeom>
              <a:avLst/>
              <a:gdLst/>
              <a:ahLst/>
              <a:cxnLst/>
              <a:rect l="l" t="t" r="r" b="b"/>
              <a:pathLst>
                <a:path w="176" h="176" extrusionOk="0">
                  <a:moveTo>
                    <a:pt x="0" y="0"/>
                  </a:moveTo>
                  <a:lnTo>
                    <a:pt x="0" y="25"/>
                  </a:lnTo>
                  <a:cubicBezTo>
                    <a:pt x="0" y="25"/>
                    <a:pt x="0" y="50"/>
                    <a:pt x="0" y="50"/>
                  </a:cubicBezTo>
                  <a:cubicBezTo>
                    <a:pt x="0" y="75"/>
                    <a:pt x="0" y="75"/>
                    <a:pt x="0" y="75"/>
                  </a:cubicBezTo>
                  <a:cubicBezTo>
                    <a:pt x="0" y="101"/>
                    <a:pt x="0" y="101"/>
                    <a:pt x="0" y="101"/>
                  </a:cubicBezTo>
                  <a:cubicBezTo>
                    <a:pt x="26" y="126"/>
                    <a:pt x="51" y="126"/>
                    <a:pt x="51" y="151"/>
                  </a:cubicBezTo>
                  <a:lnTo>
                    <a:pt x="76" y="151"/>
                  </a:lnTo>
                  <a:cubicBezTo>
                    <a:pt x="76" y="176"/>
                    <a:pt x="101" y="176"/>
                    <a:pt x="101" y="176"/>
                  </a:cubicBezTo>
                  <a:cubicBezTo>
                    <a:pt x="126" y="176"/>
                    <a:pt x="126" y="176"/>
                    <a:pt x="126" y="151"/>
                  </a:cubicBezTo>
                  <a:lnTo>
                    <a:pt x="151" y="151"/>
                  </a:lnTo>
                  <a:lnTo>
                    <a:pt x="176" y="126"/>
                  </a:lnTo>
                  <a:cubicBezTo>
                    <a:pt x="176" y="126"/>
                    <a:pt x="176" y="101"/>
                    <a:pt x="176" y="101"/>
                  </a:cubicBezTo>
                  <a:cubicBezTo>
                    <a:pt x="176" y="75"/>
                    <a:pt x="176" y="75"/>
                    <a:pt x="176" y="75"/>
                  </a:cubicBezTo>
                  <a:cubicBezTo>
                    <a:pt x="176" y="50"/>
                    <a:pt x="176" y="50"/>
                    <a:pt x="151" y="50"/>
                  </a:cubicBezTo>
                  <a:cubicBezTo>
                    <a:pt x="151" y="25"/>
                    <a:pt x="126" y="25"/>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11" name="Google Shape;1911;p23"/>
          <p:cNvGrpSpPr/>
          <p:nvPr/>
        </p:nvGrpSpPr>
        <p:grpSpPr>
          <a:xfrm>
            <a:off x="4440232" y="1219331"/>
            <a:ext cx="3976652" cy="3198131"/>
            <a:chOff x="4440232" y="1219331"/>
            <a:chExt cx="3976652" cy="3198131"/>
          </a:xfrm>
        </p:grpSpPr>
        <p:sp>
          <p:nvSpPr>
            <p:cNvPr id="1912" name="Google Shape;1912;p23"/>
            <p:cNvSpPr/>
            <p:nvPr/>
          </p:nvSpPr>
          <p:spPr>
            <a:xfrm>
              <a:off x="4812947" y="1811377"/>
              <a:ext cx="3500474" cy="2452351"/>
            </a:xfrm>
            <a:custGeom>
              <a:avLst/>
              <a:gdLst/>
              <a:ahLst/>
              <a:cxnLst/>
              <a:rect l="l" t="t" r="r" b="b"/>
              <a:pathLst>
                <a:path w="174088" h="121962" extrusionOk="0">
                  <a:moveTo>
                    <a:pt x="86663" y="1"/>
                  </a:moveTo>
                  <a:cubicBezTo>
                    <a:pt x="52512" y="1"/>
                    <a:pt x="18841" y="19548"/>
                    <a:pt x="5991" y="51986"/>
                  </a:cubicBezTo>
                  <a:cubicBezTo>
                    <a:pt x="2106" y="61810"/>
                    <a:pt x="452" y="74041"/>
                    <a:pt x="577" y="84492"/>
                  </a:cubicBezTo>
                  <a:lnTo>
                    <a:pt x="1" y="121159"/>
                  </a:lnTo>
                  <a:lnTo>
                    <a:pt x="174087" y="121961"/>
                  </a:lnTo>
                  <a:lnTo>
                    <a:pt x="173034" y="87274"/>
                  </a:lnTo>
                  <a:cubicBezTo>
                    <a:pt x="171957" y="53264"/>
                    <a:pt x="151305" y="19354"/>
                    <a:pt x="119350" y="6397"/>
                  </a:cubicBezTo>
                  <a:cubicBezTo>
                    <a:pt x="108866" y="2057"/>
                    <a:pt x="97740" y="1"/>
                    <a:pt x="866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23"/>
            <p:cNvSpPr/>
            <p:nvPr/>
          </p:nvSpPr>
          <p:spPr>
            <a:xfrm>
              <a:off x="4808423" y="1807214"/>
              <a:ext cx="3509523" cy="2461037"/>
            </a:xfrm>
            <a:custGeom>
              <a:avLst/>
              <a:gdLst/>
              <a:ahLst/>
              <a:cxnLst/>
              <a:rect l="l" t="t" r="r" b="b"/>
              <a:pathLst>
                <a:path w="174538" h="122394" extrusionOk="0">
                  <a:moveTo>
                    <a:pt x="86855" y="428"/>
                  </a:moveTo>
                  <a:cubicBezTo>
                    <a:pt x="94250" y="428"/>
                    <a:pt x="101646" y="1347"/>
                    <a:pt x="108823" y="3220"/>
                  </a:cubicBezTo>
                  <a:cubicBezTo>
                    <a:pt x="119901" y="6127"/>
                    <a:pt x="130327" y="11290"/>
                    <a:pt x="139249" y="18508"/>
                  </a:cubicBezTo>
                  <a:cubicBezTo>
                    <a:pt x="148397" y="25902"/>
                    <a:pt x="155916" y="35175"/>
                    <a:pt x="161530" y="45501"/>
                  </a:cubicBezTo>
                  <a:cubicBezTo>
                    <a:pt x="167169" y="55877"/>
                    <a:pt x="170904" y="67306"/>
                    <a:pt x="172382" y="79010"/>
                  </a:cubicBezTo>
                  <a:cubicBezTo>
                    <a:pt x="172733" y="81817"/>
                    <a:pt x="172959" y="84649"/>
                    <a:pt x="173034" y="87481"/>
                  </a:cubicBezTo>
                  <a:cubicBezTo>
                    <a:pt x="173159" y="91391"/>
                    <a:pt x="173285" y="95301"/>
                    <a:pt x="173410" y="99211"/>
                  </a:cubicBezTo>
                  <a:lnTo>
                    <a:pt x="173961" y="117882"/>
                  </a:lnTo>
                  <a:cubicBezTo>
                    <a:pt x="174009" y="119236"/>
                    <a:pt x="174056" y="120589"/>
                    <a:pt x="174082" y="121943"/>
                  </a:cubicBezTo>
                  <a:lnTo>
                    <a:pt x="169625" y="121943"/>
                  </a:lnTo>
                  <a:cubicBezTo>
                    <a:pt x="165415" y="121917"/>
                    <a:pt x="161204" y="121892"/>
                    <a:pt x="157019" y="121867"/>
                  </a:cubicBezTo>
                  <a:cubicBezTo>
                    <a:pt x="150753" y="121842"/>
                    <a:pt x="144487" y="121817"/>
                    <a:pt x="138222" y="121792"/>
                  </a:cubicBezTo>
                  <a:cubicBezTo>
                    <a:pt x="130628" y="121742"/>
                    <a:pt x="123034" y="121717"/>
                    <a:pt x="115440" y="121692"/>
                  </a:cubicBezTo>
                  <a:cubicBezTo>
                    <a:pt x="107069" y="121642"/>
                    <a:pt x="98698" y="121592"/>
                    <a:pt x="90327" y="121567"/>
                  </a:cubicBezTo>
                  <a:cubicBezTo>
                    <a:pt x="81931" y="121516"/>
                    <a:pt x="73535" y="121491"/>
                    <a:pt x="65139" y="121441"/>
                  </a:cubicBezTo>
                  <a:cubicBezTo>
                    <a:pt x="57269" y="121416"/>
                    <a:pt x="49374" y="121366"/>
                    <a:pt x="41504" y="121341"/>
                  </a:cubicBezTo>
                  <a:cubicBezTo>
                    <a:pt x="34888" y="121316"/>
                    <a:pt x="28271" y="121266"/>
                    <a:pt x="21655" y="121241"/>
                  </a:cubicBezTo>
                  <a:cubicBezTo>
                    <a:pt x="16868" y="121216"/>
                    <a:pt x="12081" y="121191"/>
                    <a:pt x="7294" y="121191"/>
                  </a:cubicBezTo>
                  <a:cubicBezTo>
                    <a:pt x="5815" y="121166"/>
                    <a:pt x="4336" y="121166"/>
                    <a:pt x="2858" y="121166"/>
                  </a:cubicBezTo>
                  <a:cubicBezTo>
                    <a:pt x="2311" y="121166"/>
                    <a:pt x="1724" y="121113"/>
                    <a:pt x="1156" y="121113"/>
                  </a:cubicBezTo>
                  <a:cubicBezTo>
                    <a:pt x="942" y="121113"/>
                    <a:pt x="732" y="121120"/>
                    <a:pt x="527" y="121141"/>
                  </a:cubicBezTo>
                  <a:cubicBezTo>
                    <a:pt x="503" y="121147"/>
                    <a:pt x="479" y="121150"/>
                    <a:pt x="455" y="121151"/>
                  </a:cubicBezTo>
                  <a:lnTo>
                    <a:pt x="455" y="121151"/>
                  </a:lnTo>
                  <a:cubicBezTo>
                    <a:pt x="529" y="116260"/>
                    <a:pt x="603" y="111370"/>
                    <a:pt x="677" y="106504"/>
                  </a:cubicBezTo>
                  <a:lnTo>
                    <a:pt x="1003" y="86353"/>
                  </a:lnTo>
                  <a:cubicBezTo>
                    <a:pt x="1053" y="83070"/>
                    <a:pt x="1028" y="79787"/>
                    <a:pt x="1279" y="76529"/>
                  </a:cubicBezTo>
                  <a:cubicBezTo>
                    <a:pt x="1780" y="69511"/>
                    <a:pt x="2958" y="62494"/>
                    <a:pt x="5163" y="55802"/>
                  </a:cubicBezTo>
                  <a:cubicBezTo>
                    <a:pt x="8547" y="45451"/>
                    <a:pt x="14462" y="35902"/>
                    <a:pt x="21905" y="27982"/>
                  </a:cubicBezTo>
                  <a:cubicBezTo>
                    <a:pt x="29023" y="20388"/>
                    <a:pt x="37570" y="14223"/>
                    <a:pt x="46893" y="9661"/>
                  </a:cubicBezTo>
                  <a:cubicBezTo>
                    <a:pt x="56417" y="5025"/>
                    <a:pt x="66768" y="2067"/>
                    <a:pt x="77294" y="939"/>
                  </a:cubicBezTo>
                  <a:cubicBezTo>
                    <a:pt x="80469" y="599"/>
                    <a:pt x="83662" y="428"/>
                    <a:pt x="86855" y="428"/>
                  </a:cubicBezTo>
                  <a:close/>
                  <a:moveTo>
                    <a:pt x="86955" y="0"/>
                  </a:moveTo>
                  <a:cubicBezTo>
                    <a:pt x="86475" y="0"/>
                    <a:pt x="85995" y="4"/>
                    <a:pt x="85515" y="12"/>
                  </a:cubicBezTo>
                  <a:cubicBezTo>
                    <a:pt x="74913" y="162"/>
                    <a:pt x="64362" y="2192"/>
                    <a:pt x="54437" y="5952"/>
                  </a:cubicBezTo>
                  <a:cubicBezTo>
                    <a:pt x="44662" y="9636"/>
                    <a:pt x="35514" y="15000"/>
                    <a:pt x="27620" y="21867"/>
                  </a:cubicBezTo>
                  <a:cubicBezTo>
                    <a:pt x="19650" y="28809"/>
                    <a:pt x="13008" y="37255"/>
                    <a:pt x="8371" y="46754"/>
                  </a:cubicBezTo>
                  <a:cubicBezTo>
                    <a:pt x="2607" y="58584"/>
                    <a:pt x="627" y="71641"/>
                    <a:pt x="577" y="84699"/>
                  </a:cubicBezTo>
                  <a:cubicBezTo>
                    <a:pt x="552" y="89887"/>
                    <a:pt x="426" y="95075"/>
                    <a:pt x="351" y="100263"/>
                  </a:cubicBezTo>
                  <a:cubicBezTo>
                    <a:pt x="226" y="106905"/>
                    <a:pt x="126" y="113546"/>
                    <a:pt x="25" y="120188"/>
                  </a:cubicBezTo>
                  <a:lnTo>
                    <a:pt x="25" y="121366"/>
                  </a:lnTo>
                  <a:cubicBezTo>
                    <a:pt x="0" y="121491"/>
                    <a:pt x="126" y="121592"/>
                    <a:pt x="226" y="121592"/>
                  </a:cubicBezTo>
                  <a:cubicBezTo>
                    <a:pt x="1805" y="121592"/>
                    <a:pt x="3359" y="121592"/>
                    <a:pt x="4913" y="121617"/>
                  </a:cubicBezTo>
                  <a:cubicBezTo>
                    <a:pt x="9123" y="121617"/>
                    <a:pt x="13334" y="121642"/>
                    <a:pt x="17544" y="121667"/>
                  </a:cubicBezTo>
                  <a:cubicBezTo>
                    <a:pt x="23810" y="121692"/>
                    <a:pt x="30076" y="121717"/>
                    <a:pt x="36341" y="121742"/>
                  </a:cubicBezTo>
                  <a:lnTo>
                    <a:pt x="59124" y="121867"/>
                  </a:lnTo>
                  <a:cubicBezTo>
                    <a:pt x="67494" y="121892"/>
                    <a:pt x="75865" y="121943"/>
                    <a:pt x="84236" y="121968"/>
                  </a:cubicBezTo>
                  <a:cubicBezTo>
                    <a:pt x="92632" y="122018"/>
                    <a:pt x="101029" y="122043"/>
                    <a:pt x="109399" y="122093"/>
                  </a:cubicBezTo>
                  <a:cubicBezTo>
                    <a:pt x="117294" y="122118"/>
                    <a:pt x="125164" y="122168"/>
                    <a:pt x="133059" y="122193"/>
                  </a:cubicBezTo>
                  <a:cubicBezTo>
                    <a:pt x="139675" y="122218"/>
                    <a:pt x="146267" y="122268"/>
                    <a:pt x="152883" y="122293"/>
                  </a:cubicBezTo>
                  <a:cubicBezTo>
                    <a:pt x="157670" y="122318"/>
                    <a:pt x="162482" y="122344"/>
                    <a:pt x="167269" y="122369"/>
                  </a:cubicBezTo>
                  <a:cubicBezTo>
                    <a:pt x="169525" y="122369"/>
                    <a:pt x="171756" y="122394"/>
                    <a:pt x="174011" y="122394"/>
                  </a:cubicBezTo>
                  <a:lnTo>
                    <a:pt x="174312" y="122394"/>
                  </a:lnTo>
                  <a:cubicBezTo>
                    <a:pt x="174437" y="122394"/>
                    <a:pt x="174538" y="122293"/>
                    <a:pt x="174538" y="122168"/>
                  </a:cubicBezTo>
                  <a:cubicBezTo>
                    <a:pt x="174412" y="118258"/>
                    <a:pt x="174287" y="114374"/>
                    <a:pt x="174187" y="110464"/>
                  </a:cubicBezTo>
                  <a:cubicBezTo>
                    <a:pt x="173986" y="104223"/>
                    <a:pt x="173811" y="98008"/>
                    <a:pt x="173610" y="91792"/>
                  </a:cubicBezTo>
                  <a:lnTo>
                    <a:pt x="173485" y="87481"/>
                  </a:lnTo>
                  <a:cubicBezTo>
                    <a:pt x="173485" y="87475"/>
                    <a:pt x="173485" y="87470"/>
                    <a:pt x="173484" y="87464"/>
                  </a:cubicBezTo>
                  <a:lnTo>
                    <a:pt x="173484" y="87464"/>
                  </a:lnTo>
                  <a:cubicBezTo>
                    <a:pt x="173081" y="75716"/>
                    <a:pt x="170425" y="64092"/>
                    <a:pt x="165791" y="53296"/>
                  </a:cubicBezTo>
                  <a:cubicBezTo>
                    <a:pt x="161154" y="42468"/>
                    <a:pt x="154512" y="32443"/>
                    <a:pt x="146142" y="24122"/>
                  </a:cubicBezTo>
                  <a:cubicBezTo>
                    <a:pt x="137871" y="15852"/>
                    <a:pt x="127971" y="9461"/>
                    <a:pt x="117019" y="5375"/>
                  </a:cubicBezTo>
                  <a:cubicBezTo>
                    <a:pt x="107419" y="1785"/>
                    <a:pt x="97180" y="0"/>
                    <a:pt x="869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23"/>
            <p:cNvSpPr/>
            <p:nvPr/>
          </p:nvSpPr>
          <p:spPr>
            <a:xfrm>
              <a:off x="5251894" y="2085884"/>
              <a:ext cx="2513719" cy="279796"/>
            </a:xfrm>
            <a:custGeom>
              <a:avLst/>
              <a:gdLst/>
              <a:ahLst/>
              <a:cxnLst/>
              <a:rect l="l" t="t" r="r" b="b"/>
              <a:pathLst>
                <a:path w="125014" h="13915" extrusionOk="0">
                  <a:moveTo>
                    <a:pt x="43810" y="1"/>
                  </a:moveTo>
                  <a:cubicBezTo>
                    <a:pt x="43352" y="1"/>
                    <a:pt x="42877" y="53"/>
                    <a:pt x="42382" y="163"/>
                  </a:cubicBezTo>
                  <a:cubicBezTo>
                    <a:pt x="36718" y="1441"/>
                    <a:pt x="35214" y="8659"/>
                    <a:pt x="30251" y="11091"/>
                  </a:cubicBezTo>
                  <a:cubicBezTo>
                    <a:pt x="29396" y="11514"/>
                    <a:pt x="28561" y="11709"/>
                    <a:pt x="27762" y="11709"/>
                  </a:cubicBezTo>
                  <a:cubicBezTo>
                    <a:pt x="26006" y="11709"/>
                    <a:pt x="24423" y="10768"/>
                    <a:pt x="23184" y="9236"/>
                  </a:cubicBezTo>
                  <a:cubicBezTo>
                    <a:pt x="21830" y="7582"/>
                    <a:pt x="20903" y="5602"/>
                    <a:pt x="19449" y="4023"/>
                  </a:cubicBezTo>
                  <a:cubicBezTo>
                    <a:pt x="18227" y="2702"/>
                    <a:pt x="16805" y="2093"/>
                    <a:pt x="15364" y="2093"/>
                  </a:cubicBezTo>
                  <a:cubicBezTo>
                    <a:pt x="13880" y="2093"/>
                    <a:pt x="12376" y="2740"/>
                    <a:pt x="11053" y="3923"/>
                  </a:cubicBezTo>
                  <a:cubicBezTo>
                    <a:pt x="8347" y="6329"/>
                    <a:pt x="6692" y="9837"/>
                    <a:pt x="3685" y="11918"/>
                  </a:cubicBezTo>
                  <a:cubicBezTo>
                    <a:pt x="2742" y="12578"/>
                    <a:pt x="1666" y="12950"/>
                    <a:pt x="581" y="12950"/>
                  </a:cubicBezTo>
                  <a:cubicBezTo>
                    <a:pt x="513" y="12950"/>
                    <a:pt x="445" y="12948"/>
                    <a:pt x="377" y="12945"/>
                  </a:cubicBezTo>
                  <a:cubicBezTo>
                    <a:pt x="251" y="13070"/>
                    <a:pt x="126" y="13196"/>
                    <a:pt x="1" y="13321"/>
                  </a:cubicBezTo>
                  <a:cubicBezTo>
                    <a:pt x="261" y="13368"/>
                    <a:pt x="527" y="13393"/>
                    <a:pt x="796" y="13393"/>
                  </a:cubicBezTo>
                  <a:cubicBezTo>
                    <a:pt x="1096" y="13393"/>
                    <a:pt x="1401" y="13362"/>
                    <a:pt x="1705" y="13296"/>
                  </a:cubicBezTo>
                  <a:cubicBezTo>
                    <a:pt x="3259" y="12970"/>
                    <a:pt x="4537" y="11918"/>
                    <a:pt x="5615" y="10815"/>
                  </a:cubicBezTo>
                  <a:cubicBezTo>
                    <a:pt x="8071" y="8283"/>
                    <a:pt x="9926" y="4524"/>
                    <a:pt x="13209" y="2945"/>
                  </a:cubicBezTo>
                  <a:cubicBezTo>
                    <a:pt x="13970" y="2574"/>
                    <a:pt x="14673" y="2412"/>
                    <a:pt x="15326" y="2412"/>
                  </a:cubicBezTo>
                  <a:cubicBezTo>
                    <a:pt x="18689" y="2412"/>
                    <a:pt x="20722" y="6734"/>
                    <a:pt x="22632" y="9211"/>
                  </a:cubicBezTo>
                  <a:cubicBezTo>
                    <a:pt x="23835" y="10790"/>
                    <a:pt x="25414" y="12118"/>
                    <a:pt x="27469" y="12193"/>
                  </a:cubicBezTo>
                  <a:cubicBezTo>
                    <a:pt x="27535" y="12196"/>
                    <a:pt x="27601" y="12197"/>
                    <a:pt x="27666" y="12197"/>
                  </a:cubicBezTo>
                  <a:cubicBezTo>
                    <a:pt x="30339" y="12197"/>
                    <a:pt x="32647" y="10217"/>
                    <a:pt x="34287" y="8309"/>
                  </a:cubicBezTo>
                  <a:cubicBezTo>
                    <a:pt x="36141" y="6153"/>
                    <a:pt x="37520" y="3597"/>
                    <a:pt x="39825" y="1867"/>
                  </a:cubicBezTo>
                  <a:cubicBezTo>
                    <a:pt x="41060" y="953"/>
                    <a:pt x="42384" y="518"/>
                    <a:pt x="43697" y="518"/>
                  </a:cubicBezTo>
                  <a:cubicBezTo>
                    <a:pt x="45261" y="518"/>
                    <a:pt x="46809" y="1135"/>
                    <a:pt x="48171" y="2293"/>
                  </a:cubicBezTo>
                  <a:cubicBezTo>
                    <a:pt x="52106" y="5652"/>
                    <a:pt x="53785" y="12093"/>
                    <a:pt x="59174" y="13672"/>
                  </a:cubicBezTo>
                  <a:cubicBezTo>
                    <a:pt x="59752" y="13838"/>
                    <a:pt x="60301" y="13914"/>
                    <a:pt x="60824" y="13914"/>
                  </a:cubicBezTo>
                  <a:cubicBezTo>
                    <a:pt x="64247" y="13914"/>
                    <a:pt x="66536" y="10647"/>
                    <a:pt x="68297" y="7908"/>
                  </a:cubicBezTo>
                  <a:cubicBezTo>
                    <a:pt x="69400" y="6203"/>
                    <a:pt x="70527" y="4298"/>
                    <a:pt x="72207" y="3095"/>
                  </a:cubicBezTo>
                  <a:cubicBezTo>
                    <a:pt x="73148" y="2427"/>
                    <a:pt x="74231" y="2093"/>
                    <a:pt x="75321" y="2093"/>
                  </a:cubicBezTo>
                  <a:cubicBezTo>
                    <a:pt x="76233" y="2093"/>
                    <a:pt x="77151" y="2327"/>
                    <a:pt x="77996" y="2795"/>
                  </a:cubicBezTo>
                  <a:cubicBezTo>
                    <a:pt x="81530" y="4775"/>
                    <a:pt x="83284" y="8885"/>
                    <a:pt x="86467" y="11341"/>
                  </a:cubicBezTo>
                  <a:cubicBezTo>
                    <a:pt x="87779" y="12356"/>
                    <a:pt x="89322" y="13015"/>
                    <a:pt x="90962" y="13015"/>
                  </a:cubicBezTo>
                  <a:cubicBezTo>
                    <a:pt x="91265" y="13015"/>
                    <a:pt x="91572" y="12992"/>
                    <a:pt x="91881" y="12945"/>
                  </a:cubicBezTo>
                  <a:cubicBezTo>
                    <a:pt x="94437" y="12569"/>
                    <a:pt x="96517" y="10740"/>
                    <a:pt x="98222" y="8910"/>
                  </a:cubicBezTo>
                  <a:cubicBezTo>
                    <a:pt x="100277" y="6679"/>
                    <a:pt x="101956" y="4123"/>
                    <a:pt x="104512" y="2394"/>
                  </a:cubicBezTo>
                  <a:cubicBezTo>
                    <a:pt x="105897" y="1448"/>
                    <a:pt x="107522" y="794"/>
                    <a:pt x="109095" y="794"/>
                  </a:cubicBezTo>
                  <a:cubicBezTo>
                    <a:pt x="110398" y="794"/>
                    <a:pt x="111666" y="1242"/>
                    <a:pt x="112733" y="2344"/>
                  </a:cubicBezTo>
                  <a:cubicBezTo>
                    <a:pt x="115766" y="5451"/>
                    <a:pt x="115991" y="11867"/>
                    <a:pt x="121405" y="12043"/>
                  </a:cubicBezTo>
                  <a:cubicBezTo>
                    <a:pt x="121450" y="12044"/>
                    <a:pt x="121495" y="12044"/>
                    <a:pt x="121540" y="12044"/>
                  </a:cubicBezTo>
                  <a:cubicBezTo>
                    <a:pt x="122746" y="12044"/>
                    <a:pt x="123927" y="11722"/>
                    <a:pt x="125014" y="11191"/>
                  </a:cubicBezTo>
                  <a:cubicBezTo>
                    <a:pt x="124914" y="11091"/>
                    <a:pt x="124813" y="10990"/>
                    <a:pt x="124713" y="10890"/>
                  </a:cubicBezTo>
                  <a:cubicBezTo>
                    <a:pt x="123705" y="11346"/>
                    <a:pt x="122650" y="11618"/>
                    <a:pt x="121550" y="11618"/>
                  </a:cubicBezTo>
                  <a:cubicBezTo>
                    <a:pt x="121501" y="11618"/>
                    <a:pt x="121453" y="11618"/>
                    <a:pt x="121405" y="11617"/>
                  </a:cubicBezTo>
                  <a:cubicBezTo>
                    <a:pt x="118447" y="11517"/>
                    <a:pt x="116894" y="9035"/>
                    <a:pt x="115741" y="6629"/>
                  </a:cubicBezTo>
                  <a:cubicBezTo>
                    <a:pt x="114838" y="4750"/>
                    <a:pt x="114011" y="2619"/>
                    <a:pt x="112257" y="1341"/>
                  </a:cubicBezTo>
                  <a:cubicBezTo>
                    <a:pt x="111282" y="632"/>
                    <a:pt x="110185" y="326"/>
                    <a:pt x="109071" y="326"/>
                  </a:cubicBezTo>
                  <a:cubicBezTo>
                    <a:pt x="107979" y="326"/>
                    <a:pt x="106870" y="619"/>
                    <a:pt x="105841" y="1116"/>
                  </a:cubicBezTo>
                  <a:cubicBezTo>
                    <a:pt x="103259" y="2344"/>
                    <a:pt x="101380" y="4499"/>
                    <a:pt x="99575" y="6679"/>
                  </a:cubicBezTo>
                  <a:cubicBezTo>
                    <a:pt x="97796" y="8835"/>
                    <a:pt x="95741" y="11241"/>
                    <a:pt x="93009" y="12218"/>
                  </a:cubicBezTo>
                  <a:cubicBezTo>
                    <a:pt x="92285" y="12473"/>
                    <a:pt x="91597" y="12588"/>
                    <a:pt x="90940" y="12588"/>
                  </a:cubicBezTo>
                  <a:cubicBezTo>
                    <a:pt x="87210" y="12588"/>
                    <a:pt x="84512" y="8881"/>
                    <a:pt x="82232" y="6153"/>
                  </a:cubicBezTo>
                  <a:cubicBezTo>
                    <a:pt x="80436" y="4007"/>
                    <a:pt x="78131" y="1640"/>
                    <a:pt x="75303" y="1640"/>
                  </a:cubicBezTo>
                  <a:cubicBezTo>
                    <a:pt x="74696" y="1640"/>
                    <a:pt x="74065" y="1749"/>
                    <a:pt x="73410" y="1993"/>
                  </a:cubicBezTo>
                  <a:cubicBezTo>
                    <a:pt x="69775" y="3321"/>
                    <a:pt x="68247" y="7682"/>
                    <a:pt x="65991" y="10489"/>
                  </a:cubicBezTo>
                  <a:cubicBezTo>
                    <a:pt x="64694" y="12122"/>
                    <a:pt x="62960" y="13479"/>
                    <a:pt x="60788" y="13479"/>
                  </a:cubicBezTo>
                  <a:cubicBezTo>
                    <a:pt x="60694" y="13479"/>
                    <a:pt x="60598" y="13477"/>
                    <a:pt x="60502" y="13471"/>
                  </a:cubicBezTo>
                  <a:cubicBezTo>
                    <a:pt x="57470" y="13296"/>
                    <a:pt x="55139" y="10664"/>
                    <a:pt x="53485" y="8359"/>
                  </a:cubicBezTo>
                  <a:cubicBezTo>
                    <a:pt x="51117" y="5058"/>
                    <a:pt x="48337" y="1"/>
                    <a:pt x="4381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23"/>
            <p:cNvSpPr/>
            <p:nvPr/>
          </p:nvSpPr>
          <p:spPr>
            <a:xfrm>
              <a:off x="5101711" y="2397329"/>
              <a:ext cx="2821143" cy="279454"/>
            </a:xfrm>
            <a:custGeom>
              <a:avLst/>
              <a:gdLst/>
              <a:ahLst/>
              <a:cxnLst/>
              <a:rect l="l" t="t" r="r" b="b"/>
              <a:pathLst>
                <a:path w="140303" h="13898" extrusionOk="0">
                  <a:moveTo>
                    <a:pt x="51279" y="1"/>
                  </a:moveTo>
                  <a:cubicBezTo>
                    <a:pt x="50821" y="1"/>
                    <a:pt x="50346" y="52"/>
                    <a:pt x="49851" y="163"/>
                  </a:cubicBezTo>
                  <a:cubicBezTo>
                    <a:pt x="44187" y="1416"/>
                    <a:pt x="42683" y="8659"/>
                    <a:pt x="37720" y="11090"/>
                  </a:cubicBezTo>
                  <a:cubicBezTo>
                    <a:pt x="36866" y="11506"/>
                    <a:pt x="36032" y="11698"/>
                    <a:pt x="35233" y="11698"/>
                  </a:cubicBezTo>
                  <a:cubicBezTo>
                    <a:pt x="33477" y="11698"/>
                    <a:pt x="31893" y="10769"/>
                    <a:pt x="30653" y="9236"/>
                  </a:cubicBezTo>
                  <a:cubicBezTo>
                    <a:pt x="29299" y="7556"/>
                    <a:pt x="28372" y="5602"/>
                    <a:pt x="26918" y="4023"/>
                  </a:cubicBezTo>
                  <a:cubicBezTo>
                    <a:pt x="25693" y="2699"/>
                    <a:pt x="24267" y="2089"/>
                    <a:pt x="22822" y="2089"/>
                  </a:cubicBezTo>
                  <a:cubicBezTo>
                    <a:pt x="21341" y="2089"/>
                    <a:pt x="19842" y="2730"/>
                    <a:pt x="18522" y="3897"/>
                  </a:cubicBezTo>
                  <a:cubicBezTo>
                    <a:pt x="15816" y="6328"/>
                    <a:pt x="14161" y="9812"/>
                    <a:pt x="11154" y="11917"/>
                  </a:cubicBezTo>
                  <a:cubicBezTo>
                    <a:pt x="10228" y="12560"/>
                    <a:pt x="9177" y="12926"/>
                    <a:pt x="8112" y="12926"/>
                  </a:cubicBezTo>
                  <a:cubicBezTo>
                    <a:pt x="7391" y="12926"/>
                    <a:pt x="6664" y="12758"/>
                    <a:pt x="5966" y="12394"/>
                  </a:cubicBezTo>
                  <a:cubicBezTo>
                    <a:pt x="4011" y="11366"/>
                    <a:pt x="2808" y="9311"/>
                    <a:pt x="1430" y="7682"/>
                  </a:cubicBezTo>
                  <a:cubicBezTo>
                    <a:pt x="1079" y="7281"/>
                    <a:pt x="703" y="6880"/>
                    <a:pt x="302" y="6504"/>
                  </a:cubicBezTo>
                  <a:cubicBezTo>
                    <a:pt x="201" y="6654"/>
                    <a:pt x="101" y="6780"/>
                    <a:pt x="1" y="6905"/>
                  </a:cubicBezTo>
                  <a:cubicBezTo>
                    <a:pt x="1655" y="8459"/>
                    <a:pt x="3084" y="10689"/>
                    <a:pt x="4562" y="11942"/>
                  </a:cubicBezTo>
                  <a:cubicBezTo>
                    <a:pt x="5613" y="12812"/>
                    <a:pt x="6876" y="13371"/>
                    <a:pt x="8206" y="13371"/>
                  </a:cubicBezTo>
                  <a:cubicBezTo>
                    <a:pt x="8526" y="13371"/>
                    <a:pt x="8849" y="13339"/>
                    <a:pt x="9174" y="13271"/>
                  </a:cubicBezTo>
                  <a:cubicBezTo>
                    <a:pt x="10728" y="12945"/>
                    <a:pt x="12006" y="11917"/>
                    <a:pt x="13084" y="10815"/>
                  </a:cubicBezTo>
                  <a:cubicBezTo>
                    <a:pt x="15540" y="8283"/>
                    <a:pt x="17395" y="4524"/>
                    <a:pt x="20678" y="2920"/>
                  </a:cubicBezTo>
                  <a:cubicBezTo>
                    <a:pt x="21437" y="2550"/>
                    <a:pt x="22138" y="2388"/>
                    <a:pt x="22788" y="2388"/>
                  </a:cubicBezTo>
                  <a:cubicBezTo>
                    <a:pt x="26156" y="2388"/>
                    <a:pt x="28190" y="6732"/>
                    <a:pt x="30101" y="9211"/>
                  </a:cubicBezTo>
                  <a:cubicBezTo>
                    <a:pt x="31304" y="10790"/>
                    <a:pt x="32883" y="12093"/>
                    <a:pt x="34938" y="12168"/>
                  </a:cubicBezTo>
                  <a:cubicBezTo>
                    <a:pt x="35004" y="12170"/>
                    <a:pt x="35070" y="12172"/>
                    <a:pt x="35135" y="12172"/>
                  </a:cubicBezTo>
                  <a:cubicBezTo>
                    <a:pt x="37808" y="12172"/>
                    <a:pt x="40116" y="10192"/>
                    <a:pt x="41756" y="8283"/>
                  </a:cubicBezTo>
                  <a:cubicBezTo>
                    <a:pt x="43610" y="6128"/>
                    <a:pt x="44989" y="3571"/>
                    <a:pt x="47294" y="1867"/>
                  </a:cubicBezTo>
                  <a:cubicBezTo>
                    <a:pt x="48534" y="949"/>
                    <a:pt x="49863" y="509"/>
                    <a:pt x="51181" y="509"/>
                  </a:cubicBezTo>
                  <a:cubicBezTo>
                    <a:pt x="52739" y="509"/>
                    <a:pt x="54282" y="1125"/>
                    <a:pt x="55640" y="2293"/>
                  </a:cubicBezTo>
                  <a:cubicBezTo>
                    <a:pt x="59575" y="5627"/>
                    <a:pt x="61254" y="12093"/>
                    <a:pt x="66643" y="13647"/>
                  </a:cubicBezTo>
                  <a:cubicBezTo>
                    <a:pt x="67230" y="13819"/>
                    <a:pt x="67788" y="13898"/>
                    <a:pt x="68319" y="13898"/>
                  </a:cubicBezTo>
                  <a:cubicBezTo>
                    <a:pt x="71727" y="13898"/>
                    <a:pt x="74009" y="10640"/>
                    <a:pt x="75766" y="7907"/>
                  </a:cubicBezTo>
                  <a:cubicBezTo>
                    <a:pt x="76869" y="6178"/>
                    <a:pt x="77996" y="4298"/>
                    <a:pt x="79676" y="3095"/>
                  </a:cubicBezTo>
                  <a:cubicBezTo>
                    <a:pt x="80627" y="2420"/>
                    <a:pt x="81722" y="2078"/>
                    <a:pt x="82823" y="2078"/>
                  </a:cubicBezTo>
                  <a:cubicBezTo>
                    <a:pt x="83725" y="2078"/>
                    <a:pt x="84630" y="2307"/>
                    <a:pt x="85465" y="2769"/>
                  </a:cubicBezTo>
                  <a:cubicBezTo>
                    <a:pt x="88999" y="4749"/>
                    <a:pt x="90753" y="8885"/>
                    <a:pt x="93936" y="11316"/>
                  </a:cubicBezTo>
                  <a:cubicBezTo>
                    <a:pt x="95248" y="12331"/>
                    <a:pt x="96791" y="12989"/>
                    <a:pt x="98431" y="12989"/>
                  </a:cubicBezTo>
                  <a:cubicBezTo>
                    <a:pt x="98734" y="12989"/>
                    <a:pt x="99041" y="12967"/>
                    <a:pt x="99350" y="12920"/>
                  </a:cubicBezTo>
                  <a:cubicBezTo>
                    <a:pt x="101906" y="12544"/>
                    <a:pt x="103986" y="10714"/>
                    <a:pt x="105691" y="8885"/>
                  </a:cubicBezTo>
                  <a:cubicBezTo>
                    <a:pt x="107746" y="6654"/>
                    <a:pt x="109425" y="4123"/>
                    <a:pt x="111981" y="2368"/>
                  </a:cubicBezTo>
                  <a:cubicBezTo>
                    <a:pt x="113362" y="1425"/>
                    <a:pt x="114981" y="773"/>
                    <a:pt x="116550" y="773"/>
                  </a:cubicBezTo>
                  <a:cubicBezTo>
                    <a:pt x="117858" y="773"/>
                    <a:pt x="119131" y="1227"/>
                    <a:pt x="120202" y="2343"/>
                  </a:cubicBezTo>
                  <a:cubicBezTo>
                    <a:pt x="123235" y="5426"/>
                    <a:pt x="123460" y="11867"/>
                    <a:pt x="128874" y="12018"/>
                  </a:cubicBezTo>
                  <a:cubicBezTo>
                    <a:pt x="128954" y="12021"/>
                    <a:pt x="129033" y="12022"/>
                    <a:pt x="129112" y="12022"/>
                  </a:cubicBezTo>
                  <a:cubicBezTo>
                    <a:pt x="131652" y="12022"/>
                    <a:pt x="133996" y="10490"/>
                    <a:pt x="135891" y="8935"/>
                  </a:cubicBezTo>
                  <a:cubicBezTo>
                    <a:pt x="137420" y="7682"/>
                    <a:pt x="138799" y="6203"/>
                    <a:pt x="140302" y="4925"/>
                  </a:cubicBezTo>
                  <a:cubicBezTo>
                    <a:pt x="140227" y="4825"/>
                    <a:pt x="140152" y="4724"/>
                    <a:pt x="140077" y="4599"/>
                  </a:cubicBezTo>
                  <a:cubicBezTo>
                    <a:pt x="138974" y="5501"/>
                    <a:pt x="137972" y="6454"/>
                    <a:pt x="137119" y="7281"/>
                  </a:cubicBezTo>
                  <a:cubicBezTo>
                    <a:pt x="135009" y="9293"/>
                    <a:pt x="132177" y="11595"/>
                    <a:pt x="129071" y="11595"/>
                  </a:cubicBezTo>
                  <a:cubicBezTo>
                    <a:pt x="129005" y="11595"/>
                    <a:pt x="128940" y="11594"/>
                    <a:pt x="128874" y="11592"/>
                  </a:cubicBezTo>
                  <a:cubicBezTo>
                    <a:pt x="125916" y="11491"/>
                    <a:pt x="124363" y="9035"/>
                    <a:pt x="123210" y="6629"/>
                  </a:cubicBezTo>
                  <a:cubicBezTo>
                    <a:pt x="122307" y="4724"/>
                    <a:pt x="121480" y="2619"/>
                    <a:pt x="119726" y="1341"/>
                  </a:cubicBezTo>
                  <a:cubicBezTo>
                    <a:pt x="118751" y="632"/>
                    <a:pt x="117654" y="326"/>
                    <a:pt x="116540" y="326"/>
                  </a:cubicBezTo>
                  <a:cubicBezTo>
                    <a:pt x="115448" y="326"/>
                    <a:pt x="114339" y="619"/>
                    <a:pt x="113310" y="1115"/>
                  </a:cubicBezTo>
                  <a:cubicBezTo>
                    <a:pt x="110728" y="2343"/>
                    <a:pt x="108849" y="4499"/>
                    <a:pt x="107044" y="6654"/>
                  </a:cubicBezTo>
                  <a:cubicBezTo>
                    <a:pt x="105265" y="8835"/>
                    <a:pt x="103210" y="11241"/>
                    <a:pt x="100478" y="12193"/>
                  </a:cubicBezTo>
                  <a:cubicBezTo>
                    <a:pt x="99751" y="12449"/>
                    <a:pt x="99060" y="12564"/>
                    <a:pt x="98401" y="12564"/>
                  </a:cubicBezTo>
                  <a:cubicBezTo>
                    <a:pt x="94675" y="12564"/>
                    <a:pt x="91980" y="8879"/>
                    <a:pt x="89701" y="6153"/>
                  </a:cubicBezTo>
                  <a:cubicBezTo>
                    <a:pt x="87900" y="4001"/>
                    <a:pt x="85587" y="1626"/>
                    <a:pt x="82747" y="1626"/>
                  </a:cubicBezTo>
                  <a:cubicBezTo>
                    <a:pt x="82147" y="1626"/>
                    <a:pt x="81525" y="1732"/>
                    <a:pt x="80879" y="1967"/>
                  </a:cubicBezTo>
                  <a:cubicBezTo>
                    <a:pt x="77244" y="3321"/>
                    <a:pt x="75716" y="7682"/>
                    <a:pt x="73460" y="10489"/>
                  </a:cubicBezTo>
                  <a:cubicBezTo>
                    <a:pt x="72173" y="12109"/>
                    <a:pt x="70456" y="13457"/>
                    <a:pt x="68309" y="13457"/>
                  </a:cubicBezTo>
                  <a:cubicBezTo>
                    <a:pt x="68198" y="13457"/>
                    <a:pt x="68085" y="13454"/>
                    <a:pt x="67971" y="13446"/>
                  </a:cubicBezTo>
                  <a:cubicBezTo>
                    <a:pt x="64939" y="13271"/>
                    <a:pt x="62608" y="10639"/>
                    <a:pt x="60954" y="8333"/>
                  </a:cubicBezTo>
                  <a:cubicBezTo>
                    <a:pt x="58587" y="5056"/>
                    <a:pt x="55806" y="1"/>
                    <a:pt x="512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23"/>
            <p:cNvSpPr/>
            <p:nvPr/>
          </p:nvSpPr>
          <p:spPr>
            <a:xfrm>
              <a:off x="4897620" y="2743037"/>
              <a:ext cx="3209680" cy="279454"/>
            </a:xfrm>
            <a:custGeom>
              <a:avLst/>
              <a:gdLst/>
              <a:ahLst/>
              <a:cxnLst/>
              <a:rect l="l" t="t" r="r" b="b"/>
              <a:pathLst>
                <a:path w="159626" h="13898" extrusionOk="0">
                  <a:moveTo>
                    <a:pt x="61429" y="1"/>
                  </a:moveTo>
                  <a:cubicBezTo>
                    <a:pt x="60971" y="1"/>
                    <a:pt x="60496" y="53"/>
                    <a:pt x="60001" y="163"/>
                  </a:cubicBezTo>
                  <a:cubicBezTo>
                    <a:pt x="54337" y="1416"/>
                    <a:pt x="52833" y="8659"/>
                    <a:pt x="47870" y="11090"/>
                  </a:cubicBezTo>
                  <a:cubicBezTo>
                    <a:pt x="47016" y="11506"/>
                    <a:pt x="46182" y="11698"/>
                    <a:pt x="45383" y="11698"/>
                  </a:cubicBezTo>
                  <a:cubicBezTo>
                    <a:pt x="43627" y="11698"/>
                    <a:pt x="42043" y="10769"/>
                    <a:pt x="40803" y="9236"/>
                  </a:cubicBezTo>
                  <a:cubicBezTo>
                    <a:pt x="39449" y="7557"/>
                    <a:pt x="38522" y="5602"/>
                    <a:pt x="37068" y="4023"/>
                  </a:cubicBezTo>
                  <a:cubicBezTo>
                    <a:pt x="35840" y="2695"/>
                    <a:pt x="34409" y="2080"/>
                    <a:pt x="32961" y="2080"/>
                  </a:cubicBezTo>
                  <a:cubicBezTo>
                    <a:pt x="31484" y="2080"/>
                    <a:pt x="29989" y="2720"/>
                    <a:pt x="28672" y="3897"/>
                  </a:cubicBezTo>
                  <a:cubicBezTo>
                    <a:pt x="25966" y="6328"/>
                    <a:pt x="24311" y="9812"/>
                    <a:pt x="21304" y="11917"/>
                  </a:cubicBezTo>
                  <a:cubicBezTo>
                    <a:pt x="20378" y="12560"/>
                    <a:pt x="19327" y="12926"/>
                    <a:pt x="18262" y="12926"/>
                  </a:cubicBezTo>
                  <a:cubicBezTo>
                    <a:pt x="17541" y="12926"/>
                    <a:pt x="16814" y="12758"/>
                    <a:pt x="16116" y="12394"/>
                  </a:cubicBezTo>
                  <a:cubicBezTo>
                    <a:pt x="14161" y="11366"/>
                    <a:pt x="12958" y="9311"/>
                    <a:pt x="11580" y="7682"/>
                  </a:cubicBezTo>
                  <a:cubicBezTo>
                    <a:pt x="10351" y="6253"/>
                    <a:pt x="8873" y="4950"/>
                    <a:pt x="6893" y="4875"/>
                  </a:cubicBezTo>
                  <a:cubicBezTo>
                    <a:pt x="6815" y="4871"/>
                    <a:pt x="6737" y="4869"/>
                    <a:pt x="6660" y="4869"/>
                  </a:cubicBezTo>
                  <a:cubicBezTo>
                    <a:pt x="4882" y="4869"/>
                    <a:pt x="3382" y="5957"/>
                    <a:pt x="2181" y="7206"/>
                  </a:cubicBezTo>
                  <a:cubicBezTo>
                    <a:pt x="1504" y="7857"/>
                    <a:pt x="903" y="8584"/>
                    <a:pt x="301" y="9311"/>
                  </a:cubicBezTo>
                  <a:cubicBezTo>
                    <a:pt x="201" y="9612"/>
                    <a:pt x="101" y="9938"/>
                    <a:pt x="0" y="10238"/>
                  </a:cubicBezTo>
                  <a:cubicBezTo>
                    <a:pt x="1304" y="8709"/>
                    <a:pt x="2557" y="7080"/>
                    <a:pt x="4211" y="6053"/>
                  </a:cubicBezTo>
                  <a:cubicBezTo>
                    <a:pt x="5111" y="5492"/>
                    <a:pt x="5935" y="5253"/>
                    <a:pt x="6700" y="5253"/>
                  </a:cubicBezTo>
                  <a:cubicBezTo>
                    <a:pt x="10068" y="5253"/>
                    <a:pt x="12282" y="9880"/>
                    <a:pt x="14712" y="11943"/>
                  </a:cubicBezTo>
                  <a:cubicBezTo>
                    <a:pt x="15763" y="12812"/>
                    <a:pt x="17026" y="13371"/>
                    <a:pt x="18356" y="13371"/>
                  </a:cubicBezTo>
                  <a:cubicBezTo>
                    <a:pt x="18676" y="13371"/>
                    <a:pt x="18999" y="13339"/>
                    <a:pt x="19324" y="13271"/>
                  </a:cubicBezTo>
                  <a:cubicBezTo>
                    <a:pt x="20878" y="12945"/>
                    <a:pt x="22156" y="11917"/>
                    <a:pt x="23234" y="10815"/>
                  </a:cubicBezTo>
                  <a:cubicBezTo>
                    <a:pt x="25690" y="8283"/>
                    <a:pt x="27545" y="4524"/>
                    <a:pt x="30828" y="2920"/>
                  </a:cubicBezTo>
                  <a:cubicBezTo>
                    <a:pt x="31587" y="2550"/>
                    <a:pt x="32288" y="2388"/>
                    <a:pt x="32938" y="2388"/>
                  </a:cubicBezTo>
                  <a:cubicBezTo>
                    <a:pt x="36306" y="2388"/>
                    <a:pt x="38340" y="6732"/>
                    <a:pt x="40251" y="9211"/>
                  </a:cubicBezTo>
                  <a:cubicBezTo>
                    <a:pt x="41454" y="10765"/>
                    <a:pt x="43033" y="12093"/>
                    <a:pt x="45088" y="12168"/>
                  </a:cubicBezTo>
                  <a:cubicBezTo>
                    <a:pt x="45154" y="12170"/>
                    <a:pt x="45220" y="12172"/>
                    <a:pt x="45285" y="12172"/>
                  </a:cubicBezTo>
                  <a:cubicBezTo>
                    <a:pt x="47958" y="12172"/>
                    <a:pt x="50266" y="10192"/>
                    <a:pt x="51906" y="8283"/>
                  </a:cubicBezTo>
                  <a:cubicBezTo>
                    <a:pt x="53760" y="6128"/>
                    <a:pt x="55139" y="3572"/>
                    <a:pt x="57444" y="1867"/>
                  </a:cubicBezTo>
                  <a:cubicBezTo>
                    <a:pt x="58684" y="949"/>
                    <a:pt x="60013" y="509"/>
                    <a:pt x="61331" y="509"/>
                  </a:cubicBezTo>
                  <a:cubicBezTo>
                    <a:pt x="62889" y="509"/>
                    <a:pt x="64432" y="1125"/>
                    <a:pt x="65790" y="2293"/>
                  </a:cubicBezTo>
                  <a:cubicBezTo>
                    <a:pt x="69725" y="5627"/>
                    <a:pt x="71404" y="12093"/>
                    <a:pt x="76793" y="13647"/>
                  </a:cubicBezTo>
                  <a:cubicBezTo>
                    <a:pt x="77380" y="13819"/>
                    <a:pt x="77938" y="13898"/>
                    <a:pt x="78469" y="13898"/>
                  </a:cubicBezTo>
                  <a:cubicBezTo>
                    <a:pt x="81877" y="13898"/>
                    <a:pt x="84159" y="10640"/>
                    <a:pt x="85916" y="7907"/>
                  </a:cubicBezTo>
                  <a:cubicBezTo>
                    <a:pt x="87019" y="6178"/>
                    <a:pt x="88146" y="4298"/>
                    <a:pt x="89826" y="3095"/>
                  </a:cubicBezTo>
                  <a:cubicBezTo>
                    <a:pt x="90777" y="2420"/>
                    <a:pt x="91872" y="2078"/>
                    <a:pt x="92973" y="2078"/>
                  </a:cubicBezTo>
                  <a:cubicBezTo>
                    <a:pt x="93875" y="2078"/>
                    <a:pt x="94780" y="2307"/>
                    <a:pt x="95615" y="2770"/>
                  </a:cubicBezTo>
                  <a:cubicBezTo>
                    <a:pt x="99149" y="4750"/>
                    <a:pt x="100903" y="8885"/>
                    <a:pt x="104086" y="11316"/>
                  </a:cubicBezTo>
                  <a:cubicBezTo>
                    <a:pt x="105398" y="12331"/>
                    <a:pt x="106941" y="12989"/>
                    <a:pt x="108581" y="12989"/>
                  </a:cubicBezTo>
                  <a:cubicBezTo>
                    <a:pt x="108884" y="12989"/>
                    <a:pt x="109191" y="12967"/>
                    <a:pt x="109500" y="12920"/>
                  </a:cubicBezTo>
                  <a:cubicBezTo>
                    <a:pt x="112056" y="12544"/>
                    <a:pt x="114136" y="10714"/>
                    <a:pt x="115841" y="8885"/>
                  </a:cubicBezTo>
                  <a:cubicBezTo>
                    <a:pt x="117896" y="6654"/>
                    <a:pt x="119575" y="4123"/>
                    <a:pt x="122131" y="2369"/>
                  </a:cubicBezTo>
                  <a:cubicBezTo>
                    <a:pt x="123512" y="1426"/>
                    <a:pt x="125131" y="773"/>
                    <a:pt x="126700" y="773"/>
                  </a:cubicBezTo>
                  <a:cubicBezTo>
                    <a:pt x="128008" y="773"/>
                    <a:pt x="129281" y="1227"/>
                    <a:pt x="130352" y="2343"/>
                  </a:cubicBezTo>
                  <a:cubicBezTo>
                    <a:pt x="133385" y="5426"/>
                    <a:pt x="133610" y="11867"/>
                    <a:pt x="139024" y="12018"/>
                  </a:cubicBezTo>
                  <a:cubicBezTo>
                    <a:pt x="139085" y="12019"/>
                    <a:pt x="139147" y="12020"/>
                    <a:pt x="139208" y="12020"/>
                  </a:cubicBezTo>
                  <a:cubicBezTo>
                    <a:pt x="141769" y="12020"/>
                    <a:pt x="144132" y="10502"/>
                    <a:pt x="146041" y="8935"/>
                  </a:cubicBezTo>
                  <a:cubicBezTo>
                    <a:pt x="148523" y="6905"/>
                    <a:pt x="150503" y="4374"/>
                    <a:pt x="153435" y="2920"/>
                  </a:cubicBezTo>
                  <a:cubicBezTo>
                    <a:pt x="154506" y="2397"/>
                    <a:pt x="155590" y="2127"/>
                    <a:pt x="156634" y="2127"/>
                  </a:cubicBezTo>
                  <a:cubicBezTo>
                    <a:pt x="157690" y="2127"/>
                    <a:pt x="158705" y="2403"/>
                    <a:pt x="159625" y="2970"/>
                  </a:cubicBezTo>
                  <a:cubicBezTo>
                    <a:pt x="159500" y="2694"/>
                    <a:pt x="159375" y="2444"/>
                    <a:pt x="159249" y="2193"/>
                  </a:cubicBezTo>
                  <a:cubicBezTo>
                    <a:pt x="158440" y="1784"/>
                    <a:pt x="157618" y="1606"/>
                    <a:pt x="156796" y="1606"/>
                  </a:cubicBezTo>
                  <a:cubicBezTo>
                    <a:pt x="153240" y="1606"/>
                    <a:pt x="149692" y="4940"/>
                    <a:pt x="147269" y="7281"/>
                  </a:cubicBezTo>
                  <a:cubicBezTo>
                    <a:pt x="145159" y="9294"/>
                    <a:pt x="142327" y="11595"/>
                    <a:pt x="139221" y="11595"/>
                  </a:cubicBezTo>
                  <a:cubicBezTo>
                    <a:pt x="139155" y="11595"/>
                    <a:pt x="139090" y="11594"/>
                    <a:pt x="139024" y="11592"/>
                  </a:cubicBezTo>
                  <a:cubicBezTo>
                    <a:pt x="136066" y="11491"/>
                    <a:pt x="134513" y="9035"/>
                    <a:pt x="133360" y="6629"/>
                  </a:cubicBezTo>
                  <a:cubicBezTo>
                    <a:pt x="132457" y="4724"/>
                    <a:pt x="131630" y="2619"/>
                    <a:pt x="129876" y="1341"/>
                  </a:cubicBezTo>
                  <a:cubicBezTo>
                    <a:pt x="128901" y="632"/>
                    <a:pt x="127804" y="326"/>
                    <a:pt x="126690" y="326"/>
                  </a:cubicBezTo>
                  <a:cubicBezTo>
                    <a:pt x="125598" y="326"/>
                    <a:pt x="124489" y="619"/>
                    <a:pt x="123460" y="1115"/>
                  </a:cubicBezTo>
                  <a:cubicBezTo>
                    <a:pt x="120878" y="2343"/>
                    <a:pt x="118999" y="4499"/>
                    <a:pt x="117194" y="6654"/>
                  </a:cubicBezTo>
                  <a:cubicBezTo>
                    <a:pt x="115415" y="8835"/>
                    <a:pt x="113360" y="11241"/>
                    <a:pt x="110628" y="12193"/>
                  </a:cubicBezTo>
                  <a:cubicBezTo>
                    <a:pt x="109901" y="12449"/>
                    <a:pt x="109210" y="12564"/>
                    <a:pt x="108551" y="12564"/>
                  </a:cubicBezTo>
                  <a:cubicBezTo>
                    <a:pt x="104825" y="12564"/>
                    <a:pt x="102130" y="8879"/>
                    <a:pt x="99851" y="6153"/>
                  </a:cubicBezTo>
                  <a:cubicBezTo>
                    <a:pt x="98050" y="4001"/>
                    <a:pt x="95737" y="1626"/>
                    <a:pt x="92897" y="1626"/>
                  </a:cubicBezTo>
                  <a:cubicBezTo>
                    <a:pt x="92297" y="1626"/>
                    <a:pt x="91675" y="1732"/>
                    <a:pt x="91029" y="1968"/>
                  </a:cubicBezTo>
                  <a:cubicBezTo>
                    <a:pt x="87394" y="3321"/>
                    <a:pt x="85866" y="7682"/>
                    <a:pt x="83610" y="10489"/>
                  </a:cubicBezTo>
                  <a:cubicBezTo>
                    <a:pt x="82323" y="12109"/>
                    <a:pt x="80606" y="13457"/>
                    <a:pt x="78459" y="13457"/>
                  </a:cubicBezTo>
                  <a:cubicBezTo>
                    <a:pt x="78348" y="13457"/>
                    <a:pt x="78235" y="13454"/>
                    <a:pt x="78121" y="13446"/>
                  </a:cubicBezTo>
                  <a:cubicBezTo>
                    <a:pt x="75089" y="13271"/>
                    <a:pt x="72758" y="10639"/>
                    <a:pt x="71104" y="8333"/>
                  </a:cubicBezTo>
                  <a:cubicBezTo>
                    <a:pt x="68737" y="5056"/>
                    <a:pt x="65956" y="1"/>
                    <a:pt x="61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23"/>
            <p:cNvSpPr/>
            <p:nvPr/>
          </p:nvSpPr>
          <p:spPr>
            <a:xfrm>
              <a:off x="4828571" y="3045414"/>
              <a:ext cx="3438986" cy="279776"/>
            </a:xfrm>
            <a:custGeom>
              <a:avLst/>
              <a:gdLst/>
              <a:ahLst/>
              <a:cxnLst/>
              <a:rect l="l" t="t" r="r" b="b"/>
              <a:pathLst>
                <a:path w="171030" h="13914" extrusionOk="0">
                  <a:moveTo>
                    <a:pt x="64863" y="0"/>
                  </a:moveTo>
                  <a:cubicBezTo>
                    <a:pt x="64405" y="0"/>
                    <a:pt x="63930" y="52"/>
                    <a:pt x="63435" y="163"/>
                  </a:cubicBezTo>
                  <a:cubicBezTo>
                    <a:pt x="57771" y="1441"/>
                    <a:pt x="56267" y="8659"/>
                    <a:pt x="51304" y="11090"/>
                  </a:cubicBezTo>
                  <a:cubicBezTo>
                    <a:pt x="50449" y="11514"/>
                    <a:pt x="49614" y="11709"/>
                    <a:pt x="48815" y="11709"/>
                  </a:cubicBezTo>
                  <a:cubicBezTo>
                    <a:pt x="47059" y="11709"/>
                    <a:pt x="45476" y="10768"/>
                    <a:pt x="44237" y="9235"/>
                  </a:cubicBezTo>
                  <a:cubicBezTo>
                    <a:pt x="42883" y="7581"/>
                    <a:pt x="41956" y="5601"/>
                    <a:pt x="40502" y="4022"/>
                  </a:cubicBezTo>
                  <a:cubicBezTo>
                    <a:pt x="39280" y="2702"/>
                    <a:pt x="37858" y="2092"/>
                    <a:pt x="36417" y="2092"/>
                  </a:cubicBezTo>
                  <a:cubicBezTo>
                    <a:pt x="34933" y="2092"/>
                    <a:pt x="33429" y="2739"/>
                    <a:pt x="32106" y="3922"/>
                  </a:cubicBezTo>
                  <a:cubicBezTo>
                    <a:pt x="29400" y="6328"/>
                    <a:pt x="27745" y="9837"/>
                    <a:pt x="24738" y="11917"/>
                  </a:cubicBezTo>
                  <a:cubicBezTo>
                    <a:pt x="23815" y="12572"/>
                    <a:pt x="22769" y="12944"/>
                    <a:pt x="21709" y="12944"/>
                  </a:cubicBezTo>
                  <a:cubicBezTo>
                    <a:pt x="20984" y="12944"/>
                    <a:pt x="20252" y="12770"/>
                    <a:pt x="19550" y="12393"/>
                  </a:cubicBezTo>
                  <a:cubicBezTo>
                    <a:pt x="17595" y="11391"/>
                    <a:pt x="16392" y="9311"/>
                    <a:pt x="15014" y="7682"/>
                  </a:cubicBezTo>
                  <a:cubicBezTo>
                    <a:pt x="13785" y="6253"/>
                    <a:pt x="12307" y="4975"/>
                    <a:pt x="10327" y="4874"/>
                  </a:cubicBezTo>
                  <a:cubicBezTo>
                    <a:pt x="10267" y="4872"/>
                    <a:pt x="10208" y="4871"/>
                    <a:pt x="10149" y="4871"/>
                  </a:cubicBezTo>
                  <a:cubicBezTo>
                    <a:pt x="8347" y="4871"/>
                    <a:pt x="6828" y="5968"/>
                    <a:pt x="5615" y="7205"/>
                  </a:cubicBezTo>
                  <a:cubicBezTo>
                    <a:pt x="4036" y="8809"/>
                    <a:pt x="2758" y="10714"/>
                    <a:pt x="1054" y="12168"/>
                  </a:cubicBezTo>
                  <a:cubicBezTo>
                    <a:pt x="728" y="12443"/>
                    <a:pt x="402" y="12694"/>
                    <a:pt x="51" y="12895"/>
                  </a:cubicBezTo>
                  <a:cubicBezTo>
                    <a:pt x="51" y="13095"/>
                    <a:pt x="26" y="13296"/>
                    <a:pt x="1" y="13471"/>
                  </a:cubicBezTo>
                  <a:cubicBezTo>
                    <a:pt x="2983" y="11692"/>
                    <a:pt x="4638" y="7932"/>
                    <a:pt x="7645" y="6078"/>
                  </a:cubicBezTo>
                  <a:cubicBezTo>
                    <a:pt x="8545" y="5516"/>
                    <a:pt x="9369" y="5278"/>
                    <a:pt x="10134" y="5278"/>
                  </a:cubicBezTo>
                  <a:cubicBezTo>
                    <a:pt x="13502" y="5278"/>
                    <a:pt x="15716" y="9904"/>
                    <a:pt x="18146" y="11967"/>
                  </a:cubicBezTo>
                  <a:cubicBezTo>
                    <a:pt x="19197" y="12836"/>
                    <a:pt x="20460" y="13396"/>
                    <a:pt x="21790" y="13396"/>
                  </a:cubicBezTo>
                  <a:cubicBezTo>
                    <a:pt x="22110" y="13396"/>
                    <a:pt x="22433" y="13364"/>
                    <a:pt x="22758" y="13296"/>
                  </a:cubicBezTo>
                  <a:cubicBezTo>
                    <a:pt x="24312" y="12970"/>
                    <a:pt x="25590" y="11917"/>
                    <a:pt x="26668" y="10814"/>
                  </a:cubicBezTo>
                  <a:cubicBezTo>
                    <a:pt x="29124" y="8283"/>
                    <a:pt x="30979" y="4524"/>
                    <a:pt x="34262" y="2945"/>
                  </a:cubicBezTo>
                  <a:cubicBezTo>
                    <a:pt x="35023" y="2574"/>
                    <a:pt x="35726" y="2411"/>
                    <a:pt x="36379" y="2411"/>
                  </a:cubicBezTo>
                  <a:cubicBezTo>
                    <a:pt x="39742" y="2411"/>
                    <a:pt x="41775" y="6734"/>
                    <a:pt x="43685" y="9210"/>
                  </a:cubicBezTo>
                  <a:cubicBezTo>
                    <a:pt x="44888" y="10789"/>
                    <a:pt x="46467" y="12118"/>
                    <a:pt x="48522" y="12193"/>
                  </a:cubicBezTo>
                  <a:cubicBezTo>
                    <a:pt x="48588" y="12195"/>
                    <a:pt x="48654" y="12196"/>
                    <a:pt x="48719" y="12196"/>
                  </a:cubicBezTo>
                  <a:cubicBezTo>
                    <a:pt x="51392" y="12196"/>
                    <a:pt x="53700" y="10216"/>
                    <a:pt x="55340" y="8308"/>
                  </a:cubicBezTo>
                  <a:cubicBezTo>
                    <a:pt x="57194" y="6153"/>
                    <a:pt x="58573" y="3596"/>
                    <a:pt x="60878" y="1867"/>
                  </a:cubicBezTo>
                  <a:cubicBezTo>
                    <a:pt x="62113" y="952"/>
                    <a:pt x="63437" y="517"/>
                    <a:pt x="64750" y="517"/>
                  </a:cubicBezTo>
                  <a:cubicBezTo>
                    <a:pt x="66314" y="517"/>
                    <a:pt x="67862" y="1135"/>
                    <a:pt x="69224" y="2293"/>
                  </a:cubicBezTo>
                  <a:cubicBezTo>
                    <a:pt x="73159" y="5651"/>
                    <a:pt x="74838" y="12093"/>
                    <a:pt x="80227" y="13672"/>
                  </a:cubicBezTo>
                  <a:cubicBezTo>
                    <a:pt x="80805" y="13838"/>
                    <a:pt x="81354" y="13914"/>
                    <a:pt x="81877" y="13914"/>
                  </a:cubicBezTo>
                  <a:cubicBezTo>
                    <a:pt x="85300" y="13914"/>
                    <a:pt x="87589" y="10646"/>
                    <a:pt x="89350" y="7907"/>
                  </a:cubicBezTo>
                  <a:cubicBezTo>
                    <a:pt x="90453" y="6203"/>
                    <a:pt x="91580" y="4298"/>
                    <a:pt x="93260" y="3095"/>
                  </a:cubicBezTo>
                  <a:cubicBezTo>
                    <a:pt x="94201" y="2426"/>
                    <a:pt x="95284" y="2092"/>
                    <a:pt x="96374" y="2092"/>
                  </a:cubicBezTo>
                  <a:cubicBezTo>
                    <a:pt x="97286" y="2092"/>
                    <a:pt x="98204" y="2326"/>
                    <a:pt x="99049" y="2794"/>
                  </a:cubicBezTo>
                  <a:cubicBezTo>
                    <a:pt x="102583" y="4749"/>
                    <a:pt x="104337" y="8885"/>
                    <a:pt x="107520" y="11341"/>
                  </a:cubicBezTo>
                  <a:cubicBezTo>
                    <a:pt x="108832" y="12356"/>
                    <a:pt x="110375" y="13014"/>
                    <a:pt x="112015" y="13014"/>
                  </a:cubicBezTo>
                  <a:cubicBezTo>
                    <a:pt x="112318" y="13014"/>
                    <a:pt x="112625" y="12992"/>
                    <a:pt x="112934" y="12945"/>
                  </a:cubicBezTo>
                  <a:cubicBezTo>
                    <a:pt x="115490" y="12569"/>
                    <a:pt x="117570" y="10739"/>
                    <a:pt x="119275" y="8910"/>
                  </a:cubicBezTo>
                  <a:cubicBezTo>
                    <a:pt x="121330" y="6679"/>
                    <a:pt x="123009" y="4123"/>
                    <a:pt x="125565" y="2393"/>
                  </a:cubicBezTo>
                  <a:cubicBezTo>
                    <a:pt x="126950" y="1447"/>
                    <a:pt x="128575" y="794"/>
                    <a:pt x="130148" y="794"/>
                  </a:cubicBezTo>
                  <a:cubicBezTo>
                    <a:pt x="131451" y="794"/>
                    <a:pt x="132719" y="1242"/>
                    <a:pt x="133786" y="2343"/>
                  </a:cubicBezTo>
                  <a:cubicBezTo>
                    <a:pt x="136819" y="5451"/>
                    <a:pt x="137044" y="11867"/>
                    <a:pt x="142458" y="12042"/>
                  </a:cubicBezTo>
                  <a:cubicBezTo>
                    <a:pt x="142518" y="12044"/>
                    <a:pt x="142579" y="12045"/>
                    <a:pt x="142639" y="12045"/>
                  </a:cubicBezTo>
                  <a:cubicBezTo>
                    <a:pt x="145201" y="12045"/>
                    <a:pt x="147565" y="10502"/>
                    <a:pt x="149475" y="8935"/>
                  </a:cubicBezTo>
                  <a:cubicBezTo>
                    <a:pt x="151957" y="6930"/>
                    <a:pt x="153937" y="4373"/>
                    <a:pt x="156869" y="2945"/>
                  </a:cubicBezTo>
                  <a:cubicBezTo>
                    <a:pt x="157942" y="2413"/>
                    <a:pt x="159033" y="2140"/>
                    <a:pt x="160085" y="2140"/>
                  </a:cubicBezTo>
                  <a:cubicBezTo>
                    <a:pt x="161809" y="2140"/>
                    <a:pt x="163428" y="2873"/>
                    <a:pt x="164689" y="4398"/>
                  </a:cubicBezTo>
                  <a:cubicBezTo>
                    <a:pt x="166092" y="6103"/>
                    <a:pt x="166919" y="8158"/>
                    <a:pt x="168172" y="9937"/>
                  </a:cubicBezTo>
                  <a:cubicBezTo>
                    <a:pt x="168924" y="11015"/>
                    <a:pt x="169851" y="11967"/>
                    <a:pt x="171029" y="12494"/>
                  </a:cubicBezTo>
                  <a:cubicBezTo>
                    <a:pt x="171004" y="12318"/>
                    <a:pt x="170979" y="12143"/>
                    <a:pt x="170954" y="11992"/>
                  </a:cubicBezTo>
                  <a:cubicBezTo>
                    <a:pt x="169275" y="11165"/>
                    <a:pt x="168247" y="9361"/>
                    <a:pt x="167345" y="7807"/>
                  </a:cubicBezTo>
                  <a:cubicBezTo>
                    <a:pt x="166368" y="6103"/>
                    <a:pt x="165415" y="4223"/>
                    <a:pt x="163861" y="2970"/>
                  </a:cubicBezTo>
                  <a:cubicBezTo>
                    <a:pt x="162683" y="2009"/>
                    <a:pt x="161460" y="1616"/>
                    <a:pt x="160238" y="1616"/>
                  </a:cubicBezTo>
                  <a:cubicBezTo>
                    <a:pt x="156679" y="1616"/>
                    <a:pt x="153129" y="4948"/>
                    <a:pt x="150703" y="7281"/>
                  </a:cubicBezTo>
                  <a:cubicBezTo>
                    <a:pt x="148593" y="9318"/>
                    <a:pt x="145761" y="11619"/>
                    <a:pt x="142655" y="11619"/>
                  </a:cubicBezTo>
                  <a:cubicBezTo>
                    <a:pt x="142589" y="11619"/>
                    <a:pt x="142524" y="11618"/>
                    <a:pt x="142458" y="11616"/>
                  </a:cubicBezTo>
                  <a:cubicBezTo>
                    <a:pt x="139500" y="11516"/>
                    <a:pt x="137947" y="9035"/>
                    <a:pt x="136794" y="6629"/>
                  </a:cubicBezTo>
                  <a:cubicBezTo>
                    <a:pt x="135891" y="4749"/>
                    <a:pt x="135064" y="2619"/>
                    <a:pt x="133310" y="1341"/>
                  </a:cubicBezTo>
                  <a:cubicBezTo>
                    <a:pt x="132335" y="632"/>
                    <a:pt x="131238" y="325"/>
                    <a:pt x="130124" y="325"/>
                  </a:cubicBezTo>
                  <a:cubicBezTo>
                    <a:pt x="129032" y="325"/>
                    <a:pt x="127923" y="619"/>
                    <a:pt x="126894" y="1115"/>
                  </a:cubicBezTo>
                  <a:cubicBezTo>
                    <a:pt x="124312" y="2343"/>
                    <a:pt x="122433" y="4499"/>
                    <a:pt x="120628" y="6679"/>
                  </a:cubicBezTo>
                  <a:cubicBezTo>
                    <a:pt x="118849" y="8834"/>
                    <a:pt x="116794" y="11240"/>
                    <a:pt x="114062" y="12218"/>
                  </a:cubicBezTo>
                  <a:cubicBezTo>
                    <a:pt x="113338" y="12473"/>
                    <a:pt x="112650" y="12588"/>
                    <a:pt x="111993" y="12588"/>
                  </a:cubicBezTo>
                  <a:cubicBezTo>
                    <a:pt x="108263" y="12588"/>
                    <a:pt x="105565" y="8881"/>
                    <a:pt x="103285" y="6153"/>
                  </a:cubicBezTo>
                  <a:cubicBezTo>
                    <a:pt x="101489" y="4007"/>
                    <a:pt x="99184" y="1640"/>
                    <a:pt x="96356" y="1640"/>
                  </a:cubicBezTo>
                  <a:cubicBezTo>
                    <a:pt x="95749" y="1640"/>
                    <a:pt x="95118" y="1749"/>
                    <a:pt x="94463" y="1992"/>
                  </a:cubicBezTo>
                  <a:cubicBezTo>
                    <a:pt x="90828" y="3321"/>
                    <a:pt x="89300" y="7682"/>
                    <a:pt x="87044" y="10489"/>
                  </a:cubicBezTo>
                  <a:cubicBezTo>
                    <a:pt x="85747" y="12122"/>
                    <a:pt x="84013" y="13479"/>
                    <a:pt x="81841" y="13479"/>
                  </a:cubicBezTo>
                  <a:cubicBezTo>
                    <a:pt x="81747" y="13479"/>
                    <a:pt x="81651" y="13476"/>
                    <a:pt x="81555" y="13471"/>
                  </a:cubicBezTo>
                  <a:cubicBezTo>
                    <a:pt x="78523" y="13296"/>
                    <a:pt x="76192" y="10664"/>
                    <a:pt x="74538" y="8358"/>
                  </a:cubicBezTo>
                  <a:cubicBezTo>
                    <a:pt x="72170" y="5058"/>
                    <a:pt x="69390" y="0"/>
                    <a:pt x="648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23"/>
            <p:cNvSpPr/>
            <p:nvPr/>
          </p:nvSpPr>
          <p:spPr>
            <a:xfrm>
              <a:off x="4819000" y="3348293"/>
              <a:ext cx="3478799" cy="279454"/>
            </a:xfrm>
            <a:custGeom>
              <a:avLst/>
              <a:gdLst/>
              <a:ahLst/>
              <a:cxnLst/>
              <a:rect l="l" t="t" r="r" b="b"/>
              <a:pathLst>
                <a:path w="173010" h="13898" extrusionOk="0">
                  <a:moveTo>
                    <a:pt x="65339" y="0"/>
                  </a:moveTo>
                  <a:cubicBezTo>
                    <a:pt x="64881" y="0"/>
                    <a:pt x="64406" y="52"/>
                    <a:pt x="63911" y="162"/>
                  </a:cubicBezTo>
                  <a:cubicBezTo>
                    <a:pt x="58247" y="1416"/>
                    <a:pt x="56743" y="8634"/>
                    <a:pt x="51780" y="11090"/>
                  </a:cubicBezTo>
                  <a:cubicBezTo>
                    <a:pt x="50932" y="11502"/>
                    <a:pt x="50103" y="11693"/>
                    <a:pt x="49309" y="11693"/>
                  </a:cubicBezTo>
                  <a:cubicBezTo>
                    <a:pt x="47546" y="11693"/>
                    <a:pt x="45957" y="10756"/>
                    <a:pt x="44713" y="9235"/>
                  </a:cubicBezTo>
                  <a:cubicBezTo>
                    <a:pt x="43359" y="7556"/>
                    <a:pt x="42432" y="5601"/>
                    <a:pt x="40978" y="4022"/>
                  </a:cubicBezTo>
                  <a:cubicBezTo>
                    <a:pt x="39750" y="2695"/>
                    <a:pt x="38319" y="2080"/>
                    <a:pt x="36871" y="2080"/>
                  </a:cubicBezTo>
                  <a:cubicBezTo>
                    <a:pt x="35394" y="2080"/>
                    <a:pt x="33899" y="2720"/>
                    <a:pt x="32582" y="3897"/>
                  </a:cubicBezTo>
                  <a:cubicBezTo>
                    <a:pt x="29876" y="6303"/>
                    <a:pt x="28221" y="9812"/>
                    <a:pt x="25214" y="11917"/>
                  </a:cubicBezTo>
                  <a:cubicBezTo>
                    <a:pt x="24288" y="12559"/>
                    <a:pt x="23237" y="12926"/>
                    <a:pt x="22172" y="12926"/>
                  </a:cubicBezTo>
                  <a:cubicBezTo>
                    <a:pt x="21451" y="12926"/>
                    <a:pt x="20724" y="12757"/>
                    <a:pt x="20026" y="12393"/>
                  </a:cubicBezTo>
                  <a:cubicBezTo>
                    <a:pt x="18071" y="11365"/>
                    <a:pt x="16868" y="9310"/>
                    <a:pt x="15490" y="7681"/>
                  </a:cubicBezTo>
                  <a:cubicBezTo>
                    <a:pt x="14261" y="6253"/>
                    <a:pt x="12783" y="4949"/>
                    <a:pt x="10803" y="4874"/>
                  </a:cubicBezTo>
                  <a:cubicBezTo>
                    <a:pt x="10725" y="4870"/>
                    <a:pt x="10647" y="4868"/>
                    <a:pt x="10570" y="4868"/>
                  </a:cubicBezTo>
                  <a:cubicBezTo>
                    <a:pt x="8792" y="4868"/>
                    <a:pt x="7292" y="5956"/>
                    <a:pt x="6091" y="7205"/>
                  </a:cubicBezTo>
                  <a:cubicBezTo>
                    <a:pt x="4512" y="8784"/>
                    <a:pt x="3234" y="10689"/>
                    <a:pt x="1530" y="12168"/>
                  </a:cubicBezTo>
                  <a:cubicBezTo>
                    <a:pt x="1053" y="12569"/>
                    <a:pt x="527" y="12919"/>
                    <a:pt x="1" y="13195"/>
                  </a:cubicBezTo>
                  <a:cubicBezTo>
                    <a:pt x="1" y="13371"/>
                    <a:pt x="1" y="13546"/>
                    <a:pt x="1" y="13721"/>
                  </a:cubicBezTo>
                  <a:cubicBezTo>
                    <a:pt x="3309" y="12092"/>
                    <a:pt x="4963" y="8007"/>
                    <a:pt x="8121" y="6052"/>
                  </a:cubicBezTo>
                  <a:cubicBezTo>
                    <a:pt x="9021" y="5491"/>
                    <a:pt x="9845" y="5253"/>
                    <a:pt x="10610" y="5253"/>
                  </a:cubicBezTo>
                  <a:cubicBezTo>
                    <a:pt x="13978" y="5253"/>
                    <a:pt x="16192" y="9879"/>
                    <a:pt x="18622" y="11942"/>
                  </a:cubicBezTo>
                  <a:cubicBezTo>
                    <a:pt x="19673" y="12811"/>
                    <a:pt x="20936" y="13370"/>
                    <a:pt x="22266" y="13370"/>
                  </a:cubicBezTo>
                  <a:cubicBezTo>
                    <a:pt x="22586" y="13370"/>
                    <a:pt x="22909" y="13338"/>
                    <a:pt x="23234" y="13270"/>
                  </a:cubicBezTo>
                  <a:cubicBezTo>
                    <a:pt x="24788" y="12944"/>
                    <a:pt x="26066" y="11917"/>
                    <a:pt x="27144" y="10814"/>
                  </a:cubicBezTo>
                  <a:cubicBezTo>
                    <a:pt x="29600" y="8283"/>
                    <a:pt x="31455" y="4498"/>
                    <a:pt x="34738" y="2919"/>
                  </a:cubicBezTo>
                  <a:cubicBezTo>
                    <a:pt x="35497" y="2550"/>
                    <a:pt x="36198" y="2388"/>
                    <a:pt x="36848" y="2388"/>
                  </a:cubicBezTo>
                  <a:cubicBezTo>
                    <a:pt x="40216" y="2388"/>
                    <a:pt x="42250" y="6732"/>
                    <a:pt x="44161" y="9210"/>
                  </a:cubicBezTo>
                  <a:cubicBezTo>
                    <a:pt x="45364" y="10764"/>
                    <a:pt x="46943" y="12092"/>
                    <a:pt x="48998" y="12168"/>
                  </a:cubicBezTo>
                  <a:cubicBezTo>
                    <a:pt x="49064" y="12170"/>
                    <a:pt x="49130" y="12171"/>
                    <a:pt x="49195" y="12171"/>
                  </a:cubicBezTo>
                  <a:cubicBezTo>
                    <a:pt x="51868" y="12171"/>
                    <a:pt x="54176" y="10191"/>
                    <a:pt x="55816" y="8283"/>
                  </a:cubicBezTo>
                  <a:cubicBezTo>
                    <a:pt x="57670" y="6127"/>
                    <a:pt x="59049" y="3571"/>
                    <a:pt x="61354" y="1842"/>
                  </a:cubicBezTo>
                  <a:cubicBezTo>
                    <a:pt x="62589" y="927"/>
                    <a:pt x="63913" y="492"/>
                    <a:pt x="65226" y="492"/>
                  </a:cubicBezTo>
                  <a:cubicBezTo>
                    <a:pt x="66790" y="492"/>
                    <a:pt x="68338" y="1109"/>
                    <a:pt x="69700" y="2268"/>
                  </a:cubicBezTo>
                  <a:cubicBezTo>
                    <a:pt x="73635" y="5626"/>
                    <a:pt x="75314" y="12092"/>
                    <a:pt x="80703" y="13646"/>
                  </a:cubicBezTo>
                  <a:cubicBezTo>
                    <a:pt x="81290" y="13818"/>
                    <a:pt x="81848" y="13897"/>
                    <a:pt x="82378" y="13897"/>
                  </a:cubicBezTo>
                  <a:cubicBezTo>
                    <a:pt x="85787" y="13897"/>
                    <a:pt x="88069" y="10636"/>
                    <a:pt x="89826" y="7882"/>
                  </a:cubicBezTo>
                  <a:cubicBezTo>
                    <a:pt x="90929" y="6178"/>
                    <a:pt x="92056" y="4298"/>
                    <a:pt x="93736" y="3095"/>
                  </a:cubicBezTo>
                  <a:cubicBezTo>
                    <a:pt x="94687" y="2419"/>
                    <a:pt x="95782" y="2078"/>
                    <a:pt x="96883" y="2078"/>
                  </a:cubicBezTo>
                  <a:cubicBezTo>
                    <a:pt x="97785" y="2078"/>
                    <a:pt x="98690" y="2306"/>
                    <a:pt x="99525" y="2769"/>
                  </a:cubicBezTo>
                  <a:cubicBezTo>
                    <a:pt x="103059" y="4749"/>
                    <a:pt x="104813" y="8884"/>
                    <a:pt x="107996" y="11315"/>
                  </a:cubicBezTo>
                  <a:cubicBezTo>
                    <a:pt x="109308" y="12331"/>
                    <a:pt x="110851" y="12989"/>
                    <a:pt x="112491" y="12989"/>
                  </a:cubicBezTo>
                  <a:cubicBezTo>
                    <a:pt x="112794" y="12989"/>
                    <a:pt x="113101" y="12966"/>
                    <a:pt x="113410" y="12919"/>
                  </a:cubicBezTo>
                  <a:cubicBezTo>
                    <a:pt x="115966" y="12543"/>
                    <a:pt x="118046" y="10714"/>
                    <a:pt x="119751" y="8884"/>
                  </a:cubicBezTo>
                  <a:cubicBezTo>
                    <a:pt x="121806" y="6654"/>
                    <a:pt x="123485" y="4122"/>
                    <a:pt x="126041" y="2368"/>
                  </a:cubicBezTo>
                  <a:cubicBezTo>
                    <a:pt x="127426" y="1422"/>
                    <a:pt x="129051" y="768"/>
                    <a:pt x="130624" y="768"/>
                  </a:cubicBezTo>
                  <a:cubicBezTo>
                    <a:pt x="131927" y="768"/>
                    <a:pt x="133195" y="1217"/>
                    <a:pt x="134262" y="2318"/>
                  </a:cubicBezTo>
                  <a:cubicBezTo>
                    <a:pt x="137295" y="5426"/>
                    <a:pt x="137520" y="11842"/>
                    <a:pt x="142934" y="12017"/>
                  </a:cubicBezTo>
                  <a:cubicBezTo>
                    <a:pt x="142995" y="12019"/>
                    <a:pt x="143057" y="12020"/>
                    <a:pt x="143118" y="12020"/>
                  </a:cubicBezTo>
                  <a:cubicBezTo>
                    <a:pt x="145679" y="12020"/>
                    <a:pt x="148042" y="10501"/>
                    <a:pt x="149951" y="8934"/>
                  </a:cubicBezTo>
                  <a:cubicBezTo>
                    <a:pt x="152433" y="6904"/>
                    <a:pt x="154413" y="4348"/>
                    <a:pt x="157345" y="2919"/>
                  </a:cubicBezTo>
                  <a:cubicBezTo>
                    <a:pt x="158415" y="2389"/>
                    <a:pt x="159504" y="2116"/>
                    <a:pt x="160553" y="2116"/>
                  </a:cubicBezTo>
                  <a:cubicBezTo>
                    <a:pt x="162280" y="2116"/>
                    <a:pt x="163902" y="2855"/>
                    <a:pt x="165165" y="4398"/>
                  </a:cubicBezTo>
                  <a:cubicBezTo>
                    <a:pt x="166568" y="6077"/>
                    <a:pt x="167395" y="8132"/>
                    <a:pt x="168648" y="9912"/>
                  </a:cubicBezTo>
                  <a:cubicBezTo>
                    <a:pt x="169651" y="11365"/>
                    <a:pt x="170979" y="12594"/>
                    <a:pt x="172809" y="12819"/>
                  </a:cubicBezTo>
                  <a:lnTo>
                    <a:pt x="173009" y="12819"/>
                  </a:lnTo>
                  <a:cubicBezTo>
                    <a:pt x="173009" y="12694"/>
                    <a:pt x="173009" y="12543"/>
                    <a:pt x="173009" y="12418"/>
                  </a:cubicBezTo>
                  <a:cubicBezTo>
                    <a:pt x="172733" y="12393"/>
                    <a:pt x="172483" y="12343"/>
                    <a:pt x="172207" y="12268"/>
                  </a:cubicBezTo>
                  <a:cubicBezTo>
                    <a:pt x="170077" y="11691"/>
                    <a:pt x="168874" y="9586"/>
                    <a:pt x="167821" y="7782"/>
                  </a:cubicBezTo>
                  <a:cubicBezTo>
                    <a:pt x="166844" y="6077"/>
                    <a:pt x="165891" y="4223"/>
                    <a:pt x="164337" y="2944"/>
                  </a:cubicBezTo>
                  <a:cubicBezTo>
                    <a:pt x="163159" y="1984"/>
                    <a:pt x="161937" y="1591"/>
                    <a:pt x="160716" y="1591"/>
                  </a:cubicBezTo>
                  <a:cubicBezTo>
                    <a:pt x="157157" y="1591"/>
                    <a:pt x="153605" y="4929"/>
                    <a:pt x="151179" y="7280"/>
                  </a:cubicBezTo>
                  <a:cubicBezTo>
                    <a:pt x="149069" y="9293"/>
                    <a:pt x="146237" y="11594"/>
                    <a:pt x="143131" y="11594"/>
                  </a:cubicBezTo>
                  <a:cubicBezTo>
                    <a:pt x="143065" y="11594"/>
                    <a:pt x="143000" y="11593"/>
                    <a:pt x="142934" y="11591"/>
                  </a:cubicBezTo>
                  <a:cubicBezTo>
                    <a:pt x="139976" y="11491"/>
                    <a:pt x="138423" y="9035"/>
                    <a:pt x="137270" y="6629"/>
                  </a:cubicBezTo>
                  <a:cubicBezTo>
                    <a:pt x="136367" y="4724"/>
                    <a:pt x="135540" y="2619"/>
                    <a:pt x="133786" y="1340"/>
                  </a:cubicBezTo>
                  <a:cubicBezTo>
                    <a:pt x="132806" y="628"/>
                    <a:pt x="131703" y="322"/>
                    <a:pt x="130582" y="322"/>
                  </a:cubicBezTo>
                  <a:cubicBezTo>
                    <a:pt x="129496" y="322"/>
                    <a:pt x="128393" y="609"/>
                    <a:pt x="127370" y="1090"/>
                  </a:cubicBezTo>
                  <a:cubicBezTo>
                    <a:pt x="124788" y="2343"/>
                    <a:pt x="122909" y="4473"/>
                    <a:pt x="121104" y="6654"/>
                  </a:cubicBezTo>
                  <a:cubicBezTo>
                    <a:pt x="119325" y="8834"/>
                    <a:pt x="117270" y="11240"/>
                    <a:pt x="114538" y="12193"/>
                  </a:cubicBezTo>
                  <a:cubicBezTo>
                    <a:pt x="113811" y="12449"/>
                    <a:pt x="113120" y="12564"/>
                    <a:pt x="112461" y="12564"/>
                  </a:cubicBezTo>
                  <a:cubicBezTo>
                    <a:pt x="108735" y="12564"/>
                    <a:pt x="106040" y="8879"/>
                    <a:pt x="103761" y="6152"/>
                  </a:cubicBezTo>
                  <a:cubicBezTo>
                    <a:pt x="101962" y="3982"/>
                    <a:pt x="99652" y="1624"/>
                    <a:pt x="96816" y="1624"/>
                  </a:cubicBezTo>
                  <a:cubicBezTo>
                    <a:pt x="96214" y="1624"/>
                    <a:pt x="95588" y="1730"/>
                    <a:pt x="94939" y="1967"/>
                  </a:cubicBezTo>
                  <a:cubicBezTo>
                    <a:pt x="91304" y="3320"/>
                    <a:pt x="89776" y="7681"/>
                    <a:pt x="87520" y="10488"/>
                  </a:cubicBezTo>
                  <a:cubicBezTo>
                    <a:pt x="86233" y="12108"/>
                    <a:pt x="84516" y="13457"/>
                    <a:pt x="82369" y="13457"/>
                  </a:cubicBezTo>
                  <a:cubicBezTo>
                    <a:pt x="82258" y="13457"/>
                    <a:pt x="82145" y="13453"/>
                    <a:pt x="82031" y="13446"/>
                  </a:cubicBezTo>
                  <a:cubicBezTo>
                    <a:pt x="78999" y="13270"/>
                    <a:pt x="76668" y="10639"/>
                    <a:pt x="75014" y="8333"/>
                  </a:cubicBezTo>
                  <a:cubicBezTo>
                    <a:pt x="72647" y="5055"/>
                    <a:pt x="69866" y="0"/>
                    <a:pt x="653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23"/>
            <p:cNvSpPr/>
            <p:nvPr/>
          </p:nvSpPr>
          <p:spPr>
            <a:xfrm>
              <a:off x="4813973" y="3642084"/>
              <a:ext cx="3492894" cy="279796"/>
            </a:xfrm>
            <a:custGeom>
              <a:avLst/>
              <a:gdLst/>
              <a:ahLst/>
              <a:cxnLst/>
              <a:rect l="l" t="t" r="r" b="b"/>
              <a:pathLst>
                <a:path w="173711" h="13915" extrusionOk="0">
                  <a:moveTo>
                    <a:pt x="65589" y="1"/>
                  </a:moveTo>
                  <a:cubicBezTo>
                    <a:pt x="65131" y="1"/>
                    <a:pt x="64656" y="53"/>
                    <a:pt x="64161" y="163"/>
                  </a:cubicBezTo>
                  <a:cubicBezTo>
                    <a:pt x="58497" y="1416"/>
                    <a:pt x="56993" y="8659"/>
                    <a:pt x="52030" y="11090"/>
                  </a:cubicBezTo>
                  <a:cubicBezTo>
                    <a:pt x="51176" y="11506"/>
                    <a:pt x="50342" y="11698"/>
                    <a:pt x="49543" y="11698"/>
                  </a:cubicBezTo>
                  <a:cubicBezTo>
                    <a:pt x="47787" y="11698"/>
                    <a:pt x="46203" y="10769"/>
                    <a:pt x="44963" y="9236"/>
                  </a:cubicBezTo>
                  <a:cubicBezTo>
                    <a:pt x="43609" y="7582"/>
                    <a:pt x="42682" y="5602"/>
                    <a:pt x="41228" y="4023"/>
                  </a:cubicBezTo>
                  <a:cubicBezTo>
                    <a:pt x="40003" y="2699"/>
                    <a:pt x="38577" y="2089"/>
                    <a:pt x="37132" y="2089"/>
                  </a:cubicBezTo>
                  <a:cubicBezTo>
                    <a:pt x="35651" y="2089"/>
                    <a:pt x="34152" y="2730"/>
                    <a:pt x="32832" y="3897"/>
                  </a:cubicBezTo>
                  <a:cubicBezTo>
                    <a:pt x="30126" y="6328"/>
                    <a:pt x="28471" y="9837"/>
                    <a:pt x="25464" y="11917"/>
                  </a:cubicBezTo>
                  <a:cubicBezTo>
                    <a:pt x="24541" y="12572"/>
                    <a:pt x="23495" y="12944"/>
                    <a:pt x="22435" y="12944"/>
                  </a:cubicBezTo>
                  <a:cubicBezTo>
                    <a:pt x="21710" y="12944"/>
                    <a:pt x="20978" y="12770"/>
                    <a:pt x="20276" y="12394"/>
                  </a:cubicBezTo>
                  <a:cubicBezTo>
                    <a:pt x="18321" y="11366"/>
                    <a:pt x="17118" y="9311"/>
                    <a:pt x="15740" y="7682"/>
                  </a:cubicBezTo>
                  <a:cubicBezTo>
                    <a:pt x="14511" y="6253"/>
                    <a:pt x="13033" y="4950"/>
                    <a:pt x="11053" y="4875"/>
                  </a:cubicBezTo>
                  <a:cubicBezTo>
                    <a:pt x="10993" y="4872"/>
                    <a:pt x="10934" y="4871"/>
                    <a:pt x="10875" y="4871"/>
                  </a:cubicBezTo>
                  <a:cubicBezTo>
                    <a:pt x="9073" y="4871"/>
                    <a:pt x="7554" y="5968"/>
                    <a:pt x="6341" y="7206"/>
                  </a:cubicBezTo>
                  <a:cubicBezTo>
                    <a:pt x="4762" y="8810"/>
                    <a:pt x="3484" y="10714"/>
                    <a:pt x="1780" y="12168"/>
                  </a:cubicBezTo>
                  <a:cubicBezTo>
                    <a:pt x="1228" y="12644"/>
                    <a:pt x="627" y="13020"/>
                    <a:pt x="0" y="13321"/>
                  </a:cubicBezTo>
                  <a:cubicBezTo>
                    <a:pt x="0" y="13496"/>
                    <a:pt x="0" y="13672"/>
                    <a:pt x="0" y="13847"/>
                  </a:cubicBezTo>
                  <a:cubicBezTo>
                    <a:pt x="3459" y="12293"/>
                    <a:pt x="5138" y="8058"/>
                    <a:pt x="8371" y="6053"/>
                  </a:cubicBezTo>
                  <a:cubicBezTo>
                    <a:pt x="9265" y="5500"/>
                    <a:pt x="10085" y="5264"/>
                    <a:pt x="10845" y="5264"/>
                  </a:cubicBezTo>
                  <a:cubicBezTo>
                    <a:pt x="14221" y="5264"/>
                    <a:pt x="16438" y="9897"/>
                    <a:pt x="18872" y="11943"/>
                  </a:cubicBezTo>
                  <a:cubicBezTo>
                    <a:pt x="19924" y="12832"/>
                    <a:pt x="21188" y="13396"/>
                    <a:pt x="22519" y="13396"/>
                  </a:cubicBezTo>
                  <a:cubicBezTo>
                    <a:pt x="22837" y="13396"/>
                    <a:pt x="23160" y="13364"/>
                    <a:pt x="23484" y="13296"/>
                  </a:cubicBezTo>
                  <a:cubicBezTo>
                    <a:pt x="25038" y="12970"/>
                    <a:pt x="26316" y="11917"/>
                    <a:pt x="27394" y="10815"/>
                  </a:cubicBezTo>
                  <a:cubicBezTo>
                    <a:pt x="29850" y="8283"/>
                    <a:pt x="31705" y="4524"/>
                    <a:pt x="34988" y="2920"/>
                  </a:cubicBezTo>
                  <a:cubicBezTo>
                    <a:pt x="35743" y="2557"/>
                    <a:pt x="36440" y="2397"/>
                    <a:pt x="37088" y="2397"/>
                  </a:cubicBezTo>
                  <a:cubicBezTo>
                    <a:pt x="40461" y="2397"/>
                    <a:pt x="42498" y="6730"/>
                    <a:pt x="44411" y="9211"/>
                  </a:cubicBezTo>
                  <a:cubicBezTo>
                    <a:pt x="45614" y="10790"/>
                    <a:pt x="47193" y="12093"/>
                    <a:pt x="49248" y="12168"/>
                  </a:cubicBezTo>
                  <a:cubicBezTo>
                    <a:pt x="49329" y="12172"/>
                    <a:pt x="49409" y="12174"/>
                    <a:pt x="49489" y="12174"/>
                  </a:cubicBezTo>
                  <a:cubicBezTo>
                    <a:pt x="52144" y="12174"/>
                    <a:pt x="54435" y="10181"/>
                    <a:pt x="56066" y="8283"/>
                  </a:cubicBezTo>
                  <a:cubicBezTo>
                    <a:pt x="57920" y="6153"/>
                    <a:pt x="59299" y="3597"/>
                    <a:pt x="61604" y="1867"/>
                  </a:cubicBezTo>
                  <a:cubicBezTo>
                    <a:pt x="62839" y="952"/>
                    <a:pt x="64163" y="518"/>
                    <a:pt x="65476" y="518"/>
                  </a:cubicBezTo>
                  <a:cubicBezTo>
                    <a:pt x="67040" y="518"/>
                    <a:pt x="68588" y="1135"/>
                    <a:pt x="69950" y="2293"/>
                  </a:cubicBezTo>
                  <a:cubicBezTo>
                    <a:pt x="73885" y="5652"/>
                    <a:pt x="75564" y="12093"/>
                    <a:pt x="80953" y="13672"/>
                  </a:cubicBezTo>
                  <a:cubicBezTo>
                    <a:pt x="81531" y="13838"/>
                    <a:pt x="82080" y="13914"/>
                    <a:pt x="82603" y="13914"/>
                  </a:cubicBezTo>
                  <a:cubicBezTo>
                    <a:pt x="86026" y="13914"/>
                    <a:pt x="88315" y="10647"/>
                    <a:pt x="90076" y="7907"/>
                  </a:cubicBezTo>
                  <a:cubicBezTo>
                    <a:pt x="91179" y="6178"/>
                    <a:pt x="92306" y="4298"/>
                    <a:pt x="93986" y="3095"/>
                  </a:cubicBezTo>
                  <a:cubicBezTo>
                    <a:pt x="94937" y="2420"/>
                    <a:pt x="96032" y="2078"/>
                    <a:pt x="97133" y="2078"/>
                  </a:cubicBezTo>
                  <a:cubicBezTo>
                    <a:pt x="98035" y="2078"/>
                    <a:pt x="98940" y="2307"/>
                    <a:pt x="99775" y="2770"/>
                  </a:cubicBezTo>
                  <a:cubicBezTo>
                    <a:pt x="103309" y="4750"/>
                    <a:pt x="105063" y="8885"/>
                    <a:pt x="108246" y="11341"/>
                  </a:cubicBezTo>
                  <a:cubicBezTo>
                    <a:pt x="109567" y="12364"/>
                    <a:pt x="111124" y="13006"/>
                    <a:pt x="112778" y="13006"/>
                  </a:cubicBezTo>
                  <a:cubicBezTo>
                    <a:pt x="113069" y="13006"/>
                    <a:pt x="113363" y="12986"/>
                    <a:pt x="113660" y="12945"/>
                  </a:cubicBezTo>
                  <a:cubicBezTo>
                    <a:pt x="116216" y="12544"/>
                    <a:pt x="118296" y="10714"/>
                    <a:pt x="120001" y="8910"/>
                  </a:cubicBezTo>
                  <a:cubicBezTo>
                    <a:pt x="122056" y="6679"/>
                    <a:pt x="123735" y="4123"/>
                    <a:pt x="126291" y="2369"/>
                  </a:cubicBezTo>
                  <a:cubicBezTo>
                    <a:pt x="127673" y="1438"/>
                    <a:pt x="129294" y="792"/>
                    <a:pt x="130864" y="792"/>
                  </a:cubicBezTo>
                  <a:cubicBezTo>
                    <a:pt x="132171" y="792"/>
                    <a:pt x="133442" y="1239"/>
                    <a:pt x="134512" y="2344"/>
                  </a:cubicBezTo>
                  <a:cubicBezTo>
                    <a:pt x="137545" y="5451"/>
                    <a:pt x="137770" y="11867"/>
                    <a:pt x="143184" y="12018"/>
                  </a:cubicBezTo>
                  <a:cubicBezTo>
                    <a:pt x="143264" y="12021"/>
                    <a:pt x="143343" y="12022"/>
                    <a:pt x="143422" y="12022"/>
                  </a:cubicBezTo>
                  <a:cubicBezTo>
                    <a:pt x="145962" y="12022"/>
                    <a:pt x="148306" y="10490"/>
                    <a:pt x="150201" y="8935"/>
                  </a:cubicBezTo>
                  <a:cubicBezTo>
                    <a:pt x="152683" y="6905"/>
                    <a:pt x="154663" y="4374"/>
                    <a:pt x="157595" y="2920"/>
                  </a:cubicBezTo>
                  <a:cubicBezTo>
                    <a:pt x="158661" y="2401"/>
                    <a:pt x="159744" y="2134"/>
                    <a:pt x="160790" y="2134"/>
                  </a:cubicBezTo>
                  <a:cubicBezTo>
                    <a:pt x="162522" y="2134"/>
                    <a:pt x="164148" y="2867"/>
                    <a:pt x="165415" y="4399"/>
                  </a:cubicBezTo>
                  <a:cubicBezTo>
                    <a:pt x="166818" y="6103"/>
                    <a:pt x="167645" y="8158"/>
                    <a:pt x="168898" y="9938"/>
                  </a:cubicBezTo>
                  <a:cubicBezTo>
                    <a:pt x="169901" y="11366"/>
                    <a:pt x="171229" y="12594"/>
                    <a:pt x="173059" y="12820"/>
                  </a:cubicBezTo>
                  <a:cubicBezTo>
                    <a:pt x="173284" y="12845"/>
                    <a:pt x="173485" y="12845"/>
                    <a:pt x="173710" y="12845"/>
                  </a:cubicBezTo>
                  <a:cubicBezTo>
                    <a:pt x="173710" y="12719"/>
                    <a:pt x="173710" y="12569"/>
                    <a:pt x="173685" y="12419"/>
                  </a:cubicBezTo>
                  <a:cubicBezTo>
                    <a:pt x="173623" y="12423"/>
                    <a:pt x="173559" y="12425"/>
                    <a:pt x="173493" y="12425"/>
                  </a:cubicBezTo>
                  <a:cubicBezTo>
                    <a:pt x="173167" y="12425"/>
                    <a:pt x="172812" y="12373"/>
                    <a:pt x="172457" y="12268"/>
                  </a:cubicBezTo>
                  <a:cubicBezTo>
                    <a:pt x="170327" y="11692"/>
                    <a:pt x="169124" y="9587"/>
                    <a:pt x="168071" y="7807"/>
                  </a:cubicBezTo>
                  <a:cubicBezTo>
                    <a:pt x="167094" y="6078"/>
                    <a:pt x="166141" y="4223"/>
                    <a:pt x="164587" y="2970"/>
                  </a:cubicBezTo>
                  <a:cubicBezTo>
                    <a:pt x="163409" y="2009"/>
                    <a:pt x="162186" y="1617"/>
                    <a:pt x="160964" y="1617"/>
                  </a:cubicBezTo>
                  <a:cubicBezTo>
                    <a:pt x="157405" y="1617"/>
                    <a:pt x="153855" y="4949"/>
                    <a:pt x="151429" y="7281"/>
                  </a:cubicBezTo>
                  <a:cubicBezTo>
                    <a:pt x="149329" y="9284"/>
                    <a:pt x="146514" y="11596"/>
                    <a:pt x="143425" y="11596"/>
                  </a:cubicBezTo>
                  <a:cubicBezTo>
                    <a:pt x="143345" y="11596"/>
                    <a:pt x="143265" y="11595"/>
                    <a:pt x="143184" y="11592"/>
                  </a:cubicBezTo>
                  <a:cubicBezTo>
                    <a:pt x="140226" y="11491"/>
                    <a:pt x="138673" y="9035"/>
                    <a:pt x="137520" y="6629"/>
                  </a:cubicBezTo>
                  <a:cubicBezTo>
                    <a:pt x="136617" y="4750"/>
                    <a:pt x="135790" y="2619"/>
                    <a:pt x="134036" y="1341"/>
                  </a:cubicBezTo>
                  <a:cubicBezTo>
                    <a:pt x="133061" y="632"/>
                    <a:pt x="131964" y="326"/>
                    <a:pt x="130850" y="326"/>
                  </a:cubicBezTo>
                  <a:cubicBezTo>
                    <a:pt x="129758" y="326"/>
                    <a:pt x="128649" y="619"/>
                    <a:pt x="127620" y="1115"/>
                  </a:cubicBezTo>
                  <a:cubicBezTo>
                    <a:pt x="125038" y="2344"/>
                    <a:pt x="123159" y="4499"/>
                    <a:pt x="121354" y="6654"/>
                  </a:cubicBezTo>
                  <a:cubicBezTo>
                    <a:pt x="119575" y="8835"/>
                    <a:pt x="117520" y="11241"/>
                    <a:pt x="114788" y="12218"/>
                  </a:cubicBezTo>
                  <a:cubicBezTo>
                    <a:pt x="114070" y="12468"/>
                    <a:pt x="113386" y="12580"/>
                    <a:pt x="112734" y="12580"/>
                  </a:cubicBezTo>
                  <a:cubicBezTo>
                    <a:pt x="108996" y="12580"/>
                    <a:pt x="106294" y="8885"/>
                    <a:pt x="104011" y="6153"/>
                  </a:cubicBezTo>
                  <a:cubicBezTo>
                    <a:pt x="102215" y="4007"/>
                    <a:pt x="99910" y="1640"/>
                    <a:pt x="97082" y="1640"/>
                  </a:cubicBezTo>
                  <a:cubicBezTo>
                    <a:pt x="96475" y="1640"/>
                    <a:pt x="95844" y="1749"/>
                    <a:pt x="95189" y="1993"/>
                  </a:cubicBezTo>
                  <a:cubicBezTo>
                    <a:pt x="91554" y="3321"/>
                    <a:pt x="90026" y="7682"/>
                    <a:pt x="87770" y="10489"/>
                  </a:cubicBezTo>
                  <a:cubicBezTo>
                    <a:pt x="86473" y="12122"/>
                    <a:pt x="84739" y="13479"/>
                    <a:pt x="82567" y="13479"/>
                  </a:cubicBezTo>
                  <a:cubicBezTo>
                    <a:pt x="82473" y="13479"/>
                    <a:pt x="82377" y="13477"/>
                    <a:pt x="82281" y="13471"/>
                  </a:cubicBezTo>
                  <a:cubicBezTo>
                    <a:pt x="79249" y="13271"/>
                    <a:pt x="76918" y="10639"/>
                    <a:pt x="75264" y="8334"/>
                  </a:cubicBezTo>
                  <a:cubicBezTo>
                    <a:pt x="72897" y="5056"/>
                    <a:pt x="70116" y="1"/>
                    <a:pt x="655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23"/>
            <p:cNvSpPr/>
            <p:nvPr/>
          </p:nvSpPr>
          <p:spPr>
            <a:xfrm>
              <a:off x="4808926" y="3936015"/>
              <a:ext cx="3507009" cy="280841"/>
            </a:xfrm>
            <a:custGeom>
              <a:avLst/>
              <a:gdLst/>
              <a:ahLst/>
              <a:cxnLst/>
              <a:rect l="l" t="t" r="r" b="b"/>
              <a:pathLst>
                <a:path w="174413" h="13967" extrusionOk="0">
                  <a:moveTo>
                    <a:pt x="65815" y="1"/>
                  </a:moveTo>
                  <a:cubicBezTo>
                    <a:pt x="65365" y="1"/>
                    <a:pt x="64898" y="50"/>
                    <a:pt x="64412" y="157"/>
                  </a:cubicBezTo>
                  <a:cubicBezTo>
                    <a:pt x="58748" y="1435"/>
                    <a:pt x="57244" y="8653"/>
                    <a:pt x="52281" y="11084"/>
                  </a:cubicBezTo>
                  <a:cubicBezTo>
                    <a:pt x="51426" y="11508"/>
                    <a:pt x="50591" y="11703"/>
                    <a:pt x="49792" y="11703"/>
                  </a:cubicBezTo>
                  <a:cubicBezTo>
                    <a:pt x="48036" y="11703"/>
                    <a:pt x="46453" y="10762"/>
                    <a:pt x="45214" y="9229"/>
                  </a:cubicBezTo>
                  <a:cubicBezTo>
                    <a:pt x="43860" y="7575"/>
                    <a:pt x="42933" y="5595"/>
                    <a:pt x="41479" y="4016"/>
                  </a:cubicBezTo>
                  <a:cubicBezTo>
                    <a:pt x="40257" y="2696"/>
                    <a:pt x="38835" y="2086"/>
                    <a:pt x="37394" y="2086"/>
                  </a:cubicBezTo>
                  <a:cubicBezTo>
                    <a:pt x="35910" y="2086"/>
                    <a:pt x="34406" y="2733"/>
                    <a:pt x="33083" y="3916"/>
                  </a:cubicBezTo>
                  <a:cubicBezTo>
                    <a:pt x="30377" y="6322"/>
                    <a:pt x="28722" y="9831"/>
                    <a:pt x="25715" y="11911"/>
                  </a:cubicBezTo>
                  <a:cubicBezTo>
                    <a:pt x="24786" y="12571"/>
                    <a:pt x="23731" y="12943"/>
                    <a:pt x="22663" y="12943"/>
                  </a:cubicBezTo>
                  <a:cubicBezTo>
                    <a:pt x="21945" y="12943"/>
                    <a:pt x="21222" y="12775"/>
                    <a:pt x="20527" y="12412"/>
                  </a:cubicBezTo>
                  <a:cubicBezTo>
                    <a:pt x="18572" y="11385"/>
                    <a:pt x="17369" y="9305"/>
                    <a:pt x="15991" y="7675"/>
                  </a:cubicBezTo>
                  <a:cubicBezTo>
                    <a:pt x="14762" y="6247"/>
                    <a:pt x="13284" y="4969"/>
                    <a:pt x="11304" y="4868"/>
                  </a:cubicBezTo>
                  <a:cubicBezTo>
                    <a:pt x="11244" y="4866"/>
                    <a:pt x="11185" y="4865"/>
                    <a:pt x="11126" y="4865"/>
                  </a:cubicBezTo>
                  <a:cubicBezTo>
                    <a:pt x="9324" y="4865"/>
                    <a:pt x="7805" y="5962"/>
                    <a:pt x="6592" y="7199"/>
                  </a:cubicBezTo>
                  <a:cubicBezTo>
                    <a:pt x="5013" y="8803"/>
                    <a:pt x="3735" y="10708"/>
                    <a:pt x="2031" y="12187"/>
                  </a:cubicBezTo>
                  <a:cubicBezTo>
                    <a:pt x="1404" y="12713"/>
                    <a:pt x="727" y="13114"/>
                    <a:pt x="26" y="13415"/>
                  </a:cubicBezTo>
                  <a:cubicBezTo>
                    <a:pt x="26" y="13615"/>
                    <a:pt x="26" y="13791"/>
                    <a:pt x="0" y="13966"/>
                  </a:cubicBezTo>
                  <a:cubicBezTo>
                    <a:pt x="3635" y="12488"/>
                    <a:pt x="5314" y="8127"/>
                    <a:pt x="8622" y="6071"/>
                  </a:cubicBezTo>
                  <a:cubicBezTo>
                    <a:pt x="9522" y="5510"/>
                    <a:pt x="10346" y="5272"/>
                    <a:pt x="11111" y="5272"/>
                  </a:cubicBezTo>
                  <a:cubicBezTo>
                    <a:pt x="14479" y="5272"/>
                    <a:pt x="16693" y="9898"/>
                    <a:pt x="19123" y="11961"/>
                  </a:cubicBezTo>
                  <a:cubicBezTo>
                    <a:pt x="20174" y="12830"/>
                    <a:pt x="21437" y="13390"/>
                    <a:pt x="22767" y="13390"/>
                  </a:cubicBezTo>
                  <a:cubicBezTo>
                    <a:pt x="23087" y="13390"/>
                    <a:pt x="23410" y="13357"/>
                    <a:pt x="23735" y="13290"/>
                  </a:cubicBezTo>
                  <a:cubicBezTo>
                    <a:pt x="25289" y="12964"/>
                    <a:pt x="26567" y="11911"/>
                    <a:pt x="27645" y="10808"/>
                  </a:cubicBezTo>
                  <a:cubicBezTo>
                    <a:pt x="30101" y="8302"/>
                    <a:pt x="31956" y="4518"/>
                    <a:pt x="35239" y="2939"/>
                  </a:cubicBezTo>
                  <a:cubicBezTo>
                    <a:pt x="36000" y="2568"/>
                    <a:pt x="36703" y="2405"/>
                    <a:pt x="37356" y="2405"/>
                  </a:cubicBezTo>
                  <a:cubicBezTo>
                    <a:pt x="40719" y="2405"/>
                    <a:pt x="42752" y="6728"/>
                    <a:pt x="44662" y="9204"/>
                  </a:cubicBezTo>
                  <a:cubicBezTo>
                    <a:pt x="45865" y="10783"/>
                    <a:pt x="47444" y="12112"/>
                    <a:pt x="49499" y="12187"/>
                  </a:cubicBezTo>
                  <a:cubicBezTo>
                    <a:pt x="49565" y="12189"/>
                    <a:pt x="49631" y="12190"/>
                    <a:pt x="49696" y="12190"/>
                  </a:cubicBezTo>
                  <a:cubicBezTo>
                    <a:pt x="52369" y="12190"/>
                    <a:pt x="54677" y="10210"/>
                    <a:pt x="56317" y="8302"/>
                  </a:cubicBezTo>
                  <a:cubicBezTo>
                    <a:pt x="58171" y="6147"/>
                    <a:pt x="59550" y="3590"/>
                    <a:pt x="61855" y="1861"/>
                  </a:cubicBezTo>
                  <a:cubicBezTo>
                    <a:pt x="63090" y="946"/>
                    <a:pt x="64414" y="511"/>
                    <a:pt x="65727" y="511"/>
                  </a:cubicBezTo>
                  <a:cubicBezTo>
                    <a:pt x="67291" y="511"/>
                    <a:pt x="68839" y="1129"/>
                    <a:pt x="70201" y="2287"/>
                  </a:cubicBezTo>
                  <a:cubicBezTo>
                    <a:pt x="74136" y="5645"/>
                    <a:pt x="75815" y="12087"/>
                    <a:pt x="81204" y="13665"/>
                  </a:cubicBezTo>
                  <a:cubicBezTo>
                    <a:pt x="81782" y="13832"/>
                    <a:pt x="82331" y="13908"/>
                    <a:pt x="82854" y="13908"/>
                  </a:cubicBezTo>
                  <a:cubicBezTo>
                    <a:pt x="86277" y="13908"/>
                    <a:pt x="88566" y="10640"/>
                    <a:pt x="90327" y="7901"/>
                  </a:cubicBezTo>
                  <a:cubicBezTo>
                    <a:pt x="91430" y="6197"/>
                    <a:pt x="92557" y="4317"/>
                    <a:pt x="94237" y="3114"/>
                  </a:cubicBezTo>
                  <a:cubicBezTo>
                    <a:pt x="95188" y="2439"/>
                    <a:pt x="96283" y="2097"/>
                    <a:pt x="97384" y="2097"/>
                  </a:cubicBezTo>
                  <a:cubicBezTo>
                    <a:pt x="98286" y="2097"/>
                    <a:pt x="99191" y="2326"/>
                    <a:pt x="100026" y="2788"/>
                  </a:cubicBezTo>
                  <a:cubicBezTo>
                    <a:pt x="103560" y="4768"/>
                    <a:pt x="105314" y="8878"/>
                    <a:pt x="108497" y="11335"/>
                  </a:cubicBezTo>
                  <a:cubicBezTo>
                    <a:pt x="109809" y="12350"/>
                    <a:pt x="111352" y="13008"/>
                    <a:pt x="112992" y="13008"/>
                  </a:cubicBezTo>
                  <a:cubicBezTo>
                    <a:pt x="113295" y="13008"/>
                    <a:pt x="113602" y="12986"/>
                    <a:pt x="113911" y="12939"/>
                  </a:cubicBezTo>
                  <a:cubicBezTo>
                    <a:pt x="116467" y="12563"/>
                    <a:pt x="118547" y="10733"/>
                    <a:pt x="120252" y="8904"/>
                  </a:cubicBezTo>
                  <a:cubicBezTo>
                    <a:pt x="122307" y="6673"/>
                    <a:pt x="123986" y="4117"/>
                    <a:pt x="126542" y="2387"/>
                  </a:cubicBezTo>
                  <a:cubicBezTo>
                    <a:pt x="127927" y="1441"/>
                    <a:pt x="129552" y="788"/>
                    <a:pt x="131125" y="788"/>
                  </a:cubicBezTo>
                  <a:cubicBezTo>
                    <a:pt x="132428" y="788"/>
                    <a:pt x="133696" y="1236"/>
                    <a:pt x="134763" y="2337"/>
                  </a:cubicBezTo>
                  <a:cubicBezTo>
                    <a:pt x="137796" y="5445"/>
                    <a:pt x="138021" y="11861"/>
                    <a:pt x="143435" y="12036"/>
                  </a:cubicBezTo>
                  <a:cubicBezTo>
                    <a:pt x="143495" y="12038"/>
                    <a:pt x="143556" y="12039"/>
                    <a:pt x="143616" y="12039"/>
                  </a:cubicBezTo>
                  <a:cubicBezTo>
                    <a:pt x="146178" y="12039"/>
                    <a:pt x="148542" y="10496"/>
                    <a:pt x="150452" y="8954"/>
                  </a:cubicBezTo>
                  <a:cubicBezTo>
                    <a:pt x="152934" y="6924"/>
                    <a:pt x="154914" y="4367"/>
                    <a:pt x="157846" y="2939"/>
                  </a:cubicBezTo>
                  <a:cubicBezTo>
                    <a:pt x="158919" y="2407"/>
                    <a:pt x="160010" y="2134"/>
                    <a:pt x="161062" y="2134"/>
                  </a:cubicBezTo>
                  <a:cubicBezTo>
                    <a:pt x="162786" y="2134"/>
                    <a:pt x="164405" y="2867"/>
                    <a:pt x="165666" y="4392"/>
                  </a:cubicBezTo>
                  <a:cubicBezTo>
                    <a:pt x="167069" y="6097"/>
                    <a:pt x="167896" y="8152"/>
                    <a:pt x="169149" y="9931"/>
                  </a:cubicBezTo>
                  <a:cubicBezTo>
                    <a:pt x="170152" y="11385"/>
                    <a:pt x="171480" y="12613"/>
                    <a:pt x="173310" y="12813"/>
                  </a:cubicBezTo>
                  <a:cubicBezTo>
                    <a:pt x="173498" y="12838"/>
                    <a:pt x="173679" y="12851"/>
                    <a:pt x="173861" y="12851"/>
                  </a:cubicBezTo>
                  <a:cubicBezTo>
                    <a:pt x="174043" y="12851"/>
                    <a:pt x="174224" y="12838"/>
                    <a:pt x="174412" y="12813"/>
                  </a:cubicBezTo>
                  <a:cubicBezTo>
                    <a:pt x="174412" y="12663"/>
                    <a:pt x="174387" y="12538"/>
                    <a:pt x="174387" y="12412"/>
                  </a:cubicBezTo>
                  <a:cubicBezTo>
                    <a:pt x="174228" y="12428"/>
                    <a:pt x="174064" y="12436"/>
                    <a:pt x="173897" y="12436"/>
                  </a:cubicBezTo>
                  <a:cubicBezTo>
                    <a:pt x="173512" y="12436"/>
                    <a:pt x="173110" y="12392"/>
                    <a:pt x="172708" y="12287"/>
                  </a:cubicBezTo>
                  <a:cubicBezTo>
                    <a:pt x="170578" y="11686"/>
                    <a:pt x="169375" y="9580"/>
                    <a:pt x="168322" y="7801"/>
                  </a:cubicBezTo>
                  <a:cubicBezTo>
                    <a:pt x="167345" y="6097"/>
                    <a:pt x="166392" y="4242"/>
                    <a:pt x="164838" y="2964"/>
                  </a:cubicBezTo>
                  <a:cubicBezTo>
                    <a:pt x="163660" y="2003"/>
                    <a:pt x="162437" y="1610"/>
                    <a:pt x="161215" y="1610"/>
                  </a:cubicBezTo>
                  <a:cubicBezTo>
                    <a:pt x="157656" y="1610"/>
                    <a:pt x="154106" y="4942"/>
                    <a:pt x="151680" y="7274"/>
                  </a:cubicBezTo>
                  <a:cubicBezTo>
                    <a:pt x="149570" y="9312"/>
                    <a:pt x="146738" y="11613"/>
                    <a:pt x="143632" y="11613"/>
                  </a:cubicBezTo>
                  <a:cubicBezTo>
                    <a:pt x="143566" y="11613"/>
                    <a:pt x="143501" y="11612"/>
                    <a:pt x="143435" y="11610"/>
                  </a:cubicBezTo>
                  <a:cubicBezTo>
                    <a:pt x="140477" y="11510"/>
                    <a:pt x="138924" y="9029"/>
                    <a:pt x="137771" y="6623"/>
                  </a:cubicBezTo>
                  <a:cubicBezTo>
                    <a:pt x="136868" y="4743"/>
                    <a:pt x="136041" y="2613"/>
                    <a:pt x="134287" y="1360"/>
                  </a:cubicBezTo>
                  <a:cubicBezTo>
                    <a:pt x="133307" y="647"/>
                    <a:pt x="132204" y="341"/>
                    <a:pt x="131083" y="341"/>
                  </a:cubicBezTo>
                  <a:cubicBezTo>
                    <a:pt x="129997" y="341"/>
                    <a:pt x="128894" y="628"/>
                    <a:pt x="127871" y="1109"/>
                  </a:cubicBezTo>
                  <a:cubicBezTo>
                    <a:pt x="125289" y="2362"/>
                    <a:pt x="123410" y="4493"/>
                    <a:pt x="121605" y="6673"/>
                  </a:cubicBezTo>
                  <a:cubicBezTo>
                    <a:pt x="119826" y="8828"/>
                    <a:pt x="117771" y="11259"/>
                    <a:pt x="115039" y="12212"/>
                  </a:cubicBezTo>
                  <a:cubicBezTo>
                    <a:pt x="114312" y="12468"/>
                    <a:pt x="113621" y="12583"/>
                    <a:pt x="112963" y="12583"/>
                  </a:cubicBezTo>
                  <a:cubicBezTo>
                    <a:pt x="109236" y="12583"/>
                    <a:pt x="106541" y="8894"/>
                    <a:pt x="104262" y="6147"/>
                  </a:cubicBezTo>
                  <a:cubicBezTo>
                    <a:pt x="102466" y="4001"/>
                    <a:pt x="100161" y="1634"/>
                    <a:pt x="97333" y="1634"/>
                  </a:cubicBezTo>
                  <a:cubicBezTo>
                    <a:pt x="96726" y="1634"/>
                    <a:pt x="96095" y="1743"/>
                    <a:pt x="95440" y="1986"/>
                  </a:cubicBezTo>
                  <a:cubicBezTo>
                    <a:pt x="91805" y="3340"/>
                    <a:pt x="90277" y="7675"/>
                    <a:pt x="88021" y="10483"/>
                  </a:cubicBezTo>
                  <a:cubicBezTo>
                    <a:pt x="86724" y="12116"/>
                    <a:pt x="84990" y="13473"/>
                    <a:pt x="82818" y="13473"/>
                  </a:cubicBezTo>
                  <a:cubicBezTo>
                    <a:pt x="82724" y="13473"/>
                    <a:pt x="82628" y="13470"/>
                    <a:pt x="82532" y="13465"/>
                  </a:cubicBezTo>
                  <a:cubicBezTo>
                    <a:pt x="79500" y="13290"/>
                    <a:pt x="77169" y="10658"/>
                    <a:pt x="75515" y="8352"/>
                  </a:cubicBezTo>
                  <a:cubicBezTo>
                    <a:pt x="73143" y="5069"/>
                    <a:pt x="70357" y="1"/>
                    <a:pt x="658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23"/>
            <p:cNvSpPr/>
            <p:nvPr/>
          </p:nvSpPr>
          <p:spPr>
            <a:xfrm>
              <a:off x="6099043" y="3971907"/>
              <a:ext cx="888973" cy="283254"/>
            </a:xfrm>
            <a:custGeom>
              <a:avLst/>
              <a:gdLst/>
              <a:ahLst/>
              <a:cxnLst/>
              <a:rect l="l" t="t" r="r" b="b"/>
              <a:pathLst>
                <a:path w="44211" h="14087" extrusionOk="0">
                  <a:moveTo>
                    <a:pt x="0" y="1"/>
                  </a:moveTo>
                  <a:lnTo>
                    <a:pt x="0" y="14086"/>
                  </a:lnTo>
                  <a:lnTo>
                    <a:pt x="44211" y="14086"/>
                  </a:lnTo>
                  <a:lnTo>
                    <a:pt x="44211" y="1504"/>
                  </a:lnTo>
                  <a:lnTo>
                    <a:pt x="43484" y="1830"/>
                  </a:lnTo>
                  <a:cubicBezTo>
                    <a:pt x="42131" y="2482"/>
                    <a:pt x="39700" y="3309"/>
                    <a:pt x="35965" y="3560"/>
                  </a:cubicBezTo>
                  <a:cubicBezTo>
                    <a:pt x="33760" y="3710"/>
                    <a:pt x="30652" y="3785"/>
                    <a:pt x="27018" y="3785"/>
                  </a:cubicBezTo>
                  <a:cubicBezTo>
                    <a:pt x="20326" y="3785"/>
                    <a:pt x="13283" y="3535"/>
                    <a:pt x="9098" y="3109"/>
                  </a:cubicBezTo>
                  <a:cubicBezTo>
                    <a:pt x="4862" y="2708"/>
                    <a:pt x="2231" y="1479"/>
                    <a:pt x="777" y="5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23"/>
            <p:cNvSpPr/>
            <p:nvPr/>
          </p:nvSpPr>
          <p:spPr>
            <a:xfrm>
              <a:off x="6095002" y="3964347"/>
              <a:ext cx="897056" cy="294836"/>
            </a:xfrm>
            <a:custGeom>
              <a:avLst/>
              <a:gdLst/>
              <a:ahLst/>
              <a:cxnLst/>
              <a:rect l="l" t="t" r="r" b="b"/>
              <a:pathLst>
                <a:path w="44613" h="14663" extrusionOk="0">
                  <a:moveTo>
                    <a:pt x="402" y="778"/>
                  </a:moveTo>
                  <a:lnTo>
                    <a:pt x="878" y="1078"/>
                  </a:lnTo>
                  <a:cubicBezTo>
                    <a:pt x="2357" y="2031"/>
                    <a:pt x="5013" y="3284"/>
                    <a:pt x="9274" y="3710"/>
                  </a:cubicBezTo>
                  <a:cubicBezTo>
                    <a:pt x="13484" y="4111"/>
                    <a:pt x="20527" y="4387"/>
                    <a:pt x="27219" y="4387"/>
                  </a:cubicBezTo>
                  <a:cubicBezTo>
                    <a:pt x="30878" y="4387"/>
                    <a:pt x="33961" y="4312"/>
                    <a:pt x="36166" y="4161"/>
                  </a:cubicBezTo>
                  <a:cubicBezTo>
                    <a:pt x="39951" y="3886"/>
                    <a:pt x="42382" y="3058"/>
                    <a:pt x="43785" y="2407"/>
                  </a:cubicBezTo>
                  <a:lnTo>
                    <a:pt x="44211" y="2206"/>
                  </a:lnTo>
                  <a:lnTo>
                    <a:pt x="44211" y="14236"/>
                  </a:lnTo>
                  <a:lnTo>
                    <a:pt x="402" y="14236"/>
                  </a:lnTo>
                  <a:lnTo>
                    <a:pt x="402" y="778"/>
                  </a:lnTo>
                  <a:close/>
                  <a:moveTo>
                    <a:pt x="1" y="1"/>
                  </a:moveTo>
                  <a:lnTo>
                    <a:pt x="1" y="14663"/>
                  </a:lnTo>
                  <a:lnTo>
                    <a:pt x="44612" y="14663"/>
                  </a:lnTo>
                  <a:lnTo>
                    <a:pt x="44612" y="1555"/>
                  </a:lnTo>
                  <a:lnTo>
                    <a:pt x="43610" y="2031"/>
                  </a:lnTo>
                  <a:cubicBezTo>
                    <a:pt x="42257" y="2657"/>
                    <a:pt x="39851" y="3485"/>
                    <a:pt x="36141" y="3735"/>
                  </a:cubicBezTo>
                  <a:cubicBezTo>
                    <a:pt x="33936" y="3886"/>
                    <a:pt x="30853" y="3961"/>
                    <a:pt x="27219" y="3961"/>
                  </a:cubicBezTo>
                  <a:cubicBezTo>
                    <a:pt x="20527" y="3961"/>
                    <a:pt x="13510" y="3710"/>
                    <a:pt x="9324" y="3284"/>
                  </a:cubicBezTo>
                  <a:cubicBezTo>
                    <a:pt x="5139" y="2883"/>
                    <a:pt x="2532" y="1655"/>
                    <a:pt x="1103" y="728"/>
                  </a:cubicBez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23"/>
            <p:cNvSpPr/>
            <p:nvPr/>
          </p:nvSpPr>
          <p:spPr>
            <a:xfrm>
              <a:off x="5820856" y="2557325"/>
              <a:ext cx="1190847" cy="1502794"/>
            </a:xfrm>
            <a:custGeom>
              <a:avLst/>
              <a:gdLst/>
              <a:ahLst/>
              <a:cxnLst/>
              <a:rect l="l" t="t" r="r" b="b"/>
              <a:pathLst>
                <a:path w="59224" h="74738" extrusionOk="0">
                  <a:moveTo>
                    <a:pt x="7269" y="0"/>
                  </a:moveTo>
                  <a:lnTo>
                    <a:pt x="6943" y="1203"/>
                  </a:lnTo>
                  <a:cubicBezTo>
                    <a:pt x="6166" y="4086"/>
                    <a:pt x="5514" y="6442"/>
                    <a:pt x="4938" y="8647"/>
                  </a:cubicBezTo>
                  <a:cubicBezTo>
                    <a:pt x="4111" y="11805"/>
                    <a:pt x="3234" y="15163"/>
                    <a:pt x="2457" y="18497"/>
                  </a:cubicBezTo>
                  <a:cubicBezTo>
                    <a:pt x="2331" y="18973"/>
                    <a:pt x="2231" y="19449"/>
                    <a:pt x="2106" y="19925"/>
                  </a:cubicBezTo>
                  <a:cubicBezTo>
                    <a:pt x="1429" y="22707"/>
                    <a:pt x="752" y="25590"/>
                    <a:pt x="427" y="28497"/>
                  </a:cubicBezTo>
                  <a:cubicBezTo>
                    <a:pt x="1" y="31880"/>
                    <a:pt x="101" y="35289"/>
                    <a:pt x="702" y="38647"/>
                  </a:cubicBezTo>
                  <a:lnTo>
                    <a:pt x="853" y="39499"/>
                  </a:lnTo>
                  <a:lnTo>
                    <a:pt x="1003" y="39424"/>
                  </a:lnTo>
                  <a:cubicBezTo>
                    <a:pt x="1554" y="40878"/>
                    <a:pt x="2407" y="41956"/>
                    <a:pt x="3534" y="42657"/>
                  </a:cubicBezTo>
                  <a:cubicBezTo>
                    <a:pt x="4863" y="43459"/>
                    <a:pt x="6492" y="43910"/>
                    <a:pt x="8121" y="43910"/>
                  </a:cubicBezTo>
                  <a:cubicBezTo>
                    <a:pt x="9825" y="43910"/>
                    <a:pt x="11479" y="43434"/>
                    <a:pt x="12933" y="42507"/>
                  </a:cubicBezTo>
                  <a:cubicBezTo>
                    <a:pt x="14161" y="41730"/>
                    <a:pt x="15214" y="40627"/>
                    <a:pt x="16116" y="39249"/>
                  </a:cubicBezTo>
                  <a:lnTo>
                    <a:pt x="16116" y="39249"/>
                  </a:lnTo>
                  <a:lnTo>
                    <a:pt x="13083" y="70051"/>
                  </a:lnTo>
                  <a:lnTo>
                    <a:pt x="13058" y="70377"/>
                  </a:lnTo>
                  <a:lnTo>
                    <a:pt x="13309" y="70627"/>
                  </a:lnTo>
                  <a:cubicBezTo>
                    <a:pt x="13409" y="70703"/>
                    <a:pt x="13534" y="70828"/>
                    <a:pt x="13735" y="70953"/>
                  </a:cubicBezTo>
                  <a:cubicBezTo>
                    <a:pt x="14236" y="71329"/>
                    <a:pt x="14813" y="71705"/>
                    <a:pt x="15464" y="72031"/>
                  </a:cubicBezTo>
                  <a:cubicBezTo>
                    <a:pt x="16868" y="72758"/>
                    <a:pt x="19299" y="73710"/>
                    <a:pt x="22883" y="74061"/>
                  </a:cubicBezTo>
                  <a:cubicBezTo>
                    <a:pt x="27068" y="74462"/>
                    <a:pt x="34136" y="74738"/>
                    <a:pt x="40853" y="74738"/>
                  </a:cubicBezTo>
                  <a:cubicBezTo>
                    <a:pt x="44512" y="74738"/>
                    <a:pt x="47620" y="74663"/>
                    <a:pt x="49825" y="74487"/>
                  </a:cubicBezTo>
                  <a:cubicBezTo>
                    <a:pt x="55515" y="74111"/>
                    <a:pt x="58221" y="72457"/>
                    <a:pt x="58923" y="71956"/>
                  </a:cubicBezTo>
                  <a:lnTo>
                    <a:pt x="59224" y="71755"/>
                  </a:lnTo>
                  <a:lnTo>
                    <a:pt x="58798" y="30577"/>
                  </a:lnTo>
                  <a:lnTo>
                    <a:pt x="57545" y="33635"/>
                  </a:lnTo>
                  <a:cubicBezTo>
                    <a:pt x="57094" y="34712"/>
                    <a:pt x="56668" y="35665"/>
                    <a:pt x="56191" y="36567"/>
                  </a:cubicBezTo>
                  <a:cubicBezTo>
                    <a:pt x="55464" y="37946"/>
                    <a:pt x="54437" y="39725"/>
                    <a:pt x="52958" y="41129"/>
                  </a:cubicBezTo>
                  <a:cubicBezTo>
                    <a:pt x="52231" y="41830"/>
                    <a:pt x="51454" y="42332"/>
                    <a:pt x="50678" y="42632"/>
                  </a:cubicBezTo>
                  <a:lnTo>
                    <a:pt x="50652" y="42632"/>
                  </a:lnTo>
                  <a:cubicBezTo>
                    <a:pt x="50552" y="42682"/>
                    <a:pt x="50427" y="42707"/>
                    <a:pt x="50276" y="42758"/>
                  </a:cubicBezTo>
                  <a:cubicBezTo>
                    <a:pt x="50201" y="42758"/>
                    <a:pt x="50126" y="42783"/>
                    <a:pt x="50051" y="42808"/>
                  </a:cubicBezTo>
                  <a:cubicBezTo>
                    <a:pt x="49976" y="42808"/>
                    <a:pt x="49901" y="42833"/>
                    <a:pt x="49825" y="42858"/>
                  </a:cubicBezTo>
                  <a:cubicBezTo>
                    <a:pt x="49675" y="42858"/>
                    <a:pt x="49550" y="42883"/>
                    <a:pt x="49424" y="42883"/>
                  </a:cubicBezTo>
                  <a:lnTo>
                    <a:pt x="49149" y="42908"/>
                  </a:lnTo>
                  <a:cubicBezTo>
                    <a:pt x="48961" y="42908"/>
                    <a:pt x="48773" y="42914"/>
                    <a:pt x="48588" y="42914"/>
                  </a:cubicBezTo>
                  <a:cubicBezTo>
                    <a:pt x="48403" y="42914"/>
                    <a:pt x="48221" y="42908"/>
                    <a:pt x="48046" y="42883"/>
                  </a:cubicBezTo>
                  <a:lnTo>
                    <a:pt x="47996" y="42883"/>
                  </a:lnTo>
                  <a:cubicBezTo>
                    <a:pt x="47645" y="42858"/>
                    <a:pt x="47319" y="42783"/>
                    <a:pt x="46943" y="42682"/>
                  </a:cubicBezTo>
                  <a:cubicBezTo>
                    <a:pt x="46868" y="42657"/>
                    <a:pt x="46768" y="42657"/>
                    <a:pt x="46693" y="42632"/>
                  </a:cubicBezTo>
                  <a:lnTo>
                    <a:pt x="45891" y="42332"/>
                  </a:lnTo>
                  <a:lnTo>
                    <a:pt x="45464" y="42081"/>
                  </a:lnTo>
                  <a:cubicBezTo>
                    <a:pt x="44687" y="41630"/>
                    <a:pt x="43961" y="41003"/>
                    <a:pt x="43409" y="40276"/>
                  </a:cubicBezTo>
                  <a:cubicBezTo>
                    <a:pt x="42883" y="39600"/>
                    <a:pt x="42407" y="38798"/>
                    <a:pt x="42006" y="37895"/>
                  </a:cubicBezTo>
                  <a:cubicBezTo>
                    <a:pt x="41630" y="37068"/>
                    <a:pt x="41304" y="36166"/>
                    <a:pt x="41053" y="35239"/>
                  </a:cubicBezTo>
                  <a:cubicBezTo>
                    <a:pt x="40778" y="34261"/>
                    <a:pt x="40577" y="33284"/>
                    <a:pt x="40427" y="32457"/>
                  </a:cubicBezTo>
                  <a:lnTo>
                    <a:pt x="39850" y="29625"/>
                  </a:lnTo>
                  <a:cubicBezTo>
                    <a:pt x="39499" y="27845"/>
                    <a:pt x="39149" y="25915"/>
                    <a:pt x="38773" y="23960"/>
                  </a:cubicBezTo>
                  <a:cubicBezTo>
                    <a:pt x="37996" y="19750"/>
                    <a:pt x="37369" y="16041"/>
                    <a:pt x="36868" y="12632"/>
                  </a:cubicBezTo>
                  <a:cubicBezTo>
                    <a:pt x="36743" y="11830"/>
                    <a:pt x="36642" y="11028"/>
                    <a:pt x="36517" y="10226"/>
                  </a:cubicBezTo>
                  <a:lnTo>
                    <a:pt x="36442" y="9700"/>
                  </a:lnTo>
                  <a:lnTo>
                    <a:pt x="35916" y="9650"/>
                  </a:lnTo>
                  <a:cubicBezTo>
                    <a:pt x="34637" y="9574"/>
                    <a:pt x="33535" y="9148"/>
                    <a:pt x="32632" y="8397"/>
                  </a:cubicBezTo>
                  <a:cubicBezTo>
                    <a:pt x="32131" y="7995"/>
                    <a:pt x="31755" y="7519"/>
                    <a:pt x="31530" y="6993"/>
                  </a:cubicBezTo>
                  <a:cubicBezTo>
                    <a:pt x="31304" y="6542"/>
                    <a:pt x="31204" y="6041"/>
                    <a:pt x="31204" y="5489"/>
                  </a:cubicBezTo>
                  <a:cubicBezTo>
                    <a:pt x="31204" y="4587"/>
                    <a:pt x="31504" y="3559"/>
                    <a:pt x="32081" y="2482"/>
                  </a:cubicBezTo>
                  <a:lnTo>
                    <a:pt x="32582" y="1554"/>
                  </a:lnTo>
                  <a:lnTo>
                    <a:pt x="31530" y="1504"/>
                  </a:lnTo>
                  <a:cubicBezTo>
                    <a:pt x="31028" y="1479"/>
                    <a:pt x="30577" y="1454"/>
                    <a:pt x="30201" y="1454"/>
                  </a:cubicBezTo>
                  <a:cubicBezTo>
                    <a:pt x="26968" y="1454"/>
                    <a:pt x="24261" y="2106"/>
                    <a:pt x="21730" y="3509"/>
                  </a:cubicBezTo>
                  <a:cubicBezTo>
                    <a:pt x="20352" y="4261"/>
                    <a:pt x="19123" y="5264"/>
                    <a:pt x="17945" y="6542"/>
                  </a:cubicBezTo>
                  <a:cubicBezTo>
                    <a:pt x="18121" y="5339"/>
                    <a:pt x="18271" y="4211"/>
                    <a:pt x="18397" y="3133"/>
                  </a:cubicBezTo>
                  <a:lnTo>
                    <a:pt x="18522" y="2156"/>
                  </a:lnTo>
                  <a:lnTo>
                    <a:pt x="17570" y="2381"/>
                  </a:lnTo>
                  <a:cubicBezTo>
                    <a:pt x="16116" y="2757"/>
                    <a:pt x="14763" y="2958"/>
                    <a:pt x="13534" y="2958"/>
                  </a:cubicBezTo>
                  <a:cubicBezTo>
                    <a:pt x="11229" y="2958"/>
                    <a:pt x="9775" y="2281"/>
                    <a:pt x="8948" y="1705"/>
                  </a:cubicBezTo>
                  <a:cubicBezTo>
                    <a:pt x="8622" y="1479"/>
                    <a:pt x="8321" y="1203"/>
                    <a:pt x="8096" y="928"/>
                  </a:cubicBezTo>
                  <a:lnTo>
                    <a:pt x="726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23"/>
            <p:cNvSpPr/>
            <p:nvPr/>
          </p:nvSpPr>
          <p:spPr>
            <a:xfrm>
              <a:off x="5816834" y="2548759"/>
              <a:ext cx="1198910" cy="1515402"/>
            </a:xfrm>
            <a:custGeom>
              <a:avLst/>
              <a:gdLst/>
              <a:ahLst/>
              <a:cxnLst/>
              <a:rect l="l" t="t" r="r" b="b"/>
              <a:pathLst>
                <a:path w="59625" h="75365" extrusionOk="0">
                  <a:moveTo>
                    <a:pt x="7569" y="853"/>
                  </a:moveTo>
                  <a:lnTo>
                    <a:pt x="8120" y="1504"/>
                  </a:lnTo>
                  <a:cubicBezTo>
                    <a:pt x="8396" y="1780"/>
                    <a:pt x="8697" y="2056"/>
                    <a:pt x="9023" y="2306"/>
                  </a:cubicBezTo>
                  <a:cubicBezTo>
                    <a:pt x="9875" y="2883"/>
                    <a:pt x="11379" y="3584"/>
                    <a:pt x="13734" y="3584"/>
                  </a:cubicBezTo>
                  <a:cubicBezTo>
                    <a:pt x="14963" y="3584"/>
                    <a:pt x="16341" y="3409"/>
                    <a:pt x="17820" y="3033"/>
                  </a:cubicBezTo>
                  <a:lnTo>
                    <a:pt x="18471" y="2858"/>
                  </a:lnTo>
                  <a:lnTo>
                    <a:pt x="18396" y="3534"/>
                  </a:lnTo>
                  <a:cubicBezTo>
                    <a:pt x="18246" y="4612"/>
                    <a:pt x="18120" y="5740"/>
                    <a:pt x="17945" y="6943"/>
                  </a:cubicBezTo>
                  <a:lnTo>
                    <a:pt x="17870" y="7594"/>
                  </a:lnTo>
                  <a:lnTo>
                    <a:pt x="18321" y="7093"/>
                  </a:lnTo>
                  <a:cubicBezTo>
                    <a:pt x="19449" y="5840"/>
                    <a:pt x="20677" y="4863"/>
                    <a:pt x="22030" y="4111"/>
                  </a:cubicBezTo>
                  <a:cubicBezTo>
                    <a:pt x="24537" y="2732"/>
                    <a:pt x="27193" y="2106"/>
                    <a:pt x="30401" y="2106"/>
                  </a:cubicBezTo>
                  <a:cubicBezTo>
                    <a:pt x="30752" y="2106"/>
                    <a:pt x="31153" y="2106"/>
                    <a:pt x="31730" y="2131"/>
                  </a:cubicBezTo>
                  <a:lnTo>
                    <a:pt x="32456" y="2181"/>
                  </a:lnTo>
                  <a:lnTo>
                    <a:pt x="32105" y="2807"/>
                  </a:lnTo>
                  <a:cubicBezTo>
                    <a:pt x="31504" y="3935"/>
                    <a:pt x="31203" y="4963"/>
                    <a:pt x="31203" y="5915"/>
                  </a:cubicBezTo>
                  <a:cubicBezTo>
                    <a:pt x="31203" y="6492"/>
                    <a:pt x="31303" y="7018"/>
                    <a:pt x="31529" y="7519"/>
                  </a:cubicBezTo>
                  <a:cubicBezTo>
                    <a:pt x="31780" y="8046"/>
                    <a:pt x="32181" y="8547"/>
                    <a:pt x="32707" y="8998"/>
                  </a:cubicBezTo>
                  <a:cubicBezTo>
                    <a:pt x="33634" y="9750"/>
                    <a:pt x="34762" y="10201"/>
                    <a:pt x="36090" y="10276"/>
                  </a:cubicBezTo>
                  <a:lnTo>
                    <a:pt x="36466" y="10301"/>
                  </a:lnTo>
                  <a:lnTo>
                    <a:pt x="36517" y="10677"/>
                  </a:lnTo>
                  <a:cubicBezTo>
                    <a:pt x="36642" y="11479"/>
                    <a:pt x="36742" y="12281"/>
                    <a:pt x="36867" y="13083"/>
                  </a:cubicBezTo>
                  <a:cubicBezTo>
                    <a:pt x="37369" y="16492"/>
                    <a:pt x="37995" y="20201"/>
                    <a:pt x="38772" y="24437"/>
                  </a:cubicBezTo>
                  <a:cubicBezTo>
                    <a:pt x="39123" y="26366"/>
                    <a:pt x="39499" y="28296"/>
                    <a:pt x="39850" y="30101"/>
                  </a:cubicBezTo>
                  <a:lnTo>
                    <a:pt x="40401" y="32933"/>
                  </a:lnTo>
                  <a:cubicBezTo>
                    <a:pt x="40577" y="33760"/>
                    <a:pt x="40777" y="34737"/>
                    <a:pt x="41053" y="35715"/>
                  </a:cubicBezTo>
                  <a:cubicBezTo>
                    <a:pt x="41304" y="36667"/>
                    <a:pt x="41629" y="37570"/>
                    <a:pt x="42005" y="38422"/>
                  </a:cubicBezTo>
                  <a:cubicBezTo>
                    <a:pt x="42431" y="39324"/>
                    <a:pt x="42908" y="40151"/>
                    <a:pt x="43459" y="40853"/>
                  </a:cubicBezTo>
                  <a:cubicBezTo>
                    <a:pt x="44010" y="41580"/>
                    <a:pt x="44737" y="42206"/>
                    <a:pt x="45564" y="42682"/>
                  </a:cubicBezTo>
                  <a:lnTo>
                    <a:pt x="46015" y="42933"/>
                  </a:lnTo>
                  <a:lnTo>
                    <a:pt x="46842" y="43259"/>
                  </a:lnTo>
                  <a:lnTo>
                    <a:pt x="47118" y="43309"/>
                  </a:lnTo>
                  <a:cubicBezTo>
                    <a:pt x="47494" y="43409"/>
                    <a:pt x="47820" y="43484"/>
                    <a:pt x="48171" y="43509"/>
                  </a:cubicBezTo>
                  <a:lnTo>
                    <a:pt x="48221" y="43509"/>
                  </a:lnTo>
                  <a:cubicBezTo>
                    <a:pt x="48441" y="43539"/>
                    <a:pt x="48661" y="43551"/>
                    <a:pt x="48882" y="43551"/>
                  </a:cubicBezTo>
                  <a:cubicBezTo>
                    <a:pt x="49037" y="43551"/>
                    <a:pt x="49193" y="43545"/>
                    <a:pt x="49349" y="43534"/>
                  </a:cubicBezTo>
                  <a:lnTo>
                    <a:pt x="49624" y="43534"/>
                  </a:lnTo>
                  <a:cubicBezTo>
                    <a:pt x="49775" y="43534"/>
                    <a:pt x="49900" y="43509"/>
                    <a:pt x="50075" y="43484"/>
                  </a:cubicBezTo>
                  <a:cubicBezTo>
                    <a:pt x="50151" y="43459"/>
                    <a:pt x="50226" y="43459"/>
                    <a:pt x="50326" y="43434"/>
                  </a:cubicBezTo>
                  <a:cubicBezTo>
                    <a:pt x="50376" y="43409"/>
                    <a:pt x="50451" y="43384"/>
                    <a:pt x="50527" y="43384"/>
                  </a:cubicBezTo>
                  <a:cubicBezTo>
                    <a:pt x="50677" y="43334"/>
                    <a:pt x="50827" y="43309"/>
                    <a:pt x="50953" y="43234"/>
                  </a:cubicBezTo>
                  <a:cubicBezTo>
                    <a:pt x="51755" y="42933"/>
                    <a:pt x="52557" y="42432"/>
                    <a:pt x="53309" y="41730"/>
                  </a:cubicBezTo>
                  <a:cubicBezTo>
                    <a:pt x="54812" y="40301"/>
                    <a:pt x="55840" y="38497"/>
                    <a:pt x="56592" y="37093"/>
                  </a:cubicBezTo>
                  <a:cubicBezTo>
                    <a:pt x="57043" y="36166"/>
                    <a:pt x="57494" y="35214"/>
                    <a:pt x="57920" y="34136"/>
                  </a:cubicBezTo>
                  <a:lnTo>
                    <a:pt x="58797" y="32031"/>
                  </a:lnTo>
                  <a:lnTo>
                    <a:pt x="59198" y="72081"/>
                  </a:lnTo>
                  <a:lnTo>
                    <a:pt x="59023" y="72206"/>
                  </a:lnTo>
                  <a:cubicBezTo>
                    <a:pt x="58321" y="72708"/>
                    <a:pt x="55639" y="74337"/>
                    <a:pt x="50025" y="74713"/>
                  </a:cubicBezTo>
                  <a:cubicBezTo>
                    <a:pt x="47820" y="74863"/>
                    <a:pt x="44712" y="74938"/>
                    <a:pt x="41053" y="74938"/>
                  </a:cubicBezTo>
                  <a:cubicBezTo>
                    <a:pt x="34336" y="74938"/>
                    <a:pt x="27293" y="74688"/>
                    <a:pt x="23108" y="74261"/>
                  </a:cubicBezTo>
                  <a:cubicBezTo>
                    <a:pt x="19574" y="73911"/>
                    <a:pt x="17143" y="72983"/>
                    <a:pt x="15739" y="72281"/>
                  </a:cubicBezTo>
                  <a:cubicBezTo>
                    <a:pt x="15113" y="71956"/>
                    <a:pt x="14536" y="71605"/>
                    <a:pt x="14060" y="71229"/>
                  </a:cubicBezTo>
                  <a:cubicBezTo>
                    <a:pt x="13885" y="71078"/>
                    <a:pt x="13734" y="70978"/>
                    <a:pt x="13659" y="70903"/>
                  </a:cubicBezTo>
                  <a:lnTo>
                    <a:pt x="13459" y="70728"/>
                  </a:lnTo>
                  <a:lnTo>
                    <a:pt x="16617" y="38848"/>
                  </a:lnTo>
                  <a:lnTo>
                    <a:pt x="16140" y="39575"/>
                  </a:lnTo>
                  <a:cubicBezTo>
                    <a:pt x="15263" y="40928"/>
                    <a:pt x="14211" y="42006"/>
                    <a:pt x="13008" y="42758"/>
                  </a:cubicBezTo>
                  <a:cubicBezTo>
                    <a:pt x="11604" y="43660"/>
                    <a:pt x="9975" y="44136"/>
                    <a:pt x="8321" y="44136"/>
                  </a:cubicBezTo>
                  <a:cubicBezTo>
                    <a:pt x="6742" y="44136"/>
                    <a:pt x="5138" y="43710"/>
                    <a:pt x="3835" y="42908"/>
                  </a:cubicBezTo>
                  <a:cubicBezTo>
                    <a:pt x="2757" y="42231"/>
                    <a:pt x="1930" y="41179"/>
                    <a:pt x="1378" y="39775"/>
                  </a:cubicBezTo>
                  <a:lnTo>
                    <a:pt x="1303" y="39575"/>
                  </a:lnTo>
                  <a:lnTo>
                    <a:pt x="1203" y="39625"/>
                  </a:lnTo>
                  <a:lnTo>
                    <a:pt x="1103" y="39048"/>
                  </a:lnTo>
                  <a:cubicBezTo>
                    <a:pt x="501" y="35690"/>
                    <a:pt x="401" y="32306"/>
                    <a:pt x="827" y="28948"/>
                  </a:cubicBezTo>
                  <a:cubicBezTo>
                    <a:pt x="1153" y="26066"/>
                    <a:pt x="1855" y="23183"/>
                    <a:pt x="2506" y="20402"/>
                  </a:cubicBezTo>
                  <a:cubicBezTo>
                    <a:pt x="2632" y="19925"/>
                    <a:pt x="2732" y="19449"/>
                    <a:pt x="2857" y="18973"/>
                  </a:cubicBezTo>
                  <a:cubicBezTo>
                    <a:pt x="3634" y="15640"/>
                    <a:pt x="4511" y="12281"/>
                    <a:pt x="5338" y="9123"/>
                  </a:cubicBezTo>
                  <a:cubicBezTo>
                    <a:pt x="5915" y="6943"/>
                    <a:pt x="6541" y="4562"/>
                    <a:pt x="7343" y="1680"/>
                  </a:cubicBezTo>
                  <a:lnTo>
                    <a:pt x="7569" y="853"/>
                  </a:lnTo>
                  <a:close/>
                  <a:moveTo>
                    <a:pt x="7368" y="0"/>
                  </a:moveTo>
                  <a:lnTo>
                    <a:pt x="6942" y="1579"/>
                  </a:lnTo>
                  <a:cubicBezTo>
                    <a:pt x="6140" y="4462"/>
                    <a:pt x="5514" y="6843"/>
                    <a:pt x="4937" y="9023"/>
                  </a:cubicBezTo>
                  <a:cubicBezTo>
                    <a:pt x="4110" y="12181"/>
                    <a:pt x="3233" y="15539"/>
                    <a:pt x="2456" y="18873"/>
                  </a:cubicBezTo>
                  <a:cubicBezTo>
                    <a:pt x="2331" y="19349"/>
                    <a:pt x="2231" y="19825"/>
                    <a:pt x="2105" y="20326"/>
                  </a:cubicBezTo>
                  <a:cubicBezTo>
                    <a:pt x="1429" y="23108"/>
                    <a:pt x="752" y="25991"/>
                    <a:pt x="401" y="28898"/>
                  </a:cubicBezTo>
                  <a:cubicBezTo>
                    <a:pt x="0" y="32281"/>
                    <a:pt x="100" y="35740"/>
                    <a:pt x="702" y="39123"/>
                  </a:cubicBezTo>
                  <a:lnTo>
                    <a:pt x="902" y="40201"/>
                  </a:lnTo>
                  <a:lnTo>
                    <a:pt x="1078" y="40126"/>
                  </a:lnTo>
                  <a:cubicBezTo>
                    <a:pt x="1654" y="41529"/>
                    <a:pt x="2506" y="42582"/>
                    <a:pt x="3634" y="43259"/>
                  </a:cubicBezTo>
                  <a:cubicBezTo>
                    <a:pt x="4988" y="44086"/>
                    <a:pt x="6667" y="44562"/>
                    <a:pt x="8321" y="44562"/>
                  </a:cubicBezTo>
                  <a:cubicBezTo>
                    <a:pt x="10075" y="44562"/>
                    <a:pt x="11754" y="44061"/>
                    <a:pt x="13233" y="43108"/>
                  </a:cubicBezTo>
                  <a:cubicBezTo>
                    <a:pt x="14286" y="42457"/>
                    <a:pt x="15213" y="41555"/>
                    <a:pt x="16040" y="40452"/>
                  </a:cubicBezTo>
                  <a:lnTo>
                    <a:pt x="16040" y="40452"/>
                  </a:lnTo>
                  <a:lnTo>
                    <a:pt x="13058" y="70452"/>
                  </a:lnTo>
                  <a:lnTo>
                    <a:pt x="13033" y="70878"/>
                  </a:lnTo>
                  <a:lnTo>
                    <a:pt x="13384" y="71204"/>
                  </a:lnTo>
                  <a:cubicBezTo>
                    <a:pt x="13459" y="71279"/>
                    <a:pt x="13609" y="71404"/>
                    <a:pt x="13810" y="71555"/>
                  </a:cubicBezTo>
                  <a:cubicBezTo>
                    <a:pt x="14311" y="71931"/>
                    <a:pt x="14887" y="72307"/>
                    <a:pt x="15564" y="72632"/>
                  </a:cubicBezTo>
                  <a:cubicBezTo>
                    <a:pt x="16993" y="73384"/>
                    <a:pt x="19449" y="74337"/>
                    <a:pt x="23058" y="74688"/>
                  </a:cubicBezTo>
                  <a:cubicBezTo>
                    <a:pt x="27268" y="75089"/>
                    <a:pt x="34336" y="75364"/>
                    <a:pt x="41053" y="75364"/>
                  </a:cubicBezTo>
                  <a:cubicBezTo>
                    <a:pt x="44712" y="75364"/>
                    <a:pt x="47820" y="75289"/>
                    <a:pt x="50050" y="75139"/>
                  </a:cubicBezTo>
                  <a:cubicBezTo>
                    <a:pt x="55765" y="74738"/>
                    <a:pt x="58547" y="73058"/>
                    <a:pt x="59248" y="72557"/>
                  </a:cubicBezTo>
                  <a:lnTo>
                    <a:pt x="59624" y="72281"/>
                  </a:lnTo>
                  <a:lnTo>
                    <a:pt x="59173" y="29976"/>
                  </a:lnTo>
                  <a:lnTo>
                    <a:pt x="57544" y="33986"/>
                  </a:lnTo>
                  <a:cubicBezTo>
                    <a:pt x="57093" y="35038"/>
                    <a:pt x="56667" y="35991"/>
                    <a:pt x="56216" y="36893"/>
                  </a:cubicBezTo>
                  <a:cubicBezTo>
                    <a:pt x="55489" y="38271"/>
                    <a:pt x="54461" y="40026"/>
                    <a:pt x="53008" y="41404"/>
                  </a:cubicBezTo>
                  <a:cubicBezTo>
                    <a:pt x="52306" y="42081"/>
                    <a:pt x="51554" y="42582"/>
                    <a:pt x="50802" y="42858"/>
                  </a:cubicBezTo>
                  <a:lnTo>
                    <a:pt x="50777" y="42858"/>
                  </a:lnTo>
                  <a:cubicBezTo>
                    <a:pt x="50677" y="42908"/>
                    <a:pt x="50552" y="42933"/>
                    <a:pt x="50426" y="42983"/>
                  </a:cubicBezTo>
                  <a:cubicBezTo>
                    <a:pt x="50351" y="42983"/>
                    <a:pt x="50276" y="43008"/>
                    <a:pt x="50226" y="43033"/>
                  </a:cubicBezTo>
                  <a:cubicBezTo>
                    <a:pt x="50151" y="43033"/>
                    <a:pt x="50075" y="43058"/>
                    <a:pt x="49975" y="43058"/>
                  </a:cubicBezTo>
                  <a:cubicBezTo>
                    <a:pt x="49850" y="43083"/>
                    <a:pt x="49725" y="43108"/>
                    <a:pt x="49624" y="43108"/>
                  </a:cubicBezTo>
                  <a:lnTo>
                    <a:pt x="49349" y="43108"/>
                  </a:lnTo>
                  <a:cubicBezTo>
                    <a:pt x="49132" y="43123"/>
                    <a:pt x="48923" y="43137"/>
                    <a:pt x="48718" y="43137"/>
                  </a:cubicBezTo>
                  <a:cubicBezTo>
                    <a:pt x="48568" y="43137"/>
                    <a:pt x="48419" y="43130"/>
                    <a:pt x="48271" y="43108"/>
                  </a:cubicBezTo>
                  <a:lnTo>
                    <a:pt x="48196" y="43083"/>
                  </a:lnTo>
                  <a:cubicBezTo>
                    <a:pt x="47895" y="43083"/>
                    <a:pt x="47569" y="43008"/>
                    <a:pt x="47193" y="42908"/>
                  </a:cubicBezTo>
                  <a:lnTo>
                    <a:pt x="46968" y="42858"/>
                  </a:lnTo>
                  <a:lnTo>
                    <a:pt x="46191" y="42557"/>
                  </a:lnTo>
                  <a:lnTo>
                    <a:pt x="45765" y="42331"/>
                  </a:lnTo>
                  <a:cubicBezTo>
                    <a:pt x="45013" y="41880"/>
                    <a:pt x="44311" y="41279"/>
                    <a:pt x="43785" y="40577"/>
                  </a:cubicBezTo>
                  <a:cubicBezTo>
                    <a:pt x="43258" y="39900"/>
                    <a:pt x="42782" y="39123"/>
                    <a:pt x="42381" y="38246"/>
                  </a:cubicBezTo>
                  <a:cubicBezTo>
                    <a:pt x="42030" y="37419"/>
                    <a:pt x="41705" y="36517"/>
                    <a:pt x="41454" y="35615"/>
                  </a:cubicBezTo>
                  <a:cubicBezTo>
                    <a:pt x="41178" y="34637"/>
                    <a:pt x="40978" y="33660"/>
                    <a:pt x="40827" y="32833"/>
                  </a:cubicBezTo>
                  <a:lnTo>
                    <a:pt x="40276" y="30026"/>
                  </a:lnTo>
                  <a:cubicBezTo>
                    <a:pt x="39925" y="28221"/>
                    <a:pt x="39549" y="26291"/>
                    <a:pt x="39198" y="24361"/>
                  </a:cubicBezTo>
                  <a:cubicBezTo>
                    <a:pt x="38421" y="20151"/>
                    <a:pt x="37795" y="16417"/>
                    <a:pt x="37268" y="13008"/>
                  </a:cubicBezTo>
                  <a:cubicBezTo>
                    <a:pt x="37168" y="12231"/>
                    <a:pt x="37043" y="11429"/>
                    <a:pt x="36943" y="10627"/>
                  </a:cubicBezTo>
                  <a:lnTo>
                    <a:pt x="36842" y="9925"/>
                  </a:lnTo>
                  <a:lnTo>
                    <a:pt x="36116" y="9875"/>
                  </a:lnTo>
                  <a:cubicBezTo>
                    <a:pt x="34887" y="9775"/>
                    <a:pt x="33835" y="9374"/>
                    <a:pt x="32983" y="8672"/>
                  </a:cubicBezTo>
                  <a:cubicBezTo>
                    <a:pt x="32481" y="8271"/>
                    <a:pt x="32131" y="7820"/>
                    <a:pt x="31905" y="7344"/>
                  </a:cubicBezTo>
                  <a:cubicBezTo>
                    <a:pt x="31730" y="6893"/>
                    <a:pt x="31629" y="6416"/>
                    <a:pt x="31629" y="5915"/>
                  </a:cubicBezTo>
                  <a:cubicBezTo>
                    <a:pt x="31629" y="5038"/>
                    <a:pt x="31905" y="4061"/>
                    <a:pt x="32481" y="3008"/>
                  </a:cubicBezTo>
                  <a:lnTo>
                    <a:pt x="33133" y="1780"/>
                  </a:lnTo>
                  <a:lnTo>
                    <a:pt x="31755" y="1705"/>
                  </a:lnTo>
                  <a:cubicBezTo>
                    <a:pt x="31153" y="1680"/>
                    <a:pt x="30752" y="1680"/>
                    <a:pt x="30401" y="1680"/>
                  </a:cubicBezTo>
                  <a:cubicBezTo>
                    <a:pt x="27118" y="1680"/>
                    <a:pt x="24411" y="2331"/>
                    <a:pt x="21830" y="3760"/>
                  </a:cubicBezTo>
                  <a:cubicBezTo>
                    <a:pt x="20602" y="4437"/>
                    <a:pt x="19499" y="5289"/>
                    <a:pt x="18446" y="6341"/>
                  </a:cubicBezTo>
                  <a:cubicBezTo>
                    <a:pt x="18572" y="5389"/>
                    <a:pt x="18697" y="4462"/>
                    <a:pt x="18797" y="3584"/>
                  </a:cubicBezTo>
                  <a:lnTo>
                    <a:pt x="18948" y="2306"/>
                  </a:lnTo>
                  <a:lnTo>
                    <a:pt x="18948" y="2306"/>
                  </a:lnTo>
                  <a:lnTo>
                    <a:pt x="17719" y="2607"/>
                  </a:lnTo>
                  <a:cubicBezTo>
                    <a:pt x="16266" y="2983"/>
                    <a:pt x="14937" y="3183"/>
                    <a:pt x="13734" y="3183"/>
                  </a:cubicBezTo>
                  <a:cubicBezTo>
                    <a:pt x="11479" y="3183"/>
                    <a:pt x="10075" y="2507"/>
                    <a:pt x="9273" y="1955"/>
                  </a:cubicBezTo>
                  <a:cubicBezTo>
                    <a:pt x="8947" y="1730"/>
                    <a:pt x="8672" y="1479"/>
                    <a:pt x="8446" y="1228"/>
                  </a:cubicBezTo>
                  <a:lnTo>
                    <a:pt x="73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23"/>
            <p:cNvSpPr/>
            <p:nvPr/>
          </p:nvSpPr>
          <p:spPr>
            <a:xfrm>
              <a:off x="6220493" y="2891471"/>
              <a:ext cx="471722" cy="358296"/>
            </a:xfrm>
            <a:custGeom>
              <a:avLst/>
              <a:gdLst/>
              <a:ahLst/>
              <a:cxnLst/>
              <a:rect l="l" t="t" r="r" b="b"/>
              <a:pathLst>
                <a:path w="23460" h="17819" extrusionOk="0">
                  <a:moveTo>
                    <a:pt x="6121" y="0"/>
                  </a:moveTo>
                  <a:cubicBezTo>
                    <a:pt x="5467" y="0"/>
                    <a:pt x="4810" y="106"/>
                    <a:pt x="4186" y="325"/>
                  </a:cubicBezTo>
                  <a:cubicBezTo>
                    <a:pt x="2106" y="1052"/>
                    <a:pt x="652" y="3107"/>
                    <a:pt x="326" y="5287"/>
                  </a:cubicBezTo>
                  <a:cubicBezTo>
                    <a:pt x="0" y="7468"/>
                    <a:pt x="702" y="9723"/>
                    <a:pt x="1955" y="11553"/>
                  </a:cubicBezTo>
                  <a:cubicBezTo>
                    <a:pt x="3208" y="13358"/>
                    <a:pt x="4963" y="14786"/>
                    <a:pt x="6842" y="15939"/>
                  </a:cubicBezTo>
                  <a:cubicBezTo>
                    <a:pt x="8020" y="16666"/>
                    <a:pt x="9274" y="17292"/>
                    <a:pt x="10552" y="17819"/>
                  </a:cubicBezTo>
                  <a:cubicBezTo>
                    <a:pt x="11930" y="17593"/>
                    <a:pt x="13284" y="17242"/>
                    <a:pt x="14612" y="16791"/>
                  </a:cubicBezTo>
                  <a:cubicBezTo>
                    <a:pt x="16692" y="16089"/>
                    <a:pt x="18722" y="15087"/>
                    <a:pt x="20351" y="13608"/>
                  </a:cubicBezTo>
                  <a:cubicBezTo>
                    <a:pt x="21955" y="12104"/>
                    <a:pt x="23158" y="10049"/>
                    <a:pt x="23309" y="7844"/>
                  </a:cubicBezTo>
                  <a:cubicBezTo>
                    <a:pt x="23459" y="5663"/>
                    <a:pt x="22507" y="3332"/>
                    <a:pt x="20627" y="2154"/>
                  </a:cubicBezTo>
                  <a:cubicBezTo>
                    <a:pt x="19800" y="1628"/>
                    <a:pt x="18848" y="1352"/>
                    <a:pt x="17870" y="1277"/>
                  </a:cubicBezTo>
                  <a:cubicBezTo>
                    <a:pt x="17746" y="1270"/>
                    <a:pt x="17622" y="1267"/>
                    <a:pt x="17497" y="1267"/>
                  </a:cubicBezTo>
                  <a:cubicBezTo>
                    <a:pt x="16715" y="1267"/>
                    <a:pt x="15927" y="1408"/>
                    <a:pt x="15213" y="1753"/>
                  </a:cubicBezTo>
                  <a:cubicBezTo>
                    <a:pt x="14311" y="2180"/>
                    <a:pt x="13584" y="2881"/>
                    <a:pt x="12958" y="3633"/>
                  </a:cubicBezTo>
                  <a:cubicBezTo>
                    <a:pt x="12607" y="4059"/>
                    <a:pt x="12281" y="4510"/>
                    <a:pt x="11980" y="4987"/>
                  </a:cubicBezTo>
                  <a:cubicBezTo>
                    <a:pt x="11805" y="4460"/>
                    <a:pt x="11579" y="3959"/>
                    <a:pt x="11354" y="3458"/>
                  </a:cubicBezTo>
                  <a:cubicBezTo>
                    <a:pt x="10903" y="2581"/>
                    <a:pt x="10351" y="1728"/>
                    <a:pt x="9574" y="1127"/>
                  </a:cubicBezTo>
                  <a:cubicBezTo>
                    <a:pt x="8847" y="550"/>
                    <a:pt x="7970" y="225"/>
                    <a:pt x="7068" y="74"/>
                  </a:cubicBezTo>
                  <a:cubicBezTo>
                    <a:pt x="6756" y="25"/>
                    <a:pt x="6439" y="0"/>
                    <a:pt x="61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23"/>
            <p:cNvSpPr/>
            <p:nvPr/>
          </p:nvSpPr>
          <p:spPr>
            <a:xfrm>
              <a:off x="6216451" y="2887872"/>
              <a:ext cx="481293" cy="365434"/>
            </a:xfrm>
            <a:custGeom>
              <a:avLst/>
              <a:gdLst/>
              <a:ahLst/>
              <a:cxnLst/>
              <a:rect l="l" t="t" r="r" b="b"/>
              <a:pathLst>
                <a:path w="23936" h="18174" extrusionOk="0">
                  <a:moveTo>
                    <a:pt x="6301" y="362"/>
                  </a:moveTo>
                  <a:cubicBezTo>
                    <a:pt x="6738" y="362"/>
                    <a:pt x="7173" y="410"/>
                    <a:pt x="7595" y="504"/>
                  </a:cubicBezTo>
                  <a:cubicBezTo>
                    <a:pt x="8698" y="729"/>
                    <a:pt x="9700" y="1306"/>
                    <a:pt x="10402" y="2183"/>
                  </a:cubicBezTo>
                  <a:cubicBezTo>
                    <a:pt x="11113" y="3042"/>
                    <a:pt x="11608" y="4092"/>
                    <a:pt x="12005" y="5147"/>
                  </a:cubicBezTo>
                  <a:lnTo>
                    <a:pt x="12005" y="5147"/>
                  </a:lnTo>
                  <a:cubicBezTo>
                    <a:pt x="11995" y="5197"/>
                    <a:pt x="12020" y="5243"/>
                    <a:pt x="12061" y="5274"/>
                  </a:cubicBezTo>
                  <a:lnTo>
                    <a:pt x="12061" y="5274"/>
                  </a:lnTo>
                  <a:cubicBezTo>
                    <a:pt x="12093" y="5316"/>
                    <a:pt x="12139" y="5335"/>
                    <a:pt x="12185" y="5335"/>
                  </a:cubicBezTo>
                  <a:cubicBezTo>
                    <a:pt x="12228" y="5335"/>
                    <a:pt x="12272" y="5318"/>
                    <a:pt x="12306" y="5289"/>
                  </a:cubicBezTo>
                  <a:lnTo>
                    <a:pt x="12306" y="5289"/>
                  </a:lnTo>
                  <a:cubicBezTo>
                    <a:pt x="12325" y="5277"/>
                    <a:pt x="12342" y="5261"/>
                    <a:pt x="12357" y="5241"/>
                  </a:cubicBezTo>
                  <a:cubicBezTo>
                    <a:pt x="12683" y="4714"/>
                    <a:pt x="13033" y="4238"/>
                    <a:pt x="13434" y="3762"/>
                  </a:cubicBezTo>
                  <a:cubicBezTo>
                    <a:pt x="14161" y="2910"/>
                    <a:pt x="15013" y="2183"/>
                    <a:pt x="16116" y="1857"/>
                  </a:cubicBezTo>
                  <a:cubicBezTo>
                    <a:pt x="16617" y="1694"/>
                    <a:pt x="17150" y="1618"/>
                    <a:pt x="17685" y="1618"/>
                  </a:cubicBezTo>
                  <a:cubicBezTo>
                    <a:pt x="18302" y="1618"/>
                    <a:pt x="18923" y="1720"/>
                    <a:pt x="19500" y="1907"/>
                  </a:cubicBezTo>
                  <a:cubicBezTo>
                    <a:pt x="21480" y="2534"/>
                    <a:pt x="22808" y="4263"/>
                    <a:pt x="23209" y="6243"/>
                  </a:cubicBezTo>
                  <a:cubicBezTo>
                    <a:pt x="23635" y="8248"/>
                    <a:pt x="23034" y="10303"/>
                    <a:pt x="21881" y="11983"/>
                  </a:cubicBezTo>
                  <a:cubicBezTo>
                    <a:pt x="20628" y="13787"/>
                    <a:pt x="18773" y="15090"/>
                    <a:pt x="16793" y="15993"/>
                  </a:cubicBezTo>
                  <a:cubicBezTo>
                    <a:pt x="15740" y="16494"/>
                    <a:pt x="14637" y="16870"/>
                    <a:pt x="13535" y="17196"/>
                  </a:cubicBezTo>
                  <a:cubicBezTo>
                    <a:pt x="12908" y="17371"/>
                    <a:pt x="12282" y="17522"/>
                    <a:pt x="11680" y="17647"/>
                  </a:cubicBezTo>
                  <a:cubicBezTo>
                    <a:pt x="11505" y="17697"/>
                    <a:pt x="11329" y="17722"/>
                    <a:pt x="11179" y="17747"/>
                  </a:cubicBezTo>
                  <a:cubicBezTo>
                    <a:pt x="11054" y="17772"/>
                    <a:pt x="10878" y="17822"/>
                    <a:pt x="10753" y="17822"/>
                  </a:cubicBezTo>
                  <a:cubicBezTo>
                    <a:pt x="10653" y="17797"/>
                    <a:pt x="10502" y="17697"/>
                    <a:pt x="10377" y="17647"/>
                  </a:cubicBezTo>
                  <a:cubicBezTo>
                    <a:pt x="10226" y="17597"/>
                    <a:pt x="10076" y="17522"/>
                    <a:pt x="9951" y="17446"/>
                  </a:cubicBezTo>
                  <a:cubicBezTo>
                    <a:pt x="7896" y="16519"/>
                    <a:pt x="5916" y="15341"/>
                    <a:pt x="4262" y="13837"/>
                  </a:cubicBezTo>
                  <a:cubicBezTo>
                    <a:pt x="2632" y="12359"/>
                    <a:pt x="1329" y="10479"/>
                    <a:pt x="828" y="8298"/>
                  </a:cubicBezTo>
                  <a:cubicBezTo>
                    <a:pt x="352" y="6293"/>
                    <a:pt x="703" y="4163"/>
                    <a:pt x="1981" y="2509"/>
                  </a:cubicBezTo>
                  <a:cubicBezTo>
                    <a:pt x="2557" y="1757"/>
                    <a:pt x="3284" y="1156"/>
                    <a:pt x="4161" y="780"/>
                  </a:cubicBezTo>
                  <a:cubicBezTo>
                    <a:pt x="4836" y="497"/>
                    <a:pt x="5570" y="362"/>
                    <a:pt x="6301" y="362"/>
                  </a:cubicBezTo>
                  <a:close/>
                  <a:moveTo>
                    <a:pt x="6197" y="1"/>
                  </a:moveTo>
                  <a:cubicBezTo>
                    <a:pt x="6145" y="1"/>
                    <a:pt x="6093" y="2"/>
                    <a:pt x="6041" y="3"/>
                  </a:cubicBezTo>
                  <a:cubicBezTo>
                    <a:pt x="3886" y="103"/>
                    <a:pt x="2056" y="1406"/>
                    <a:pt x="1053" y="3286"/>
                  </a:cubicBezTo>
                  <a:cubicBezTo>
                    <a:pt x="1" y="5291"/>
                    <a:pt x="76" y="7647"/>
                    <a:pt x="903" y="9727"/>
                  </a:cubicBezTo>
                  <a:cubicBezTo>
                    <a:pt x="1730" y="11882"/>
                    <a:pt x="3334" y="13662"/>
                    <a:pt x="5164" y="15040"/>
                  </a:cubicBezTo>
                  <a:cubicBezTo>
                    <a:pt x="6116" y="15767"/>
                    <a:pt x="7119" y="16394"/>
                    <a:pt x="8171" y="16970"/>
                  </a:cubicBezTo>
                  <a:cubicBezTo>
                    <a:pt x="8723" y="17271"/>
                    <a:pt x="9299" y="17547"/>
                    <a:pt x="9851" y="17797"/>
                  </a:cubicBezTo>
                  <a:cubicBezTo>
                    <a:pt x="10026" y="17872"/>
                    <a:pt x="10201" y="17948"/>
                    <a:pt x="10377" y="18023"/>
                  </a:cubicBezTo>
                  <a:cubicBezTo>
                    <a:pt x="10502" y="18073"/>
                    <a:pt x="10627" y="18173"/>
                    <a:pt x="10753" y="18173"/>
                  </a:cubicBezTo>
                  <a:cubicBezTo>
                    <a:pt x="10903" y="18173"/>
                    <a:pt x="11054" y="18123"/>
                    <a:pt x="11204" y="18098"/>
                  </a:cubicBezTo>
                  <a:cubicBezTo>
                    <a:pt x="11354" y="18073"/>
                    <a:pt x="11530" y="18048"/>
                    <a:pt x="11705" y="17998"/>
                  </a:cubicBezTo>
                  <a:cubicBezTo>
                    <a:pt x="14111" y="17496"/>
                    <a:pt x="16517" y="16720"/>
                    <a:pt x="18648" y="15416"/>
                  </a:cubicBezTo>
                  <a:cubicBezTo>
                    <a:pt x="20552" y="14263"/>
                    <a:pt x="22206" y="12609"/>
                    <a:pt x="23084" y="10529"/>
                  </a:cubicBezTo>
                  <a:cubicBezTo>
                    <a:pt x="23886" y="8599"/>
                    <a:pt x="23936" y="6394"/>
                    <a:pt x="22983" y="4489"/>
                  </a:cubicBezTo>
                  <a:cubicBezTo>
                    <a:pt x="22532" y="3612"/>
                    <a:pt x="21881" y="2810"/>
                    <a:pt x="21054" y="2258"/>
                  </a:cubicBezTo>
                  <a:cubicBezTo>
                    <a:pt x="20101" y="1632"/>
                    <a:pt x="18973" y="1306"/>
                    <a:pt x="17820" y="1281"/>
                  </a:cubicBezTo>
                  <a:cubicBezTo>
                    <a:pt x="17748" y="1278"/>
                    <a:pt x="17676" y="1276"/>
                    <a:pt x="17603" y="1276"/>
                  </a:cubicBezTo>
                  <a:cubicBezTo>
                    <a:pt x="16451" y="1276"/>
                    <a:pt x="15332" y="1651"/>
                    <a:pt x="14412" y="2359"/>
                  </a:cubicBezTo>
                  <a:cubicBezTo>
                    <a:pt x="13537" y="3009"/>
                    <a:pt x="12843" y="3861"/>
                    <a:pt x="12239" y="4769"/>
                  </a:cubicBezTo>
                  <a:lnTo>
                    <a:pt x="12239" y="4769"/>
                  </a:lnTo>
                  <a:cubicBezTo>
                    <a:pt x="12062" y="4308"/>
                    <a:pt x="11854" y="3859"/>
                    <a:pt x="11630" y="3411"/>
                  </a:cubicBezTo>
                  <a:cubicBezTo>
                    <a:pt x="11104" y="2384"/>
                    <a:pt x="10402" y="1456"/>
                    <a:pt x="9424" y="855"/>
                  </a:cubicBezTo>
                  <a:cubicBezTo>
                    <a:pt x="8467" y="256"/>
                    <a:pt x="7304" y="1"/>
                    <a:pt x="619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23"/>
            <p:cNvSpPr/>
            <p:nvPr/>
          </p:nvSpPr>
          <p:spPr>
            <a:xfrm>
              <a:off x="6395870" y="2986278"/>
              <a:ext cx="94747" cy="265560"/>
            </a:xfrm>
            <a:custGeom>
              <a:avLst/>
              <a:gdLst/>
              <a:ahLst/>
              <a:cxnLst/>
              <a:rect l="l" t="t" r="r" b="b"/>
              <a:pathLst>
                <a:path w="4712" h="13207" extrusionOk="0">
                  <a:moveTo>
                    <a:pt x="3220" y="1"/>
                  </a:moveTo>
                  <a:cubicBezTo>
                    <a:pt x="3108" y="1"/>
                    <a:pt x="2995" y="97"/>
                    <a:pt x="3058" y="221"/>
                  </a:cubicBezTo>
                  <a:lnTo>
                    <a:pt x="4094" y="2502"/>
                  </a:lnTo>
                  <a:lnTo>
                    <a:pt x="4094" y="2502"/>
                  </a:lnTo>
                  <a:lnTo>
                    <a:pt x="702" y="3204"/>
                  </a:lnTo>
                  <a:cubicBezTo>
                    <a:pt x="577" y="3229"/>
                    <a:pt x="476" y="3404"/>
                    <a:pt x="602" y="3530"/>
                  </a:cubicBezTo>
                  <a:cubicBezTo>
                    <a:pt x="1697" y="4374"/>
                    <a:pt x="2854" y="5135"/>
                    <a:pt x="4054" y="5794"/>
                  </a:cubicBezTo>
                  <a:lnTo>
                    <a:pt x="4054" y="5794"/>
                  </a:lnTo>
                  <a:cubicBezTo>
                    <a:pt x="2770" y="6234"/>
                    <a:pt x="1450" y="6601"/>
                    <a:pt x="151" y="6988"/>
                  </a:cubicBezTo>
                  <a:cubicBezTo>
                    <a:pt x="50" y="7039"/>
                    <a:pt x="0" y="7214"/>
                    <a:pt x="100" y="7289"/>
                  </a:cubicBezTo>
                  <a:cubicBezTo>
                    <a:pt x="1187" y="7991"/>
                    <a:pt x="2294" y="8652"/>
                    <a:pt x="3421" y="9272"/>
                  </a:cubicBezTo>
                  <a:lnTo>
                    <a:pt x="3421" y="9272"/>
                  </a:lnTo>
                  <a:cubicBezTo>
                    <a:pt x="2554" y="9560"/>
                    <a:pt x="1703" y="9863"/>
                    <a:pt x="852" y="10146"/>
                  </a:cubicBezTo>
                  <a:cubicBezTo>
                    <a:pt x="752" y="10196"/>
                    <a:pt x="677" y="10322"/>
                    <a:pt x="752" y="10422"/>
                  </a:cubicBezTo>
                  <a:cubicBezTo>
                    <a:pt x="1128" y="10823"/>
                    <a:pt x="1479" y="11249"/>
                    <a:pt x="1830" y="11650"/>
                  </a:cubicBezTo>
                  <a:cubicBezTo>
                    <a:pt x="1930" y="11750"/>
                    <a:pt x="2055" y="11851"/>
                    <a:pt x="2131" y="11976"/>
                  </a:cubicBezTo>
                  <a:cubicBezTo>
                    <a:pt x="2156" y="12026"/>
                    <a:pt x="2231" y="12076"/>
                    <a:pt x="2206" y="12151"/>
                  </a:cubicBezTo>
                  <a:cubicBezTo>
                    <a:pt x="2206" y="12176"/>
                    <a:pt x="2156" y="12252"/>
                    <a:pt x="2131" y="12277"/>
                  </a:cubicBezTo>
                  <a:cubicBezTo>
                    <a:pt x="1980" y="12502"/>
                    <a:pt x="1855" y="12728"/>
                    <a:pt x="1704" y="12978"/>
                  </a:cubicBezTo>
                  <a:cubicBezTo>
                    <a:pt x="1619" y="13099"/>
                    <a:pt x="1744" y="13207"/>
                    <a:pt x="1864" y="13207"/>
                  </a:cubicBezTo>
                  <a:cubicBezTo>
                    <a:pt x="1920" y="13207"/>
                    <a:pt x="1974" y="13184"/>
                    <a:pt x="2005" y="13129"/>
                  </a:cubicBezTo>
                  <a:cubicBezTo>
                    <a:pt x="2181" y="12853"/>
                    <a:pt x="2406" y="12577"/>
                    <a:pt x="2532" y="12302"/>
                  </a:cubicBezTo>
                  <a:cubicBezTo>
                    <a:pt x="2632" y="12076"/>
                    <a:pt x="2506" y="11876"/>
                    <a:pt x="2356" y="11700"/>
                  </a:cubicBezTo>
                  <a:cubicBezTo>
                    <a:pt x="1978" y="11256"/>
                    <a:pt x="1581" y="10831"/>
                    <a:pt x="1199" y="10391"/>
                  </a:cubicBezTo>
                  <a:lnTo>
                    <a:pt x="1199" y="10391"/>
                  </a:lnTo>
                  <a:cubicBezTo>
                    <a:pt x="2116" y="10089"/>
                    <a:pt x="3015" y="9769"/>
                    <a:pt x="3935" y="9470"/>
                  </a:cubicBezTo>
                  <a:cubicBezTo>
                    <a:pt x="4060" y="9420"/>
                    <a:pt x="4060" y="9219"/>
                    <a:pt x="3935" y="9144"/>
                  </a:cubicBezTo>
                  <a:cubicBezTo>
                    <a:pt x="2813" y="8549"/>
                    <a:pt x="1712" y="7912"/>
                    <a:pt x="632" y="7214"/>
                  </a:cubicBezTo>
                  <a:lnTo>
                    <a:pt x="632" y="7214"/>
                  </a:lnTo>
                  <a:cubicBezTo>
                    <a:pt x="1942" y="6842"/>
                    <a:pt x="3252" y="6445"/>
                    <a:pt x="4562" y="5986"/>
                  </a:cubicBezTo>
                  <a:cubicBezTo>
                    <a:pt x="4712" y="5936"/>
                    <a:pt x="4712" y="5735"/>
                    <a:pt x="4562" y="5660"/>
                  </a:cubicBezTo>
                  <a:cubicBezTo>
                    <a:pt x="3365" y="5039"/>
                    <a:pt x="2211" y="4291"/>
                    <a:pt x="1119" y="3475"/>
                  </a:cubicBezTo>
                  <a:lnTo>
                    <a:pt x="1119" y="3475"/>
                  </a:lnTo>
                  <a:cubicBezTo>
                    <a:pt x="2212" y="3251"/>
                    <a:pt x="3286" y="3027"/>
                    <a:pt x="4361" y="2803"/>
                  </a:cubicBezTo>
                  <a:cubicBezTo>
                    <a:pt x="4461" y="2803"/>
                    <a:pt x="4562" y="2703"/>
                    <a:pt x="4511" y="2577"/>
                  </a:cubicBezTo>
                  <a:cubicBezTo>
                    <a:pt x="4136" y="1750"/>
                    <a:pt x="3760" y="923"/>
                    <a:pt x="3384" y="121"/>
                  </a:cubicBezTo>
                  <a:cubicBezTo>
                    <a:pt x="3355" y="36"/>
                    <a:pt x="3288" y="1"/>
                    <a:pt x="322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23"/>
            <p:cNvSpPr/>
            <p:nvPr/>
          </p:nvSpPr>
          <p:spPr>
            <a:xfrm>
              <a:off x="6577099" y="2976083"/>
              <a:ext cx="78821" cy="160398"/>
            </a:xfrm>
            <a:custGeom>
              <a:avLst/>
              <a:gdLst/>
              <a:ahLst/>
              <a:cxnLst/>
              <a:rect l="l" t="t" r="r" b="b"/>
              <a:pathLst>
                <a:path w="3920" h="7977" extrusionOk="0">
                  <a:moveTo>
                    <a:pt x="2728" y="0"/>
                  </a:moveTo>
                  <a:cubicBezTo>
                    <a:pt x="2614" y="0"/>
                    <a:pt x="2502" y="98"/>
                    <a:pt x="2566" y="227"/>
                  </a:cubicBezTo>
                  <a:cubicBezTo>
                    <a:pt x="3218" y="1681"/>
                    <a:pt x="3468" y="3360"/>
                    <a:pt x="2942" y="4889"/>
                  </a:cubicBezTo>
                  <a:cubicBezTo>
                    <a:pt x="2491" y="6142"/>
                    <a:pt x="1514" y="7220"/>
                    <a:pt x="210" y="7621"/>
                  </a:cubicBezTo>
                  <a:cubicBezTo>
                    <a:pt x="1" y="7691"/>
                    <a:pt x="94" y="7977"/>
                    <a:pt x="289" y="7977"/>
                  </a:cubicBezTo>
                  <a:cubicBezTo>
                    <a:pt x="304" y="7977"/>
                    <a:pt x="320" y="7975"/>
                    <a:pt x="336" y="7972"/>
                  </a:cubicBezTo>
                  <a:cubicBezTo>
                    <a:pt x="937" y="7771"/>
                    <a:pt x="1463" y="7445"/>
                    <a:pt x="1940" y="7019"/>
                  </a:cubicBezTo>
                  <a:cubicBezTo>
                    <a:pt x="3869" y="5240"/>
                    <a:pt x="3920" y="2383"/>
                    <a:pt x="2892" y="102"/>
                  </a:cubicBezTo>
                  <a:cubicBezTo>
                    <a:pt x="2856" y="30"/>
                    <a:pt x="2792" y="0"/>
                    <a:pt x="27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23"/>
            <p:cNvSpPr/>
            <p:nvPr/>
          </p:nvSpPr>
          <p:spPr>
            <a:xfrm>
              <a:off x="6619626" y="3004254"/>
              <a:ext cx="46368" cy="10677"/>
            </a:xfrm>
            <a:custGeom>
              <a:avLst/>
              <a:gdLst/>
              <a:ahLst/>
              <a:cxnLst/>
              <a:rect l="l" t="t" r="r" b="b"/>
              <a:pathLst>
                <a:path w="2306" h="531" extrusionOk="0">
                  <a:moveTo>
                    <a:pt x="2155" y="0"/>
                  </a:moveTo>
                  <a:cubicBezTo>
                    <a:pt x="2147" y="0"/>
                    <a:pt x="2138" y="1"/>
                    <a:pt x="2130" y="4"/>
                  </a:cubicBezTo>
                  <a:cubicBezTo>
                    <a:pt x="1504" y="104"/>
                    <a:pt x="877" y="155"/>
                    <a:pt x="226" y="180"/>
                  </a:cubicBezTo>
                  <a:cubicBezTo>
                    <a:pt x="0" y="180"/>
                    <a:pt x="50" y="530"/>
                    <a:pt x="276" y="530"/>
                  </a:cubicBezTo>
                  <a:cubicBezTo>
                    <a:pt x="902" y="505"/>
                    <a:pt x="1529" y="455"/>
                    <a:pt x="2155" y="355"/>
                  </a:cubicBezTo>
                  <a:cubicBezTo>
                    <a:pt x="2231" y="330"/>
                    <a:pt x="2306" y="255"/>
                    <a:pt x="2306" y="155"/>
                  </a:cubicBezTo>
                  <a:cubicBezTo>
                    <a:pt x="2306" y="87"/>
                    <a:pt x="2226" y="0"/>
                    <a:pt x="21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23"/>
            <p:cNvSpPr/>
            <p:nvPr/>
          </p:nvSpPr>
          <p:spPr>
            <a:xfrm>
              <a:off x="6627187" y="3036989"/>
              <a:ext cx="41844" cy="9511"/>
            </a:xfrm>
            <a:custGeom>
              <a:avLst/>
              <a:gdLst/>
              <a:ahLst/>
              <a:cxnLst/>
              <a:rect l="l" t="t" r="r" b="b"/>
              <a:pathLst>
                <a:path w="2081" h="473" extrusionOk="0">
                  <a:moveTo>
                    <a:pt x="194" y="0"/>
                  </a:moveTo>
                  <a:cubicBezTo>
                    <a:pt x="125" y="0"/>
                    <a:pt x="47" y="65"/>
                    <a:pt x="25" y="131"/>
                  </a:cubicBezTo>
                  <a:cubicBezTo>
                    <a:pt x="0" y="231"/>
                    <a:pt x="75" y="331"/>
                    <a:pt x="175" y="356"/>
                  </a:cubicBezTo>
                  <a:cubicBezTo>
                    <a:pt x="477" y="435"/>
                    <a:pt x="785" y="472"/>
                    <a:pt x="1096" y="472"/>
                  </a:cubicBezTo>
                  <a:cubicBezTo>
                    <a:pt x="1381" y="472"/>
                    <a:pt x="1668" y="441"/>
                    <a:pt x="1955" y="381"/>
                  </a:cubicBezTo>
                  <a:cubicBezTo>
                    <a:pt x="2055" y="356"/>
                    <a:pt x="2080" y="231"/>
                    <a:pt x="2055" y="156"/>
                  </a:cubicBezTo>
                  <a:cubicBezTo>
                    <a:pt x="2036" y="79"/>
                    <a:pt x="1973" y="46"/>
                    <a:pt x="1900" y="46"/>
                  </a:cubicBezTo>
                  <a:cubicBezTo>
                    <a:pt x="1877" y="46"/>
                    <a:pt x="1853" y="49"/>
                    <a:pt x="1830" y="55"/>
                  </a:cubicBezTo>
                  <a:cubicBezTo>
                    <a:pt x="1602" y="110"/>
                    <a:pt x="1370" y="136"/>
                    <a:pt x="1137" y="136"/>
                  </a:cubicBezTo>
                  <a:cubicBezTo>
                    <a:pt x="831" y="136"/>
                    <a:pt x="524" y="91"/>
                    <a:pt x="226" y="5"/>
                  </a:cubicBezTo>
                  <a:cubicBezTo>
                    <a:pt x="215" y="2"/>
                    <a:pt x="205" y="0"/>
                    <a:pt x="19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23"/>
            <p:cNvSpPr/>
            <p:nvPr/>
          </p:nvSpPr>
          <p:spPr>
            <a:xfrm>
              <a:off x="6625659" y="3067130"/>
              <a:ext cx="36817" cy="16609"/>
            </a:xfrm>
            <a:custGeom>
              <a:avLst/>
              <a:gdLst/>
              <a:ahLst/>
              <a:cxnLst/>
              <a:rect l="l" t="t" r="r" b="b"/>
              <a:pathLst>
                <a:path w="1831" h="826" extrusionOk="0">
                  <a:moveTo>
                    <a:pt x="206" y="1"/>
                  </a:moveTo>
                  <a:cubicBezTo>
                    <a:pt x="133" y="1"/>
                    <a:pt x="70" y="34"/>
                    <a:pt x="51" y="110"/>
                  </a:cubicBezTo>
                  <a:cubicBezTo>
                    <a:pt x="1" y="185"/>
                    <a:pt x="26" y="311"/>
                    <a:pt x="126" y="336"/>
                  </a:cubicBezTo>
                  <a:cubicBezTo>
                    <a:pt x="602" y="486"/>
                    <a:pt x="1079" y="662"/>
                    <a:pt x="1555" y="812"/>
                  </a:cubicBezTo>
                  <a:cubicBezTo>
                    <a:pt x="1588" y="820"/>
                    <a:pt x="1622" y="826"/>
                    <a:pt x="1653" y="826"/>
                  </a:cubicBezTo>
                  <a:cubicBezTo>
                    <a:pt x="1716" y="826"/>
                    <a:pt x="1772" y="804"/>
                    <a:pt x="1805" y="737"/>
                  </a:cubicBezTo>
                  <a:cubicBezTo>
                    <a:pt x="1830" y="662"/>
                    <a:pt x="1805" y="536"/>
                    <a:pt x="1705" y="486"/>
                  </a:cubicBezTo>
                  <a:cubicBezTo>
                    <a:pt x="1229" y="336"/>
                    <a:pt x="753" y="185"/>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23"/>
            <p:cNvSpPr/>
            <p:nvPr/>
          </p:nvSpPr>
          <p:spPr>
            <a:xfrm>
              <a:off x="6605511" y="3087861"/>
              <a:ext cx="40336" cy="23325"/>
            </a:xfrm>
            <a:custGeom>
              <a:avLst/>
              <a:gdLst/>
              <a:ahLst/>
              <a:cxnLst/>
              <a:rect l="l" t="t" r="r" b="b"/>
              <a:pathLst>
                <a:path w="2006" h="1160" extrusionOk="0">
                  <a:moveTo>
                    <a:pt x="201" y="0"/>
                  </a:moveTo>
                  <a:cubicBezTo>
                    <a:pt x="157" y="0"/>
                    <a:pt x="113" y="19"/>
                    <a:pt x="75" y="57"/>
                  </a:cubicBezTo>
                  <a:cubicBezTo>
                    <a:pt x="25" y="132"/>
                    <a:pt x="0" y="257"/>
                    <a:pt x="101" y="307"/>
                  </a:cubicBezTo>
                  <a:cubicBezTo>
                    <a:pt x="602" y="658"/>
                    <a:pt x="1153" y="934"/>
                    <a:pt x="1730" y="1134"/>
                  </a:cubicBezTo>
                  <a:cubicBezTo>
                    <a:pt x="1755" y="1151"/>
                    <a:pt x="1783" y="1159"/>
                    <a:pt x="1810" y="1159"/>
                  </a:cubicBezTo>
                  <a:cubicBezTo>
                    <a:pt x="1866" y="1159"/>
                    <a:pt x="1922" y="1126"/>
                    <a:pt x="1955" y="1059"/>
                  </a:cubicBezTo>
                  <a:cubicBezTo>
                    <a:pt x="2005" y="984"/>
                    <a:pt x="1955" y="859"/>
                    <a:pt x="1880" y="834"/>
                  </a:cubicBezTo>
                  <a:cubicBezTo>
                    <a:pt x="1329" y="633"/>
                    <a:pt x="802" y="357"/>
                    <a:pt x="326" y="57"/>
                  </a:cubicBezTo>
                  <a:cubicBezTo>
                    <a:pt x="289" y="19"/>
                    <a:pt x="245" y="0"/>
                    <a:pt x="2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p23"/>
            <p:cNvSpPr/>
            <p:nvPr/>
          </p:nvSpPr>
          <p:spPr>
            <a:xfrm>
              <a:off x="6599961" y="3117298"/>
              <a:ext cx="23707" cy="19484"/>
            </a:xfrm>
            <a:custGeom>
              <a:avLst/>
              <a:gdLst/>
              <a:ahLst/>
              <a:cxnLst/>
              <a:rect l="l" t="t" r="r" b="b"/>
              <a:pathLst>
                <a:path w="1179" h="969" extrusionOk="0">
                  <a:moveTo>
                    <a:pt x="190" y="1"/>
                  </a:moveTo>
                  <a:cubicBezTo>
                    <a:pt x="155" y="1"/>
                    <a:pt x="118" y="15"/>
                    <a:pt x="76" y="46"/>
                  </a:cubicBezTo>
                  <a:cubicBezTo>
                    <a:pt x="51" y="46"/>
                    <a:pt x="26" y="96"/>
                    <a:pt x="1" y="147"/>
                  </a:cubicBezTo>
                  <a:cubicBezTo>
                    <a:pt x="1" y="197"/>
                    <a:pt x="1" y="247"/>
                    <a:pt x="26" y="272"/>
                  </a:cubicBezTo>
                  <a:cubicBezTo>
                    <a:pt x="276" y="548"/>
                    <a:pt x="577" y="798"/>
                    <a:pt x="903" y="949"/>
                  </a:cubicBezTo>
                  <a:cubicBezTo>
                    <a:pt x="924" y="963"/>
                    <a:pt x="947" y="969"/>
                    <a:pt x="970" y="969"/>
                  </a:cubicBezTo>
                  <a:cubicBezTo>
                    <a:pt x="1030" y="969"/>
                    <a:pt x="1092" y="928"/>
                    <a:pt x="1128" y="873"/>
                  </a:cubicBezTo>
                  <a:cubicBezTo>
                    <a:pt x="1179" y="773"/>
                    <a:pt x="1128" y="673"/>
                    <a:pt x="1053" y="623"/>
                  </a:cubicBezTo>
                  <a:cubicBezTo>
                    <a:pt x="978" y="598"/>
                    <a:pt x="903" y="548"/>
                    <a:pt x="828" y="523"/>
                  </a:cubicBezTo>
                  <a:cubicBezTo>
                    <a:pt x="828" y="516"/>
                    <a:pt x="828" y="512"/>
                    <a:pt x="827" y="508"/>
                  </a:cubicBezTo>
                  <a:lnTo>
                    <a:pt x="827" y="508"/>
                  </a:lnTo>
                  <a:cubicBezTo>
                    <a:pt x="828" y="507"/>
                    <a:pt x="828" y="504"/>
                    <a:pt x="828" y="497"/>
                  </a:cubicBezTo>
                  <a:lnTo>
                    <a:pt x="803" y="497"/>
                  </a:lnTo>
                  <a:cubicBezTo>
                    <a:pt x="803" y="497"/>
                    <a:pt x="778" y="472"/>
                    <a:pt x="752" y="472"/>
                  </a:cubicBezTo>
                  <a:cubicBezTo>
                    <a:pt x="727" y="447"/>
                    <a:pt x="702" y="422"/>
                    <a:pt x="652" y="397"/>
                  </a:cubicBezTo>
                  <a:cubicBezTo>
                    <a:pt x="602" y="347"/>
                    <a:pt x="527" y="297"/>
                    <a:pt x="477" y="222"/>
                  </a:cubicBezTo>
                  <a:cubicBezTo>
                    <a:pt x="452" y="197"/>
                    <a:pt x="427" y="172"/>
                    <a:pt x="377" y="147"/>
                  </a:cubicBezTo>
                  <a:cubicBezTo>
                    <a:pt x="377" y="122"/>
                    <a:pt x="351" y="122"/>
                    <a:pt x="351" y="96"/>
                  </a:cubicBezTo>
                  <a:cubicBezTo>
                    <a:pt x="346" y="91"/>
                    <a:pt x="343" y="89"/>
                    <a:pt x="342" y="89"/>
                  </a:cubicBezTo>
                  <a:lnTo>
                    <a:pt x="342" y="89"/>
                  </a:lnTo>
                  <a:cubicBezTo>
                    <a:pt x="340" y="89"/>
                    <a:pt x="340" y="93"/>
                    <a:pt x="342" y="96"/>
                  </a:cubicBezTo>
                  <a:lnTo>
                    <a:pt x="342" y="96"/>
                  </a:lnTo>
                  <a:cubicBezTo>
                    <a:pt x="326" y="96"/>
                    <a:pt x="326" y="93"/>
                    <a:pt x="326" y="71"/>
                  </a:cubicBezTo>
                  <a:cubicBezTo>
                    <a:pt x="283" y="28"/>
                    <a:pt x="239" y="1"/>
                    <a:pt x="19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p23"/>
            <p:cNvSpPr/>
            <p:nvPr/>
          </p:nvSpPr>
          <p:spPr>
            <a:xfrm>
              <a:off x="6262316" y="2932892"/>
              <a:ext cx="61408" cy="113165"/>
            </a:xfrm>
            <a:custGeom>
              <a:avLst/>
              <a:gdLst/>
              <a:ahLst/>
              <a:cxnLst/>
              <a:rect l="l" t="t" r="r" b="b"/>
              <a:pathLst>
                <a:path w="3054" h="5628" extrusionOk="0">
                  <a:moveTo>
                    <a:pt x="2815" y="0"/>
                  </a:moveTo>
                  <a:cubicBezTo>
                    <a:pt x="2790" y="0"/>
                    <a:pt x="2762" y="6"/>
                    <a:pt x="2732" y="19"/>
                  </a:cubicBezTo>
                  <a:cubicBezTo>
                    <a:pt x="1730" y="445"/>
                    <a:pt x="727" y="1072"/>
                    <a:pt x="351" y="2175"/>
                  </a:cubicBezTo>
                  <a:cubicBezTo>
                    <a:pt x="1" y="3277"/>
                    <a:pt x="276" y="4455"/>
                    <a:pt x="652" y="5508"/>
                  </a:cubicBezTo>
                  <a:cubicBezTo>
                    <a:pt x="680" y="5592"/>
                    <a:pt x="742" y="5627"/>
                    <a:pt x="806" y="5627"/>
                  </a:cubicBezTo>
                  <a:cubicBezTo>
                    <a:pt x="914" y="5627"/>
                    <a:pt x="1025" y="5525"/>
                    <a:pt x="978" y="5383"/>
                  </a:cubicBezTo>
                  <a:cubicBezTo>
                    <a:pt x="652" y="4430"/>
                    <a:pt x="351" y="3353"/>
                    <a:pt x="677" y="2350"/>
                  </a:cubicBezTo>
                  <a:cubicBezTo>
                    <a:pt x="1003" y="1323"/>
                    <a:pt x="1930" y="746"/>
                    <a:pt x="2858" y="345"/>
                  </a:cubicBezTo>
                  <a:cubicBezTo>
                    <a:pt x="3054" y="258"/>
                    <a:pt x="2985" y="0"/>
                    <a:pt x="28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p23"/>
            <p:cNvSpPr/>
            <p:nvPr/>
          </p:nvSpPr>
          <p:spPr>
            <a:xfrm>
              <a:off x="6284495" y="2932571"/>
              <a:ext cx="34786" cy="30362"/>
            </a:xfrm>
            <a:custGeom>
              <a:avLst/>
              <a:gdLst/>
              <a:ahLst/>
              <a:cxnLst/>
              <a:rect l="l" t="t" r="r" b="b"/>
              <a:pathLst>
                <a:path w="1730" h="1510" extrusionOk="0">
                  <a:moveTo>
                    <a:pt x="181" y="0"/>
                  </a:moveTo>
                  <a:cubicBezTo>
                    <a:pt x="128" y="0"/>
                    <a:pt x="78" y="19"/>
                    <a:pt x="50" y="60"/>
                  </a:cubicBezTo>
                  <a:cubicBezTo>
                    <a:pt x="0" y="136"/>
                    <a:pt x="0" y="261"/>
                    <a:pt x="75" y="311"/>
                  </a:cubicBezTo>
                  <a:cubicBezTo>
                    <a:pt x="527" y="687"/>
                    <a:pt x="978" y="1063"/>
                    <a:pt x="1404" y="1464"/>
                  </a:cubicBezTo>
                  <a:cubicBezTo>
                    <a:pt x="1435" y="1495"/>
                    <a:pt x="1476" y="1509"/>
                    <a:pt x="1515" y="1509"/>
                  </a:cubicBezTo>
                  <a:cubicBezTo>
                    <a:pt x="1571" y="1509"/>
                    <a:pt x="1625" y="1483"/>
                    <a:pt x="1654" y="1439"/>
                  </a:cubicBezTo>
                  <a:cubicBezTo>
                    <a:pt x="1730" y="1364"/>
                    <a:pt x="1705" y="1263"/>
                    <a:pt x="1629" y="1188"/>
                  </a:cubicBezTo>
                  <a:cubicBezTo>
                    <a:pt x="1203" y="787"/>
                    <a:pt x="752" y="411"/>
                    <a:pt x="301" y="35"/>
                  </a:cubicBezTo>
                  <a:cubicBezTo>
                    <a:pt x="267" y="13"/>
                    <a:pt x="223" y="0"/>
                    <a:pt x="18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6" name="Google Shape;1936;p23"/>
            <p:cNvSpPr/>
            <p:nvPr/>
          </p:nvSpPr>
          <p:spPr>
            <a:xfrm>
              <a:off x="6264830" y="2954247"/>
              <a:ext cx="36314" cy="22279"/>
            </a:xfrm>
            <a:custGeom>
              <a:avLst/>
              <a:gdLst/>
              <a:ahLst/>
              <a:cxnLst/>
              <a:rect l="l" t="t" r="r" b="b"/>
              <a:pathLst>
                <a:path w="1806" h="1108" extrusionOk="0">
                  <a:moveTo>
                    <a:pt x="206" y="1"/>
                  </a:moveTo>
                  <a:cubicBezTo>
                    <a:pt x="132" y="1"/>
                    <a:pt x="64" y="34"/>
                    <a:pt x="26" y="110"/>
                  </a:cubicBezTo>
                  <a:cubicBezTo>
                    <a:pt x="1" y="185"/>
                    <a:pt x="26" y="286"/>
                    <a:pt x="126" y="336"/>
                  </a:cubicBezTo>
                  <a:cubicBezTo>
                    <a:pt x="602" y="586"/>
                    <a:pt x="1053" y="837"/>
                    <a:pt x="1530" y="1088"/>
                  </a:cubicBezTo>
                  <a:cubicBezTo>
                    <a:pt x="1558" y="1102"/>
                    <a:pt x="1586" y="1108"/>
                    <a:pt x="1613" y="1108"/>
                  </a:cubicBezTo>
                  <a:cubicBezTo>
                    <a:pt x="1682" y="1108"/>
                    <a:pt x="1744" y="1067"/>
                    <a:pt x="1780" y="1012"/>
                  </a:cubicBezTo>
                  <a:cubicBezTo>
                    <a:pt x="1805" y="912"/>
                    <a:pt x="1780" y="812"/>
                    <a:pt x="1680" y="762"/>
                  </a:cubicBezTo>
                  <a:cubicBezTo>
                    <a:pt x="1229" y="511"/>
                    <a:pt x="753" y="261"/>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p23"/>
            <p:cNvSpPr/>
            <p:nvPr/>
          </p:nvSpPr>
          <p:spPr>
            <a:xfrm>
              <a:off x="6259803" y="2988510"/>
              <a:ext cx="36294" cy="10657"/>
            </a:xfrm>
            <a:custGeom>
              <a:avLst/>
              <a:gdLst/>
              <a:ahLst/>
              <a:cxnLst/>
              <a:rect l="l" t="t" r="r" b="b"/>
              <a:pathLst>
                <a:path w="1805" h="530" extrusionOk="0">
                  <a:moveTo>
                    <a:pt x="191" y="1"/>
                  </a:moveTo>
                  <a:cubicBezTo>
                    <a:pt x="129" y="1"/>
                    <a:pt x="63" y="29"/>
                    <a:pt x="25" y="85"/>
                  </a:cubicBezTo>
                  <a:cubicBezTo>
                    <a:pt x="0" y="186"/>
                    <a:pt x="25" y="311"/>
                    <a:pt x="100" y="336"/>
                  </a:cubicBezTo>
                  <a:cubicBezTo>
                    <a:pt x="480" y="469"/>
                    <a:pt x="874" y="530"/>
                    <a:pt x="1261" y="530"/>
                  </a:cubicBezTo>
                  <a:cubicBezTo>
                    <a:pt x="1385" y="530"/>
                    <a:pt x="1508" y="524"/>
                    <a:pt x="1629" y="511"/>
                  </a:cubicBezTo>
                  <a:cubicBezTo>
                    <a:pt x="1730" y="486"/>
                    <a:pt x="1805" y="411"/>
                    <a:pt x="1805" y="311"/>
                  </a:cubicBezTo>
                  <a:cubicBezTo>
                    <a:pt x="1783" y="224"/>
                    <a:pt x="1723" y="156"/>
                    <a:pt x="1642" y="156"/>
                  </a:cubicBezTo>
                  <a:cubicBezTo>
                    <a:pt x="1630" y="156"/>
                    <a:pt x="1617" y="157"/>
                    <a:pt x="1604" y="161"/>
                  </a:cubicBezTo>
                  <a:cubicBezTo>
                    <a:pt x="1491" y="173"/>
                    <a:pt x="1379" y="179"/>
                    <a:pt x="1266" y="179"/>
                  </a:cubicBezTo>
                  <a:cubicBezTo>
                    <a:pt x="928" y="179"/>
                    <a:pt x="589" y="123"/>
                    <a:pt x="251" y="10"/>
                  </a:cubicBezTo>
                  <a:cubicBezTo>
                    <a:pt x="232" y="4"/>
                    <a:pt x="212" y="1"/>
                    <a:pt x="1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p23"/>
            <p:cNvSpPr/>
            <p:nvPr/>
          </p:nvSpPr>
          <p:spPr>
            <a:xfrm>
              <a:off x="6255721" y="3015816"/>
              <a:ext cx="39370" cy="14457"/>
            </a:xfrm>
            <a:custGeom>
              <a:avLst/>
              <a:gdLst/>
              <a:ahLst/>
              <a:cxnLst/>
              <a:rect l="l" t="t" r="r" b="b"/>
              <a:pathLst>
                <a:path w="1958" h="719" extrusionOk="0">
                  <a:moveTo>
                    <a:pt x="1813" y="1"/>
                  </a:moveTo>
                  <a:cubicBezTo>
                    <a:pt x="1802" y="1"/>
                    <a:pt x="1792" y="2"/>
                    <a:pt x="1782" y="6"/>
                  </a:cubicBezTo>
                  <a:cubicBezTo>
                    <a:pt x="1231" y="81"/>
                    <a:pt x="704" y="206"/>
                    <a:pt x="203" y="382"/>
                  </a:cubicBezTo>
                  <a:cubicBezTo>
                    <a:pt x="1" y="449"/>
                    <a:pt x="81" y="719"/>
                    <a:pt x="263" y="719"/>
                  </a:cubicBezTo>
                  <a:cubicBezTo>
                    <a:pt x="283" y="719"/>
                    <a:pt x="305" y="715"/>
                    <a:pt x="329" y="707"/>
                  </a:cubicBezTo>
                  <a:cubicBezTo>
                    <a:pt x="805" y="557"/>
                    <a:pt x="1306" y="432"/>
                    <a:pt x="1807" y="356"/>
                  </a:cubicBezTo>
                  <a:cubicBezTo>
                    <a:pt x="1882" y="331"/>
                    <a:pt x="1958" y="256"/>
                    <a:pt x="1958" y="156"/>
                  </a:cubicBezTo>
                  <a:cubicBezTo>
                    <a:pt x="1958" y="69"/>
                    <a:pt x="1882" y="1"/>
                    <a:pt x="181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p23"/>
            <p:cNvSpPr/>
            <p:nvPr/>
          </p:nvSpPr>
          <p:spPr>
            <a:xfrm>
              <a:off x="6342444" y="3115066"/>
              <a:ext cx="14136" cy="21515"/>
            </a:xfrm>
            <a:custGeom>
              <a:avLst/>
              <a:gdLst/>
              <a:ahLst/>
              <a:cxnLst/>
              <a:rect l="l" t="t" r="r" b="b"/>
              <a:pathLst>
                <a:path w="703" h="1070" extrusionOk="0">
                  <a:moveTo>
                    <a:pt x="168" y="1"/>
                  </a:moveTo>
                  <a:cubicBezTo>
                    <a:pt x="153" y="1"/>
                    <a:pt x="139" y="3"/>
                    <a:pt x="126" y="7"/>
                  </a:cubicBezTo>
                  <a:cubicBezTo>
                    <a:pt x="76" y="32"/>
                    <a:pt x="26" y="57"/>
                    <a:pt x="26" y="107"/>
                  </a:cubicBezTo>
                  <a:cubicBezTo>
                    <a:pt x="1" y="157"/>
                    <a:pt x="1" y="182"/>
                    <a:pt x="1" y="233"/>
                  </a:cubicBezTo>
                  <a:cubicBezTo>
                    <a:pt x="76" y="508"/>
                    <a:pt x="201" y="784"/>
                    <a:pt x="351" y="1009"/>
                  </a:cubicBezTo>
                  <a:cubicBezTo>
                    <a:pt x="393" y="1051"/>
                    <a:pt x="442" y="1069"/>
                    <a:pt x="490" y="1069"/>
                  </a:cubicBezTo>
                  <a:cubicBezTo>
                    <a:pt x="529" y="1069"/>
                    <a:pt x="568" y="1057"/>
                    <a:pt x="602" y="1035"/>
                  </a:cubicBezTo>
                  <a:cubicBezTo>
                    <a:pt x="677" y="984"/>
                    <a:pt x="702" y="884"/>
                    <a:pt x="652" y="809"/>
                  </a:cubicBezTo>
                  <a:cubicBezTo>
                    <a:pt x="602" y="734"/>
                    <a:pt x="577" y="684"/>
                    <a:pt x="552" y="634"/>
                  </a:cubicBezTo>
                  <a:cubicBezTo>
                    <a:pt x="527" y="608"/>
                    <a:pt x="527" y="608"/>
                    <a:pt x="527" y="583"/>
                  </a:cubicBezTo>
                  <a:cubicBezTo>
                    <a:pt x="527" y="583"/>
                    <a:pt x="516" y="561"/>
                    <a:pt x="508" y="561"/>
                  </a:cubicBezTo>
                  <a:cubicBezTo>
                    <a:pt x="505" y="561"/>
                    <a:pt x="502" y="567"/>
                    <a:pt x="502" y="583"/>
                  </a:cubicBezTo>
                  <a:cubicBezTo>
                    <a:pt x="502" y="558"/>
                    <a:pt x="477" y="508"/>
                    <a:pt x="477" y="483"/>
                  </a:cubicBezTo>
                  <a:cubicBezTo>
                    <a:pt x="427" y="383"/>
                    <a:pt x="376" y="258"/>
                    <a:pt x="351" y="132"/>
                  </a:cubicBezTo>
                  <a:cubicBezTo>
                    <a:pt x="331" y="49"/>
                    <a:pt x="241" y="1"/>
                    <a:pt x="1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p23"/>
            <p:cNvSpPr/>
            <p:nvPr/>
          </p:nvSpPr>
          <p:spPr>
            <a:xfrm>
              <a:off x="6323302" y="3122044"/>
              <a:ext cx="17152" cy="21515"/>
            </a:xfrm>
            <a:custGeom>
              <a:avLst/>
              <a:gdLst/>
              <a:ahLst/>
              <a:cxnLst/>
              <a:rect l="l" t="t" r="r" b="b"/>
              <a:pathLst>
                <a:path w="853" h="1070" extrusionOk="0">
                  <a:moveTo>
                    <a:pt x="214" y="1"/>
                  </a:moveTo>
                  <a:cubicBezTo>
                    <a:pt x="166" y="1"/>
                    <a:pt x="117" y="20"/>
                    <a:pt x="75" y="61"/>
                  </a:cubicBezTo>
                  <a:cubicBezTo>
                    <a:pt x="0" y="136"/>
                    <a:pt x="25" y="261"/>
                    <a:pt x="100" y="312"/>
                  </a:cubicBezTo>
                  <a:cubicBezTo>
                    <a:pt x="125" y="337"/>
                    <a:pt x="151" y="362"/>
                    <a:pt x="176" y="387"/>
                  </a:cubicBezTo>
                  <a:cubicBezTo>
                    <a:pt x="176" y="387"/>
                    <a:pt x="201" y="412"/>
                    <a:pt x="201" y="412"/>
                  </a:cubicBezTo>
                  <a:cubicBezTo>
                    <a:pt x="201" y="412"/>
                    <a:pt x="226" y="437"/>
                    <a:pt x="226" y="437"/>
                  </a:cubicBezTo>
                  <a:cubicBezTo>
                    <a:pt x="276" y="487"/>
                    <a:pt x="301" y="537"/>
                    <a:pt x="351" y="612"/>
                  </a:cubicBezTo>
                  <a:cubicBezTo>
                    <a:pt x="351" y="637"/>
                    <a:pt x="376" y="662"/>
                    <a:pt x="401" y="688"/>
                  </a:cubicBezTo>
                  <a:cubicBezTo>
                    <a:pt x="401" y="713"/>
                    <a:pt x="401" y="713"/>
                    <a:pt x="401" y="713"/>
                  </a:cubicBezTo>
                  <a:cubicBezTo>
                    <a:pt x="426" y="713"/>
                    <a:pt x="426" y="738"/>
                    <a:pt x="426" y="763"/>
                  </a:cubicBezTo>
                  <a:cubicBezTo>
                    <a:pt x="451" y="813"/>
                    <a:pt x="476" y="888"/>
                    <a:pt x="501" y="938"/>
                  </a:cubicBezTo>
                  <a:cubicBezTo>
                    <a:pt x="522" y="1021"/>
                    <a:pt x="612" y="1070"/>
                    <a:pt x="685" y="1070"/>
                  </a:cubicBezTo>
                  <a:cubicBezTo>
                    <a:pt x="700" y="1070"/>
                    <a:pt x="714" y="1068"/>
                    <a:pt x="727" y="1063"/>
                  </a:cubicBezTo>
                  <a:cubicBezTo>
                    <a:pt x="827" y="1013"/>
                    <a:pt x="852" y="913"/>
                    <a:pt x="827" y="838"/>
                  </a:cubicBezTo>
                  <a:cubicBezTo>
                    <a:pt x="727" y="537"/>
                    <a:pt x="552" y="261"/>
                    <a:pt x="326" y="36"/>
                  </a:cubicBezTo>
                  <a:cubicBezTo>
                    <a:pt x="292" y="13"/>
                    <a:pt x="253" y="1"/>
                    <a:pt x="21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p23"/>
            <p:cNvSpPr/>
            <p:nvPr/>
          </p:nvSpPr>
          <p:spPr>
            <a:xfrm>
              <a:off x="6375200" y="2919139"/>
              <a:ext cx="19162" cy="24933"/>
            </a:xfrm>
            <a:custGeom>
              <a:avLst/>
              <a:gdLst/>
              <a:ahLst/>
              <a:cxnLst/>
              <a:rect l="l" t="t" r="r" b="b"/>
              <a:pathLst>
                <a:path w="953" h="1240" extrusionOk="0">
                  <a:moveTo>
                    <a:pt x="187" y="1"/>
                  </a:moveTo>
                  <a:cubicBezTo>
                    <a:pt x="157" y="1"/>
                    <a:pt x="127" y="9"/>
                    <a:pt x="101" y="27"/>
                  </a:cubicBezTo>
                  <a:cubicBezTo>
                    <a:pt x="1" y="77"/>
                    <a:pt x="1" y="202"/>
                    <a:pt x="51" y="277"/>
                  </a:cubicBezTo>
                  <a:cubicBezTo>
                    <a:pt x="226" y="578"/>
                    <a:pt x="427" y="879"/>
                    <a:pt x="602" y="1180"/>
                  </a:cubicBezTo>
                  <a:cubicBezTo>
                    <a:pt x="630" y="1221"/>
                    <a:pt x="680" y="1240"/>
                    <a:pt x="732" y="1240"/>
                  </a:cubicBezTo>
                  <a:cubicBezTo>
                    <a:pt x="775" y="1240"/>
                    <a:pt x="819" y="1227"/>
                    <a:pt x="853" y="1205"/>
                  </a:cubicBezTo>
                  <a:cubicBezTo>
                    <a:pt x="928" y="1154"/>
                    <a:pt x="953" y="1054"/>
                    <a:pt x="903" y="979"/>
                  </a:cubicBezTo>
                  <a:cubicBezTo>
                    <a:pt x="702" y="678"/>
                    <a:pt x="527" y="377"/>
                    <a:pt x="326" y="77"/>
                  </a:cubicBezTo>
                  <a:cubicBezTo>
                    <a:pt x="294" y="28"/>
                    <a:pt x="241" y="1"/>
                    <a:pt x="18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p23"/>
            <p:cNvSpPr/>
            <p:nvPr/>
          </p:nvSpPr>
          <p:spPr>
            <a:xfrm>
              <a:off x="6366131" y="2932571"/>
              <a:ext cx="14638" cy="19524"/>
            </a:xfrm>
            <a:custGeom>
              <a:avLst/>
              <a:gdLst/>
              <a:ahLst/>
              <a:cxnLst/>
              <a:rect l="l" t="t" r="r" b="b"/>
              <a:pathLst>
                <a:path w="728" h="971" extrusionOk="0">
                  <a:moveTo>
                    <a:pt x="210" y="0"/>
                  </a:moveTo>
                  <a:cubicBezTo>
                    <a:pt x="173" y="0"/>
                    <a:pt x="135" y="13"/>
                    <a:pt x="101" y="35"/>
                  </a:cubicBezTo>
                  <a:cubicBezTo>
                    <a:pt x="51" y="35"/>
                    <a:pt x="26" y="85"/>
                    <a:pt x="26" y="136"/>
                  </a:cubicBezTo>
                  <a:cubicBezTo>
                    <a:pt x="0" y="186"/>
                    <a:pt x="26" y="236"/>
                    <a:pt x="51" y="261"/>
                  </a:cubicBezTo>
                  <a:cubicBezTo>
                    <a:pt x="176" y="486"/>
                    <a:pt x="301" y="687"/>
                    <a:pt x="401" y="887"/>
                  </a:cubicBezTo>
                  <a:cubicBezTo>
                    <a:pt x="431" y="946"/>
                    <a:pt x="486" y="970"/>
                    <a:pt x="542" y="970"/>
                  </a:cubicBezTo>
                  <a:cubicBezTo>
                    <a:pt x="581" y="970"/>
                    <a:pt x="621" y="958"/>
                    <a:pt x="652" y="938"/>
                  </a:cubicBezTo>
                  <a:cubicBezTo>
                    <a:pt x="702" y="913"/>
                    <a:pt x="727" y="862"/>
                    <a:pt x="727" y="837"/>
                  </a:cubicBezTo>
                  <a:cubicBezTo>
                    <a:pt x="727" y="787"/>
                    <a:pt x="727" y="737"/>
                    <a:pt x="702" y="687"/>
                  </a:cubicBezTo>
                  <a:cubicBezTo>
                    <a:pt x="577" y="486"/>
                    <a:pt x="452" y="286"/>
                    <a:pt x="326" y="60"/>
                  </a:cubicBezTo>
                  <a:cubicBezTo>
                    <a:pt x="299" y="19"/>
                    <a:pt x="256" y="0"/>
                    <a:pt x="21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3" name="Google Shape;1943;p23"/>
            <p:cNvSpPr/>
            <p:nvPr/>
          </p:nvSpPr>
          <p:spPr>
            <a:xfrm>
              <a:off x="6541006" y="2969649"/>
              <a:ext cx="12607" cy="17574"/>
            </a:xfrm>
            <a:custGeom>
              <a:avLst/>
              <a:gdLst/>
              <a:ahLst/>
              <a:cxnLst/>
              <a:rect l="l" t="t" r="r" b="b"/>
              <a:pathLst>
                <a:path w="627" h="874" extrusionOk="0">
                  <a:moveTo>
                    <a:pt x="222" y="1"/>
                  </a:moveTo>
                  <a:cubicBezTo>
                    <a:pt x="171" y="1"/>
                    <a:pt x="119" y="27"/>
                    <a:pt x="75" y="71"/>
                  </a:cubicBezTo>
                  <a:cubicBezTo>
                    <a:pt x="0" y="121"/>
                    <a:pt x="25" y="246"/>
                    <a:pt x="101" y="297"/>
                  </a:cubicBezTo>
                  <a:cubicBezTo>
                    <a:pt x="126" y="322"/>
                    <a:pt x="151" y="347"/>
                    <a:pt x="151" y="372"/>
                  </a:cubicBezTo>
                  <a:cubicBezTo>
                    <a:pt x="151" y="356"/>
                    <a:pt x="151" y="350"/>
                    <a:pt x="144" y="342"/>
                  </a:cubicBezTo>
                  <a:lnTo>
                    <a:pt x="144" y="342"/>
                  </a:lnTo>
                  <a:cubicBezTo>
                    <a:pt x="176" y="378"/>
                    <a:pt x="197" y="414"/>
                    <a:pt x="215" y="451"/>
                  </a:cubicBezTo>
                  <a:lnTo>
                    <a:pt x="215" y="451"/>
                  </a:lnTo>
                  <a:cubicBezTo>
                    <a:pt x="212" y="448"/>
                    <a:pt x="207" y="447"/>
                    <a:pt x="201" y="447"/>
                  </a:cubicBezTo>
                  <a:cubicBezTo>
                    <a:pt x="251" y="497"/>
                    <a:pt x="276" y="572"/>
                    <a:pt x="276" y="622"/>
                  </a:cubicBezTo>
                  <a:cubicBezTo>
                    <a:pt x="276" y="654"/>
                    <a:pt x="276" y="681"/>
                    <a:pt x="276" y="698"/>
                  </a:cubicBezTo>
                  <a:cubicBezTo>
                    <a:pt x="276" y="798"/>
                    <a:pt x="376" y="873"/>
                    <a:pt x="476" y="873"/>
                  </a:cubicBezTo>
                  <a:cubicBezTo>
                    <a:pt x="577" y="873"/>
                    <a:pt x="627" y="773"/>
                    <a:pt x="627" y="673"/>
                  </a:cubicBezTo>
                  <a:cubicBezTo>
                    <a:pt x="627" y="447"/>
                    <a:pt x="502" y="196"/>
                    <a:pt x="326" y="46"/>
                  </a:cubicBezTo>
                  <a:cubicBezTo>
                    <a:pt x="295" y="14"/>
                    <a:pt x="259" y="1"/>
                    <a:pt x="2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p23"/>
            <p:cNvSpPr/>
            <p:nvPr/>
          </p:nvSpPr>
          <p:spPr>
            <a:xfrm>
              <a:off x="6521844" y="2971378"/>
              <a:ext cx="18680" cy="24793"/>
            </a:xfrm>
            <a:custGeom>
              <a:avLst/>
              <a:gdLst/>
              <a:ahLst/>
              <a:cxnLst/>
              <a:rect l="l" t="t" r="r" b="b"/>
              <a:pathLst>
                <a:path w="929" h="1233" extrusionOk="0">
                  <a:moveTo>
                    <a:pt x="232" y="0"/>
                  </a:moveTo>
                  <a:cubicBezTo>
                    <a:pt x="191" y="0"/>
                    <a:pt x="146" y="13"/>
                    <a:pt x="101" y="35"/>
                  </a:cubicBezTo>
                  <a:cubicBezTo>
                    <a:pt x="26" y="85"/>
                    <a:pt x="1" y="211"/>
                    <a:pt x="76" y="286"/>
                  </a:cubicBezTo>
                  <a:cubicBezTo>
                    <a:pt x="176" y="411"/>
                    <a:pt x="252" y="561"/>
                    <a:pt x="352" y="687"/>
                  </a:cubicBezTo>
                  <a:cubicBezTo>
                    <a:pt x="377" y="737"/>
                    <a:pt x="377" y="762"/>
                    <a:pt x="402" y="787"/>
                  </a:cubicBezTo>
                  <a:cubicBezTo>
                    <a:pt x="427" y="812"/>
                    <a:pt x="427" y="837"/>
                    <a:pt x="427" y="862"/>
                  </a:cubicBezTo>
                  <a:cubicBezTo>
                    <a:pt x="447" y="862"/>
                    <a:pt x="467" y="894"/>
                    <a:pt x="461" y="894"/>
                  </a:cubicBezTo>
                  <a:cubicBezTo>
                    <a:pt x="460" y="894"/>
                    <a:pt x="457" y="892"/>
                    <a:pt x="452" y="887"/>
                  </a:cubicBezTo>
                  <a:lnTo>
                    <a:pt x="452" y="887"/>
                  </a:lnTo>
                  <a:cubicBezTo>
                    <a:pt x="502" y="962"/>
                    <a:pt x="527" y="1038"/>
                    <a:pt x="577" y="1113"/>
                  </a:cubicBezTo>
                  <a:cubicBezTo>
                    <a:pt x="596" y="1186"/>
                    <a:pt x="654" y="1233"/>
                    <a:pt x="724" y="1233"/>
                  </a:cubicBezTo>
                  <a:cubicBezTo>
                    <a:pt x="749" y="1233"/>
                    <a:pt x="776" y="1227"/>
                    <a:pt x="803" y="1213"/>
                  </a:cubicBezTo>
                  <a:cubicBezTo>
                    <a:pt x="878" y="1188"/>
                    <a:pt x="928" y="1088"/>
                    <a:pt x="903" y="988"/>
                  </a:cubicBezTo>
                  <a:cubicBezTo>
                    <a:pt x="753" y="662"/>
                    <a:pt x="577" y="361"/>
                    <a:pt x="352" y="60"/>
                  </a:cubicBezTo>
                  <a:cubicBezTo>
                    <a:pt x="324" y="19"/>
                    <a:pt x="281" y="0"/>
                    <a:pt x="2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23"/>
            <p:cNvSpPr/>
            <p:nvPr/>
          </p:nvSpPr>
          <p:spPr>
            <a:xfrm>
              <a:off x="6525905" y="3070086"/>
              <a:ext cx="40557" cy="30403"/>
            </a:xfrm>
            <a:custGeom>
              <a:avLst/>
              <a:gdLst/>
              <a:ahLst/>
              <a:cxnLst/>
              <a:rect l="l" t="t" r="r" b="b"/>
              <a:pathLst>
                <a:path w="2017" h="1512" extrusionOk="0">
                  <a:moveTo>
                    <a:pt x="1758" y="0"/>
                  </a:moveTo>
                  <a:cubicBezTo>
                    <a:pt x="1712" y="0"/>
                    <a:pt x="1666" y="19"/>
                    <a:pt x="1628" y="64"/>
                  </a:cubicBezTo>
                  <a:cubicBezTo>
                    <a:pt x="1253" y="565"/>
                    <a:pt x="751" y="941"/>
                    <a:pt x="175" y="1166"/>
                  </a:cubicBezTo>
                  <a:cubicBezTo>
                    <a:pt x="1" y="1253"/>
                    <a:pt x="72" y="1511"/>
                    <a:pt x="226" y="1511"/>
                  </a:cubicBezTo>
                  <a:cubicBezTo>
                    <a:pt x="249" y="1511"/>
                    <a:pt x="274" y="1505"/>
                    <a:pt x="300" y="1492"/>
                  </a:cubicBezTo>
                  <a:cubicBezTo>
                    <a:pt x="927" y="1241"/>
                    <a:pt x="1503" y="840"/>
                    <a:pt x="1904" y="314"/>
                  </a:cubicBezTo>
                  <a:cubicBezTo>
                    <a:pt x="2017" y="164"/>
                    <a:pt x="1891" y="0"/>
                    <a:pt x="175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23"/>
            <p:cNvSpPr/>
            <p:nvPr/>
          </p:nvSpPr>
          <p:spPr>
            <a:xfrm>
              <a:off x="6547058" y="3073967"/>
              <a:ext cx="16146" cy="17232"/>
            </a:xfrm>
            <a:custGeom>
              <a:avLst/>
              <a:gdLst/>
              <a:ahLst/>
              <a:cxnLst/>
              <a:rect l="l" t="t" r="r" b="b"/>
              <a:pathLst>
                <a:path w="803" h="857" extrusionOk="0">
                  <a:moveTo>
                    <a:pt x="193" y="1"/>
                  </a:moveTo>
                  <a:cubicBezTo>
                    <a:pt x="125" y="1"/>
                    <a:pt x="68" y="42"/>
                    <a:pt x="50" y="96"/>
                  </a:cubicBezTo>
                  <a:cubicBezTo>
                    <a:pt x="0" y="171"/>
                    <a:pt x="50" y="297"/>
                    <a:pt x="125" y="322"/>
                  </a:cubicBezTo>
                  <a:cubicBezTo>
                    <a:pt x="142" y="338"/>
                    <a:pt x="170" y="355"/>
                    <a:pt x="194" y="364"/>
                  </a:cubicBezTo>
                  <a:lnTo>
                    <a:pt x="194" y="364"/>
                  </a:lnTo>
                  <a:cubicBezTo>
                    <a:pt x="189" y="361"/>
                    <a:pt x="184" y="355"/>
                    <a:pt x="175" y="347"/>
                  </a:cubicBezTo>
                  <a:lnTo>
                    <a:pt x="175" y="347"/>
                  </a:lnTo>
                  <a:cubicBezTo>
                    <a:pt x="186" y="354"/>
                    <a:pt x="197" y="361"/>
                    <a:pt x="207" y="369"/>
                  </a:cubicBezTo>
                  <a:lnTo>
                    <a:pt x="207" y="369"/>
                  </a:lnTo>
                  <a:cubicBezTo>
                    <a:pt x="203" y="367"/>
                    <a:pt x="198" y="366"/>
                    <a:pt x="194" y="364"/>
                  </a:cubicBezTo>
                  <a:lnTo>
                    <a:pt x="194" y="364"/>
                  </a:lnTo>
                  <a:cubicBezTo>
                    <a:pt x="200" y="369"/>
                    <a:pt x="204" y="371"/>
                    <a:pt x="210" y="371"/>
                  </a:cubicBezTo>
                  <a:lnTo>
                    <a:pt x="210" y="371"/>
                  </a:lnTo>
                  <a:cubicBezTo>
                    <a:pt x="209" y="370"/>
                    <a:pt x="208" y="370"/>
                    <a:pt x="207" y="369"/>
                  </a:cubicBezTo>
                  <a:lnTo>
                    <a:pt x="207" y="369"/>
                  </a:lnTo>
                  <a:cubicBezTo>
                    <a:pt x="214" y="371"/>
                    <a:pt x="220" y="372"/>
                    <a:pt x="226" y="372"/>
                  </a:cubicBezTo>
                  <a:cubicBezTo>
                    <a:pt x="219" y="372"/>
                    <a:pt x="214" y="372"/>
                    <a:pt x="210" y="371"/>
                  </a:cubicBezTo>
                  <a:lnTo>
                    <a:pt x="210" y="371"/>
                  </a:lnTo>
                  <a:cubicBezTo>
                    <a:pt x="266" y="413"/>
                    <a:pt x="305" y="455"/>
                    <a:pt x="326" y="497"/>
                  </a:cubicBezTo>
                  <a:cubicBezTo>
                    <a:pt x="326" y="481"/>
                    <a:pt x="326" y="475"/>
                    <a:pt x="319" y="466"/>
                  </a:cubicBezTo>
                  <a:lnTo>
                    <a:pt x="319" y="466"/>
                  </a:lnTo>
                  <a:cubicBezTo>
                    <a:pt x="350" y="500"/>
                    <a:pt x="379" y="542"/>
                    <a:pt x="402" y="578"/>
                  </a:cubicBezTo>
                  <a:lnTo>
                    <a:pt x="402" y="578"/>
                  </a:lnTo>
                  <a:cubicBezTo>
                    <a:pt x="401" y="576"/>
                    <a:pt x="401" y="574"/>
                    <a:pt x="401" y="572"/>
                  </a:cubicBezTo>
                  <a:lnTo>
                    <a:pt x="401" y="572"/>
                  </a:lnTo>
                  <a:cubicBezTo>
                    <a:pt x="402" y="576"/>
                    <a:pt x="404" y="581"/>
                    <a:pt x="405" y="585"/>
                  </a:cubicBezTo>
                  <a:lnTo>
                    <a:pt x="405" y="585"/>
                  </a:lnTo>
                  <a:cubicBezTo>
                    <a:pt x="404" y="583"/>
                    <a:pt x="403" y="581"/>
                    <a:pt x="402" y="578"/>
                  </a:cubicBezTo>
                  <a:lnTo>
                    <a:pt x="402" y="578"/>
                  </a:lnTo>
                  <a:cubicBezTo>
                    <a:pt x="403" y="588"/>
                    <a:pt x="408" y="598"/>
                    <a:pt x="413" y="605"/>
                  </a:cubicBezTo>
                  <a:lnTo>
                    <a:pt x="413" y="605"/>
                  </a:lnTo>
                  <a:cubicBezTo>
                    <a:pt x="410" y="599"/>
                    <a:pt x="408" y="592"/>
                    <a:pt x="405" y="585"/>
                  </a:cubicBezTo>
                  <a:lnTo>
                    <a:pt x="405" y="585"/>
                  </a:lnTo>
                  <a:cubicBezTo>
                    <a:pt x="413" y="598"/>
                    <a:pt x="420" y="611"/>
                    <a:pt x="426" y="622"/>
                  </a:cubicBezTo>
                  <a:cubicBezTo>
                    <a:pt x="426" y="622"/>
                    <a:pt x="419" y="615"/>
                    <a:pt x="413" y="605"/>
                  </a:cubicBezTo>
                  <a:lnTo>
                    <a:pt x="413" y="605"/>
                  </a:lnTo>
                  <a:cubicBezTo>
                    <a:pt x="434" y="663"/>
                    <a:pt x="455" y="705"/>
                    <a:pt x="476" y="748"/>
                  </a:cubicBezTo>
                  <a:cubicBezTo>
                    <a:pt x="495" y="824"/>
                    <a:pt x="558" y="857"/>
                    <a:pt x="632" y="857"/>
                  </a:cubicBezTo>
                  <a:cubicBezTo>
                    <a:pt x="654" y="857"/>
                    <a:pt x="678" y="854"/>
                    <a:pt x="702" y="848"/>
                  </a:cubicBezTo>
                  <a:cubicBezTo>
                    <a:pt x="727" y="848"/>
                    <a:pt x="777" y="798"/>
                    <a:pt x="802" y="773"/>
                  </a:cubicBezTo>
                  <a:cubicBezTo>
                    <a:pt x="802" y="723"/>
                    <a:pt x="802" y="673"/>
                    <a:pt x="802" y="622"/>
                  </a:cubicBezTo>
                  <a:cubicBezTo>
                    <a:pt x="727" y="347"/>
                    <a:pt x="526" y="121"/>
                    <a:pt x="276" y="21"/>
                  </a:cubicBezTo>
                  <a:cubicBezTo>
                    <a:pt x="248" y="7"/>
                    <a:pt x="220" y="1"/>
                    <a:pt x="19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23"/>
            <p:cNvSpPr/>
            <p:nvPr/>
          </p:nvSpPr>
          <p:spPr>
            <a:xfrm>
              <a:off x="6533446" y="3083236"/>
              <a:ext cx="19162" cy="20892"/>
            </a:xfrm>
            <a:custGeom>
              <a:avLst/>
              <a:gdLst/>
              <a:ahLst/>
              <a:cxnLst/>
              <a:rect l="l" t="t" r="r" b="b"/>
              <a:pathLst>
                <a:path w="953" h="1039" extrusionOk="0">
                  <a:moveTo>
                    <a:pt x="157" y="1"/>
                  </a:moveTo>
                  <a:cubicBezTo>
                    <a:pt x="123" y="1"/>
                    <a:pt x="93" y="18"/>
                    <a:pt x="76" y="36"/>
                  </a:cubicBezTo>
                  <a:cubicBezTo>
                    <a:pt x="25" y="61"/>
                    <a:pt x="0" y="111"/>
                    <a:pt x="0" y="136"/>
                  </a:cubicBezTo>
                  <a:cubicBezTo>
                    <a:pt x="0" y="186"/>
                    <a:pt x="0" y="237"/>
                    <a:pt x="25" y="287"/>
                  </a:cubicBezTo>
                  <a:cubicBezTo>
                    <a:pt x="226" y="512"/>
                    <a:pt x="426" y="738"/>
                    <a:pt x="627" y="963"/>
                  </a:cubicBezTo>
                  <a:cubicBezTo>
                    <a:pt x="677" y="988"/>
                    <a:pt x="702" y="1014"/>
                    <a:pt x="752" y="1039"/>
                  </a:cubicBezTo>
                  <a:cubicBezTo>
                    <a:pt x="802" y="1039"/>
                    <a:pt x="852" y="1039"/>
                    <a:pt x="878" y="1014"/>
                  </a:cubicBezTo>
                  <a:cubicBezTo>
                    <a:pt x="928" y="988"/>
                    <a:pt x="953" y="938"/>
                    <a:pt x="953" y="888"/>
                  </a:cubicBezTo>
                  <a:cubicBezTo>
                    <a:pt x="953" y="863"/>
                    <a:pt x="953" y="788"/>
                    <a:pt x="928" y="763"/>
                  </a:cubicBezTo>
                  <a:cubicBezTo>
                    <a:pt x="727" y="537"/>
                    <a:pt x="527" y="312"/>
                    <a:pt x="326" y="86"/>
                  </a:cubicBezTo>
                  <a:cubicBezTo>
                    <a:pt x="276" y="36"/>
                    <a:pt x="251" y="11"/>
                    <a:pt x="201" y="11"/>
                  </a:cubicBezTo>
                  <a:cubicBezTo>
                    <a:pt x="186" y="4"/>
                    <a:pt x="171" y="1"/>
                    <a:pt x="15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23"/>
            <p:cNvSpPr/>
            <p:nvPr/>
          </p:nvSpPr>
          <p:spPr>
            <a:xfrm>
              <a:off x="6516817" y="3170503"/>
              <a:ext cx="12607" cy="18921"/>
            </a:xfrm>
            <a:custGeom>
              <a:avLst/>
              <a:gdLst/>
              <a:ahLst/>
              <a:cxnLst/>
              <a:rect l="l" t="t" r="r" b="b"/>
              <a:pathLst>
                <a:path w="627" h="941" extrusionOk="0">
                  <a:moveTo>
                    <a:pt x="178" y="0"/>
                  </a:moveTo>
                  <a:cubicBezTo>
                    <a:pt x="161" y="0"/>
                    <a:pt x="143" y="2"/>
                    <a:pt x="126" y="7"/>
                  </a:cubicBezTo>
                  <a:cubicBezTo>
                    <a:pt x="50" y="32"/>
                    <a:pt x="0" y="157"/>
                    <a:pt x="25" y="232"/>
                  </a:cubicBezTo>
                  <a:cubicBezTo>
                    <a:pt x="101" y="433"/>
                    <a:pt x="176" y="633"/>
                    <a:pt x="251" y="834"/>
                  </a:cubicBezTo>
                  <a:cubicBezTo>
                    <a:pt x="292" y="896"/>
                    <a:pt x="367" y="941"/>
                    <a:pt x="435" y="941"/>
                  </a:cubicBezTo>
                  <a:cubicBezTo>
                    <a:pt x="449" y="941"/>
                    <a:pt x="463" y="939"/>
                    <a:pt x="476" y="934"/>
                  </a:cubicBezTo>
                  <a:cubicBezTo>
                    <a:pt x="577" y="909"/>
                    <a:pt x="627" y="784"/>
                    <a:pt x="602" y="709"/>
                  </a:cubicBezTo>
                  <a:lnTo>
                    <a:pt x="351" y="107"/>
                  </a:lnTo>
                  <a:cubicBezTo>
                    <a:pt x="331" y="45"/>
                    <a:pt x="259" y="0"/>
                    <a:pt x="17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23"/>
            <p:cNvSpPr/>
            <p:nvPr/>
          </p:nvSpPr>
          <p:spPr>
            <a:xfrm>
              <a:off x="6503707" y="3175670"/>
              <a:ext cx="11099" cy="18861"/>
            </a:xfrm>
            <a:custGeom>
              <a:avLst/>
              <a:gdLst/>
              <a:ahLst/>
              <a:cxnLst/>
              <a:rect l="l" t="t" r="r" b="b"/>
              <a:pathLst>
                <a:path w="552" h="938" extrusionOk="0">
                  <a:moveTo>
                    <a:pt x="176" y="1"/>
                  </a:moveTo>
                  <a:cubicBezTo>
                    <a:pt x="76" y="1"/>
                    <a:pt x="1" y="101"/>
                    <a:pt x="1" y="176"/>
                  </a:cubicBezTo>
                  <a:cubicBezTo>
                    <a:pt x="26" y="427"/>
                    <a:pt x="101" y="652"/>
                    <a:pt x="226" y="878"/>
                  </a:cubicBezTo>
                  <a:cubicBezTo>
                    <a:pt x="254" y="919"/>
                    <a:pt x="304" y="938"/>
                    <a:pt x="356" y="938"/>
                  </a:cubicBezTo>
                  <a:cubicBezTo>
                    <a:pt x="399" y="938"/>
                    <a:pt x="443" y="925"/>
                    <a:pt x="477" y="903"/>
                  </a:cubicBezTo>
                  <a:cubicBezTo>
                    <a:pt x="502" y="878"/>
                    <a:pt x="552" y="828"/>
                    <a:pt x="552" y="803"/>
                  </a:cubicBezTo>
                  <a:cubicBezTo>
                    <a:pt x="552" y="752"/>
                    <a:pt x="552" y="702"/>
                    <a:pt x="527" y="652"/>
                  </a:cubicBezTo>
                  <a:cubicBezTo>
                    <a:pt x="502" y="652"/>
                    <a:pt x="502" y="627"/>
                    <a:pt x="502" y="627"/>
                  </a:cubicBezTo>
                  <a:cubicBezTo>
                    <a:pt x="502" y="602"/>
                    <a:pt x="477" y="602"/>
                    <a:pt x="477" y="602"/>
                  </a:cubicBezTo>
                  <a:cubicBezTo>
                    <a:pt x="477" y="577"/>
                    <a:pt x="452" y="527"/>
                    <a:pt x="452" y="502"/>
                  </a:cubicBezTo>
                  <a:cubicBezTo>
                    <a:pt x="431" y="438"/>
                    <a:pt x="409" y="393"/>
                    <a:pt x="388" y="335"/>
                  </a:cubicBezTo>
                  <a:lnTo>
                    <a:pt x="388" y="335"/>
                  </a:lnTo>
                  <a:cubicBezTo>
                    <a:pt x="392" y="340"/>
                    <a:pt x="396" y="346"/>
                    <a:pt x="402" y="351"/>
                  </a:cubicBezTo>
                  <a:cubicBezTo>
                    <a:pt x="377" y="276"/>
                    <a:pt x="377" y="226"/>
                    <a:pt x="351" y="151"/>
                  </a:cubicBezTo>
                  <a:cubicBezTo>
                    <a:pt x="351" y="51"/>
                    <a:pt x="276" y="1"/>
                    <a:pt x="1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23"/>
            <p:cNvSpPr/>
            <p:nvPr/>
          </p:nvSpPr>
          <p:spPr>
            <a:xfrm>
              <a:off x="6378216" y="3017927"/>
              <a:ext cx="9611" cy="7581"/>
            </a:xfrm>
            <a:custGeom>
              <a:avLst/>
              <a:gdLst/>
              <a:ahLst/>
              <a:cxnLst/>
              <a:rect l="l" t="t" r="r" b="b"/>
              <a:pathLst>
                <a:path w="478" h="377" extrusionOk="0">
                  <a:moveTo>
                    <a:pt x="227" y="1"/>
                  </a:moveTo>
                  <a:cubicBezTo>
                    <a:pt x="1" y="26"/>
                    <a:pt x="26" y="377"/>
                    <a:pt x="252" y="377"/>
                  </a:cubicBezTo>
                  <a:cubicBezTo>
                    <a:pt x="477" y="352"/>
                    <a:pt x="452" y="1"/>
                    <a:pt x="22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23"/>
            <p:cNvSpPr/>
            <p:nvPr/>
          </p:nvSpPr>
          <p:spPr>
            <a:xfrm>
              <a:off x="6283489" y="3078913"/>
              <a:ext cx="8586" cy="8586"/>
            </a:xfrm>
            <a:custGeom>
              <a:avLst/>
              <a:gdLst/>
              <a:ahLst/>
              <a:cxnLst/>
              <a:rect l="l" t="t" r="r" b="b"/>
              <a:pathLst>
                <a:path w="427" h="427" extrusionOk="0">
                  <a:moveTo>
                    <a:pt x="176" y="0"/>
                  </a:moveTo>
                  <a:cubicBezTo>
                    <a:pt x="151" y="0"/>
                    <a:pt x="100" y="26"/>
                    <a:pt x="75" y="51"/>
                  </a:cubicBezTo>
                  <a:cubicBezTo>
                    <a:pt x="75" y="51"/>
                    <a:pt x="75" y="51"/>
                    <a:pt x="50" y="76"/>
                  </a:cubicBezTo>
                  <a:cubicBezTo>
                    <a:pt x="25" y="101"/>
                    <a:pt x="25" y="101"/>
                    <a:pt x="25" y="126"/>
                  </a:cubicBezTo>
                  <a:cubicBezTo>
                    <a:pt x="0" y="151"/>
                    <a:pt x="0" y="176"/>
                    <a:pt x="0" y="201"/>
                  </a:cubicBezTo>
                  <a:cubicBezTo>
                    <a:pt x="0" y="226"/>
                    <a:pt x="25" y="251"/>
                    <a:pt x="25" y="276"/>
                  </a:cubicBezTo>
                  <a:cubicBezTo>
                    <a:pt x="50" y="276"/>
                    <a:pt x="50" y="301"/>
                    <a:pt x="75" y="326"/>
                  </a:cubicBezTo>
                  <a:cubicBezTo>
                    <a:pt x="100" y="351"/>
                    <a:pt x="125" y="351"/>
                    <a:pt x="151" y="376"/>
                  </a:cubicBezTo>
                  <a:cubicBezTo>
                    <a:pt x="176" y="401"/>
                    <a:pt x="201" y="427"/>
                    <a:pt x="226" y="427"/>
                  </a:cubicBezTo>
                  <a:lnTo>
                    <a:pt x="276" y="427"/>
                  </a:lnTo>
                  <a:cubicBezTo>
                    <a:pt x="301" y="427"/>
                    <a:pt x="326" y="401"/>
                    <a:pt x="351" y="401"/>
                  </a:cubicBezTo>
                  <a:cubicBezTo>
                    <a:pt x="376" y="376"/>
                    <a:pt x="376" y="376"/>
                    <a:pt x="401" y="351"/>
                  </a:cubicBezTo>
                  <a:cubicBezTo>
                    <a:pt x="401" y="351"/>
                    <a:pt x="426" y="326"/>
                    <a:pt x="426" y="301"/>
                  </a:cubicBezTo>
                  <a:cubicBezTo>
                    <a:pt x="426" y="276"/>
                    <a:pt x="426" y="251"/>
                    <a:pt x="426" y="226"/>
                  </a:cubicBezTo>
                  <a:cubicBezTo>
                    <a:pt x="426" y="201"/>
                    <a:pt x="426" y="176"/>
                    <a:pt x="426" y="176"/>
                  </a:cubicBezTo>
                  <a:cubicBezTo>
                    <a:pt x="401" y="151"/>
                    <a:pt x="401" y="126"/>
                    <a:pt x="376" y="101"/>
                  </a:cubicBezTo>
                  <a:cubicBezTo>
                    <a:pt x="351" y="101"/>
                    <a:pt x="326" y="76"/>
                    <a:pt x="301" y="51"/>
                  </a:cubicBezTo>
                  <a:cubicBezTo>
                    <a:pt x="276" y="26"/>
                    <a:pt x="251" y="26"/>
                    <a:pt x="22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p23"/>
            <p:cNvSpPr/>
            <p:nvPr/>
          </p:nvSpPr>
          <p:spPr>
            <a:xfrm>
              <a:off x="6592059" y="3016922"/>
              <a:ext cx="9430" cy="7098"/>
            </a:xfrm>
            <a:custGeom>
              <a:avLst/>
              <a:gdLst/>
              <a:ahLst/>
              <a:cxnLst/>
              <a:rect l="l" t="t" r="r" b="b"/>
              <a:pathLst>
                <a:path w="469" h="353" extrusionOk="0">
                  <a:moveTo>
                    <a:pt x="218" y="1"/>
                  </a:moveTo>
                  <a:cubicBezTo>
                    <a:pt x="0" y="25"/>
                    <a:pt x="16" y="353"/>
                    <a:pt x="221" y="353"/>
                  </a:cubicBezTo>
                  <a:cubicBezTo>
                    <a:pt x="228" y="353"/>
                    <a:pt x="235" y="352"/>
                    <a:pt x="243" y="352"/>
                  </a:cubicBezTo>
                  <a:cubicBezTo>
                    <a:pt x="469" y="352"/>
                    <a:pt x="444" y="1"/>
                    <a:pt x="21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p23"/>
            <p:cNvSpPr/>
            <p:nvPr/>
          </p:nvSpPr>
          <p:spPr>
            <a:xfrm>
              <a:off x="6578446" y="2949903"/>
              <a:ext cx="9451" cy="7098"/>
            </a:xfrm>
            <a:custGeom>
              <a:avLst/>
              <a:gdLst/>
              <a:ahLst/>
              <a:cxnLst/>
              <a:rect l="l" t="t" r="r" b="b"/>
              <a:pathLst>
                <a:path w="470" h="353" extrusionOk="0">
                  <a:moveTo>
                    <a:pt x="218" y="0"/>
                  </a:moveTo>
                  <a:cubicBezTo>
                    <a:pt x="1" y="25"/>
                    <a:pt x="17" y="353"/>
                    <a:pt x="221" y="353"/>
                  </a:cubicBezTo>
                  <a:cubicBezTo>
                    <a:pt x="228" y="353"/>
                    <a:pt x="236" y="352"/>
                    <a:pt x="244" y="351"/>
                  </a:cubicBezTo>
                  <a:cubicBezTo>
                    <a:pt x="469" y="351"/>
                    <a:pt x="444" y="0"/>
                    <a:pt x="2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23"/>
            <p:cNvSpPr/>
            <p:nvPr/>
          </p:nvSpPr>
          <p:spPr>
            <a:xfrm>
              <a:off x="6436688" y="2583022"/>
              <a:ext cx="115417" cy="180947"/>
            </a:xfrm>
            <a:custGeom>
              <a:avLst/>
              <a:gdLst/>
              <a:ahLst/>
              <a:cxnLst/>
              <a:rect l="l" t="t" r="r" b="b"/>
              <a:pathLst>
                <a:path w="5740" h="8999" extrusionOk="0">
                  <a:moveTo>
                    <a:pt x="1504" y="1"/>
                  </a:moveTo>
                  <a:lnTo>
                    <a:pt x="1228" y="427"/>
                  </a:lnTo>
                  <a:cubicBezTo>
                    <a:pt x="677" y="1354"/>
                    <a:pt x="0" y="2758"/>
                    <a:pt x="0" y="4211"/>
                  </a:cubicBezTo>
                  <a:cubicBezTo>
                    <a:pt x="0" y="4838"/>
                    <a:pt x="126" y="5414"/>
                    <a:pt x="376" y="5966"/>
                  </a:cubicBezTo>
                  <a:cubicBezTo>
                    <a:pt x="627" y="6567"/>
                    <a:pt x="1078" y="7093"/>
                    <a:pt x="1629" y="7570"/>
                  </a:cubicBezTo>
                  <a:cubicBezTo>
                    <a:pt x="2582" y="8372"/>
                    <a:pt x="3760" y="8823"/>
                    <a:pt x="5113" y="8948"/>
                  </a:cubicBezTo>
                  <a:lnTo>
                    <a:pt x="5740" y="8998"/>
                  </a:lnTo>
                  <a:lnTo>
                    <a:pt x="5639" y="8372"/>
                  </a:lnTo>
                  <a:cubicBezTo>
                    <a:pt x="5238" y="5389"/>
                    <a:pt x="5013" y="2933"/>
                    <a:pt x="4913" y="702"/>
                  </a:cubicBezTo>
                  <a:lnTo>
                    <a:pt x="4888" y="226"/>
                  </a:lnTo>
                  <a:lnTo>
                    <a:pt x="4411" y="226"/>
                  </a:lnTo>
                  <a:cubicBezTo>
                    <a:pt x="4010" y="201"/>
                    <a:pt x="3609" y="201"/>
                    <a:pt x="3208" y="176"/>
                  </a:cubicBezTo>
                  <a:lnTo>
                    <a:pt x="2632" y="126"/>
                  </a:lnTo>
                  <a:cubicBezTo>
                    <a:pt x="2356" y="101"/>
                    <a:pt x="2080" y="76"/>
                    <a:pt x="1805" y="51"/>
                  </a:cubicBezTo>
                  <a:lnTo>
                    <a:pt x="1504" y="1"/>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23"/>
            <p:cNvSpPr/>
            <p:nvPr/>
          </p:nvSpPr>
          <p:spPr>
            <a:xfrm>
              <a:off x="6432144" y="2578498"/>
              <a:ext cx="125008" cy="189996"/>
            </a:xfrm>
            <a:custGeom>
              <a:avLst/>
              <a:gdLst/>
              <a:ahLst/>
              <a:cxnLst/>
              <a:rect l="l" t="t" r="r" b="b"/>
              <a:pathLst>
                <a:path w="6217" h="9449" extrusionOk="0">
                  <a:moveTo>
                    <a:pt x="1830" y="451"/>
                  </a:moveTo>
                  <a:lnTo>
                    <a:pt x="2006" y="476"/>
                  </a:lnTo>
                  <a:cubicBezTo>
                    <a:pt x="2281" y="501"/>
                    <a:pt x="2557" y="526"/>
                    <a:pt x="2858" y="551"/>
                  </a:cubicBezTo>
                  <a:lnTo>
                    <a:pt x="3434" y="602"/>
                  </a:lnTo>
                  <a:cubicBezTo>
                    <a:pt x="3810" y="627"/>
                    <a:pt x="4236" y="652"/>
                    <a:pt x="4637" y="652"/>
                  </a:cubicBezTo>
                  <a:lnTo>
                    <a:pt x="4913" y="652"/>
                  </a:lnTo>
                  <a:lnTo>
                    <a:pt x="4913" y="927"/>
                  </a:lnTo>
                  <a:cubicBezTo>
                    <a:pt x="5013" y="3183"/>
                    <a:pt x="5264" y="5614"/>
                    <a:pt x="5665" y="8622"/>
                  </a:cubicBezTo>
                  <a:lnTo>
                    <a:pt x="5715" y="8998"/>
                  </a:lnTo>
                  <a:lnTo>
                    <a:pt x="5715" y="8998"/>
                  </a:lnTo>
                  <a:lnTo>
                    <a:pt x="5364" y="8973"/>
                  </a:lnTo>
                  <a:cubicBezTo>
                    <a:pt x="4036" y="8847"/>
                    <a:pt x="2908" y="8396"/>
                    <a:pt x="2006" y="7644"/>
                  </a:cubicBezTo>
                  <a:cubicBezTo>
                    <a:pt x="1454" y="7193"/>
                    <a:pt x="1053" y="6667"/>
                    <a:pt x="778" y="6090"/>
                  </a:cubicBezTo>
                  <a:cubicBezTo>
                    <a:pt x="552" y="5589"/>
                    <a:pt x="427" y="5038"/>
                    <a:pt x="427" y="4436"/>
                  </a:cubicBezTo>
                  <a:cubicBezTo>
                    <a:pt x="427" y="3033"/>
                    <a:pt x="1078" y="1654"/>
                    <a:pt x="1630" y="752"/>
                  </a:cubicBezTo>
                  <a:lnTo>
                    <a:pt x="1830" y="451"/>
                  </a:lnTo>
                  <a:close/>
                  <a:moveTo>
                    <a:pt x="1605" y="0"/>
                  </a:moveTo>
                  <a:lnTo>
                    <a:pt x="1279" y="551"/>
                  </a:lnTo>
                  <a:cubicBezTo>
                    <a:pt x="702" y="1504"/>
                    <a:pt x="1" y="2932"/>
                    <a:pt x="26" y="4436"/>
                  </a:cubicBezTo>
                  <a:cubicBezTo>
                    <a:pt x="26" y="5088"/>
                    <a:pt x="151" y="5714"/>
                    <a:pt x="402" y="6266"/>
                  </a:cubicBezTo>
                  <a:cubicBezTo>
                    <a:pt x="677" y="6892"/>
                    <a:pt x="1129" y="7469"/>
                    <a:pt x="1730" y="7970"/>
                  </a:cubicBezTo>
                  <a:cubicBezTo>
                    <a:pt x="2707" y="8772"/>
                    <a:pt x="3936" y="9248"/>
                    <a:pt x="5314" y="9374"/>
                  </a:cubicBezTo>
                  <a:lnTo>
                    <a:pt x="6216" y="9449"/>
                  </a:lnTo>
                  <a:lnTo>
                    <a:pt x="6216" y="9449"/>
                  </a:lnTo>
                  <a:lnTo>
                    <a:pt x="6091" y="8572"/>
                  </a:lnTo>
                  <a:cubicBezTo>
                    <a:pt x="5690" y="5589"/>
                    <a:pt x="5439" y="3133"/>
                    <a:pt x="5339" y="902"/>
                  </a:cubicBezTo>
                  <a:lnTo>
                    <a:pt x="5314" y="251"/>
                  </a:lnTo>
                  <a:lnTo>
                    <a:pt x="4637" y="226"/>
                  </a:lnTo>
                  <a:cubicBezTo>
                    <a:pt x="4236" y="226"/>
                    <a:pt x="3835" y="201"/>
                    <a:pt x="3459" y="201"/>
                  </a:cubicBezTo>
                  <a:lnTo>
                    <a:pt x="2883" y="150"/>
                  </a:lnTo>
                  <a:cubicBezTo>
                    <a:pt x="2607" y="125"/>
                    <a:pt x="2332" y="100"/>
                    <a:pt x="2056" y="50"/>
                  </a:cubicBezTo>
                  <a:lnTo>
                    <a:pt x="160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23"/>
            <p:cNvSpPr/>
            <p:nvPr/>
          </p:nvSpPr>
          <p:spPr>
            <a:xfrm>
              <a:off x="6074351" y="1223373"/>
              <a:ext cx="1202429" cy="1138949"/>
            </a:xfrm>
            <a:custGeom>
              <a:avLst/>
              <a:gdLst/>
              <a:ahLst/>
              <a:cxnLst/>
              <a:rect l="l" t="t" r="r" b="b"/>
              <a:pathLst>
                <a:path w="59800" h="56643" extrusionOk="0">
                  <a:moveTo>
                    <a:pt x="25890" y="0"/>
                  </a:moveTo>
                  <a:cubicBezTo>
                    <a:pt x="24486" y="0"/>
                    <a:pt x="23309" y="301"/>
                    <a:pt x="22331" y="877"/>
                  </a:cubicBezTo>
                  <a:cubicBezTo>
                    <a:pt x="21504" y="1404"/>
                    <a:pt x="20852" y="2106"/>
                    <a:pt x="20451" y="2958"/>
                  </a:cubicBezTo>
                  <a:cubicBezTo>
                    <a:pt x="19374" y="2306"/>
                    <a:pt x="18121" y="1955"/>
                    <a:pt x="16792" y="1955"/>
                  </a:cubicBezTo>
                  <a:lnTo>
                    <a:pt x="16767" y="1955"/>
                  </a:lnTo>
                  <a:cubicBezTo>
                    <a:pt x="15113" y="1955"/>
                    <a:pt x="13534" y="2507"/>
                    <a:pt x="12356" y="3534"/>
                  </a:cubicBezTo>
                  <a:cubicBezTo>
                    <a:pt x="11153" y="4537"/>
                    <a:pt x="10501" y="5890"/>
                    <a:pt x="10501" y="7344"/>
                  </a:cubicBezTo>
                  <a:cubicBezTo>
                    <a:pt x="10301" y="7319"/>
                    <a:pt x="10125" y="7319"/>
                    <a:pt x="9950" y="7319"/>
                  </a:cubicBezTo>
                  <a:cubicBezTo>
                    <a:pt x="8346" y="7319"/>
                    <a:pt x="6842" y="7870"/>
                    <a:pt x="5714" y="8872"/>
                  </a:cubicBezTo>
                  <a:cubicBezTo>
                    <a:pt x="4587" y="9900"/>
                    <a:pt x="3960" y="11253"/>
                    <a:pt x="3960" y="12707"/>
                  </a:cubicBezTo>
                  <a:cubicBezTo>
                    <a:pt x="3960" y="13835"/>
                    <a:pt x="4336" y="14888"/>
                    <a:pt x="5038" y="15790"/>
                  </a:cubicBezTo>
                  <a:cubicBezTo>
                    <a:pt x="3785" y="16040"/>
                    <a:pt x="2632" y="16642"/>
                    <a:pt x="1780" y="17519"/>
                  </a:cubicBezTo>
                  <a:cubicBezTo>
                    <a:pt x="802" y="18497"/>
                    <a:pt x="276" y="19750"/>
                    <a:pt x="276" y="21078"/>
                  </a:cubicBezTo>
                  <a:cubicBezTo>
                    <a:pt x="276" y="22532"/>
                    <a:pt x="953" y="23935"/>
                    <a:pt x="2105" y="24938"/>
                  </a:cubicBezTo>
                  <a:cubicBezTo>
                    <a:pt x="777" y="25965"/>
                    <a:pt x="0" y="27544"/>
                    <a:pt x="0" y="29223"/>
                  </a:cubicBezTo>
                  <a:cubicBezTo>
                    <a:pt x="0" y="30702"/>
                    <a:pt x="627" y="32106"/>
                    <a:pt x="1704" y="33133"/>
                  </a:cubicBezTo>
                  <a:cubicBezTo>
                    <a:pt x="1429" y="33785"/>
                    <a:pt x="1278" y="34487"/>
                    <a:pt x="1278" y="35188"/>
                  </a:cubicBezTo>
                  <a:cubicBezTo>
                    <a:pt x="1278" y="36617"/>
                    <a:pt x="1855" y="37970"/>
                    <a:pt x="2857" y="38998"/>
                  </a:cubicBezTo>
                  <a:cubicBezTo>
                    <a:pt x="3333" y="39474"/>
                    <a:pt x="3885" y="39825"/>
                    <a:pt x="4486" y="40101"/>
                  </a:cubicBezTo>
                  <a:lnTo>
                    <a:pt x="5163" y="40401"/>
                  </a:lnTo>
                  <a:lnTo>
                    <a:pt x="5188" y="39675"/>
                  </a:lnTo>
                  <a:cubicBezTo>
                    <a:pt x="5263" y="37319"/>
                    <a:pt x="5364" y="35339"/>
                    <a:pt x="5464" y="33810"/>
                  </a:cubicBezTo>
                  <a:cubicBezTo>
                    <a:pt x="5589" y="32356"/>
                    <a:pt x="5689" y="31404"/>
                    <a:pt x="5790" y="30878"/>
                  </a:cubicBezTo>
                  <a:cubicBezTo>
                    <a:pt x="6241" y="28923"/>
                    <a:pt x="7068" y="27569"/>
                    <a:pt x="7694" y="26767"/>
                  </a:cubicBezTo>
                  <a:lnTo>
                    <a:pt x="7870" y="26542"/>
                  </a:lnTo>
                  <a:cubicBezTo>
                    <a:pt x="8146" y="26592"/>
                    <a:pt x="8421" y="26617"/>
                    <a:pt x="8697" y="26617"/>
                  </a:cubicBezTo>
                  <a:cubicBezTo>
                    <a:pt x="9825" y="26617"/>
                    <a:pt x="10877" y="26116"/>
                    <a:pt x="11554" y="25715"/>
                  </a:cubicBezTo>
                  <a:cubicBezTo>
                    <a:pt x="12055" y="25414"/>
                    <a:pt x="12431" y="25113"/>
                    <a:pt x="12657" y="24913"/>
                  </a:cubicBezTo>
                  <a:cubicBezTo>
                    <a:pt x="12983" y="25665"/>
                    <a:pt x="13459" y="26216"/>
                    <a:pt x="14085" y="26592"/>
                  </a:cubicBezTo>
                  <a:cubicBezTo>
                    <a:pt x="14687" y="26943"/>
                    <a:pt x="15414" y="27118"/>
                    <a:pt x="16291" y="27118"/>
                  </a:cubicBezTo>
                  <a:cubicBezTo>
                    <a:pt x="17820" y="27118"/>
                    <a:pt x="19524" y="26542"/>
                    <a:pt x="20652" y="26040"/>
                  </a:cubicBezTo>
                  <a:cubicBezTo>
                    <a:pt x="21780" y="25564"/>
                    <a:pt x="22682" y="25038"/>
                    <a:pt x="23033" y="24837"/>
                  </a:cubicBezTo>
                  <a:cubicBezTo>
                    <a:pt x="23735" y="25639"/>
                    <a:pt x="24537" y="26266"/>
                    <a:pt x="25439" y="26667"/>
                  </a:cubicBezTo>
                  <a:cubicBezTo>
                    <a:pt x="26266" y="27043"/>
                    <a:pt x="27218" y="27218"/>
                    <a:pt x="28221" y="27218"/>
                  </a:cubicBezTo>
                  <a:cubicBezTo>
                    <a:pt x="30201" y="27218"/>
                    <a:pt x="32131" y="26517"/>
                    <a:pt x="33434" y="25915"/>
                  </a:cubicBezTo>
                  <a:cubicBezTo>
                    <a:pt x="34461" y="25414"/>
                    <a:pt x="35314" y="24888"/>
                    <a:pt x="35765" y="24587"/>
                  </a:cubicBezTo>
                  <a:lnTo>
                    <a:pt x="35765" y="24587"/>
                  </a:lnTo>
                  <a:cubicBezTo>
                    <a:pt x="35690" y="25188"/>
                    <a:pt x="35639" y="25765"/>
                    <a:pt x="35639" y="26291"/>
                  </a:cubicBezTo>
                  <a:cubicBezTo>
                    <a:pt x="35639" y="27469"/>
                    <a:pt x="35865" y="28396"/>
                    <a:pt x="36266" y="29073"/>
                  </a:cubicBezTo>
                  <a:cubicBezTo>
                    <a:pt x="36617" y="29650"/>
                    <a:pt x="37093" y="30025"/>
                    <a:pt x="37720" y="30226"/>
                  </a:cubicBezTo>
                  <a:cubicBezTo>
                    <a:pt x="38045" y="30326"/>
                    <a:pt x="38396" y="30376"/>
                    <a:pt x="38772" y="30376"/>
                  </a:cubicBezTo>
                  <a:cubicBezTo>
                    <a:pt x="39248" y="30376"/>
                    <a:pt x="39675" y="30301"/>
                    <a:pt x="39925" y="30226"/>
                  </a:cubicBezTo>
                  <a:cubicBezTo>
                    <a:pt x="40126" y="32131"/>
                    <a:pt x="40752" y="33635"/>
                    <a:pt x="41805" y="34637"/>
                  </a:cubicBezTo>
                  <a:cubicBezTo>
                    <a:pt x="42431" y="35264"/>
                    <a:pt x="43058" y="35514"/>
                    <a:pt x="43359" y="35614"/>
                  </a:cubicBezTo>
                  <a:lnTo>
                    <a:pt x="42381" y="43434"/>
                  </a:lnTo>
                  <a:lnTo>
                    <a:pt x="43534" y="41780"/>
                  </a:lnTo>
                  <a:cubicBezTo>
                    <a:pt x="43985" y="41128"/>
                    <a:pt x="44487" y="40602"/>
                    <a:pt x="45038" y="40201"/>
                  </a:cubicBezTo>
                  <a:cubicBezTo>
                    <a:pt x="45790" y="39650"/>
                    <a:pt x="46617" y="39374"/>
                    <a:pt x="47444" y="39374"/>
                  </a:cubicBezTo>
                  <a:cubicBezTo>
                    <a:pt x="48321" y="39374"/>
                    <a:pt x="49173" y="39700"/>
                    <a:pt x="49850" y="40276"/>
                  </a:cubicBezTo>
                  <a:cubicBezTo>
                    <a:pt x="50502" y="40828"/>
                    <a:pt x="51078" y="41630"/>
                    <a:pt x="51504" y="42507"/>
                  </a:cubicBezTo>
                  <a:cubicBezTo>
                    <a:pt x="51955" y="43509"/>
                    <a:pt x="52206" y="44587"/>
                    <a:pt x="52206" y="45665"/>
                  </a:cubicBezTo>
                  <a:cubicBezTo>
                    <a:pt x="52206" y="47093"/>
                    <a:pt x="51780" y="48447"/>
                    <a:pt x="50928" y="49700"/>
                  </a:cubicBezTo>
                  <a:cubicBezTo>
                    <a:pt x="50326" y="50627"/>
                    <a:pt x="49524" y="51304"/>
                    <a:pt x="48572" y="51705"/>
                  </a:cubicBezTo>
                  <a:cubicBezTo>
                    <a:pt x="47845" y="52031"/>
                    <a:pt x="47018" y="52206"/>
                    <a:pt x="46141" y="52206"/>
                  </a:cubicBezTo>
                  <a:cubicBezTo>
                    <a:pt x="45289" y="52206"/>
                    <a:pt x="44612" y="52056"/>
                    <a:pt x="44261" y="51955"/>
                  </a:cubicBezTo>
                  <a:lnTo>
                    <a:pt x="43760" y="51830"/>
                  </a:lnTo>
                  <a:lnTo>
                    <a:pt x="43634" y="52356"/>
                  </a:lnTo>
                  <a:cubicBezTo>
                    <a:pt x="43409" y="53459"/>
                    <a:pt x="43008" y="54612"/>
                    <a:pt x="42482" y="55715"/>
                  </a:cubicBezTo>
                  <a:lnTo>
                    <a:pt x="42206" y="56266"/>
                  </a:lnTo>
                  <a:lnTo>
                    <a:pt x="42807" y="56417"/>
                  </a:lnTo>
                  <a:cubicBezTo>
                    <a:pt x="43384" y="56567"/>
                    <a:pt x="43985" y="56642"/>
                    <a:pt x="44562" y="56642"/>
                  </a:cubicBezTo>
                  <a:cubicBezTo>
                    <a:pt x="46116" y="56642"/>
                    <a:pt x="47569" y="56141"/>
                    <a:pt x="48772" y="55189"/>
                  </a:cubicBezTo>
                  <a:cubicBezTo>
                    <a:pt x="49975" y="54236"/>
                    <a:pt x="50802" y="52933"/>
                    <a:pt x="51153" y="51429"/>
                  </a:cubicBezTo>
                  <a:cubicBezTo>
                    <a:pt x="52181" y="51329"/>
                    <a:pt x="53133" y="50953"/>
                    <a:pt x="53910" y="50351"/>
                  </a:cubicBezTo>
                  <a:cubicBezTo>
                    <a:pt x="55213" y="49299"/>
                    <a:pt x="55940" y="47720"/>
                    <a:pt x="55940" y="45865"/>
                  </a:cubicBezTo>
                  <a:cubicBezTo>
                    <a:pt x="55940" y="45188"/>
                    <a:pt x="55840" y="44487"/>
                    <a:pt x="55640" y="43810"/>
                  </a:cubicBezTo>
                  <a:cubicBezTo>
                    <a:pt x="55790" y="43735"/>
                    <a:pt x="55915" y="43635"/>
                    <a:pt x="56041" y="43534"/>
                  </a:cubicBezTo>
                  <a:cubicBezTo>
                    <a:pt x="57344" y="42507"/>
                    <a:pt x="58071" y="40903"/>
                    <a:pt x="58071" y="39048"/>
                  </a:cubicBezTo>
                  <a:cubicBezTo>
                    <a:pt x="58071" y="37645"/>
                    <a:pt x="57619" y="36191"/>
                    <a:pt x="56817" y="34913"/>
                  </a:cubicBezTo>
                  <a:cubicBezTo>
                    <a:pt x="57143" y="34762"/>
                    <a:pt x="57469" y="34562"/>
                    <a:pt x="57770" y="34336"/>
                  </a:cubicBezTo>
                  <a:cubicBezTo>
                    <a:pt x="59073" y="33284"/>
                    <a:pt x="59800" y="31705"/>
                    <a:pt x="59800" y="29850"/>
                  </a:cubicBezTo>
                  <a:cubicBezTo>
                    <a:pt x="59800" y="28171"/>
                    <a:pt x="59173" y="26442"/>
                    <a:pt x="58046" y="25013"/>
                  </a:cubicBezTo>
                  <a:cubicBezTo>
                    <a:pt x="57619" y="24462"/>
                    <a:pt x="57093" y="23960"/>
                    <a:pt x="56542" y="23534"/>
                  </a:cubicBezTo>
                  <a:cubicBezTo>
                    <a:pt x="56918" y="22807"/>
                    <a:pt x="57118" y="21930"/>
                    <a:pt x="57118" y="21053"/>
                  </a:cubicBezTo>
                  <a:cubicBezTo>
                    <a:pt x="57118" y="19549"/>
                    <a:pt x="56567" y="18045"/>
                    <a:pt x="55589" y="16792"/>
                  </a:cubicBezTo>
                  <a:cubicBezTo>
                    <a:pt x="54286" y="15138"/>
                    <a:pt x="52381" y="14161"/>
                    <a:pt x="50477" y="14161"/>
                  </a:cubicBezTo>
                  <a:cubicBezTo>
                    <a:pt x="50468" y="14152"/>
                    <a:pt x="50460" y="14150"/>
                    <a:pt x="50451" y="14150"/>
                  </a:cubicBezTo>
                  <a:cubicBezTo>
                    <a:pt x="50432" y="14150"/>
                    <a:pt x="50410" y="14161"/>
                    <a:pt x="50376" y="14161"/>
                  </a:cubicBezTo>
                  <a:cubicBezTo>
                    <a:pt x="50577" y="13509"/>
                    <a:pt x="50677" y="12807"/>
                    <a:pt x="50677" y="12106"/>
                  </a:cubicBezTo>
                  <a:cubicBezTo>
                    <a:pt x="50677" y="11705"/>
                    <a:pt x="50652" y="11304"/>
                    <a:pt x="50577" y="10903"/>
                  </a:cubicBezTo>
                  <a:cubicBezTo>
                    <a:pt x="50326" y="9399"/>
                    <a:pt x="49624" y="8020"/>
                    <a:pt x="48597" y="7043"/>
                  </a:cubicBezTo>
                  <a:cubicBezTo>
                    <a:pt x="47585" y="6052"/>
                    <a:pt x="46325" y="5505"/>
                    <a:pt x="45041" y="5505"/>
                  </a:cubicBezTo>
                  <a:cubicBezTo>
                    <a:pt x="44798" y="5505"/>
                    <a:pt x="44554" y="5524"/>
                    <a:pt x="44311" y="5564"/>
                  </a:cubicBezTo>
                  <a:cubicBezTo>
                    <a:pt x="44136" y="5589"/>
                    <a:pt x="43985" y="5639"/>
                    <a:pt x="43810" y="5690"/>
                  </a:cubicBezTo>
                  <a:cubicBezTo>
                    <a:pt x="43584" y="4637"/>
                    <a:pt x="43108" y="3634"/>
                    <a:pt x="42431" y="2782"/>
                  </a:cubicBezTo>
                  <a:cubicBezTo>
                    <a:pt x="41103" y="1128"/>
                    <a:pt x="39198" y="151"/>
                    <a:pt x="37319" y="151"/>
                  </a:cubicBezTo>
                  <a:cubicBezTo>
                    <a:pt x="36216" y="151"/>
                    <a:pt x="35188" y="502"/>
                    <a:pt x="34361" y="1153"/>
                  </a:cubicBezTo>
                  <a:cubicBezTo>
                    <a:pt x="33785" y="1604"/>
                    <a:pt x="33334" y="2181"/>
                    <a:pt x="33033" y="2857"/>
                  </a:cubicBezTo>
                  <a:cubicBezTo>
                    <a:pt x="32331" y="2080"/>
                    <a:pt x="31278" y="1379"/>
                    <a:pt x="30075" y="877"/>
                  </a:cubicBezTo>
                  <a:cubicBezTo>
                    <a:pt x="28747" y="301"/>
                    <a:pt x="27268" y="0"/>
                    <a:pt x="258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23"/>
            <p:cNvSpPr/>
            <p:nvPr/>
          </p:nvSpPr>
          <p:spPr>
            <a:xfrm>
              <a:off x="6070310" y="1219331"/>
              <a:ext cx="1210512" cy="1147515"/>
            </a:xfrm>
            <a:custGeom>
              <a:avLst/>
              <a:gdLst/>
              <a:ahLst/>
              <a:cxnLst/>
              <a:rect l="l" t="t" r="r" b="b"/>
              <a:pathLst>
                <a:path w="60202" h="57069" extrusionOk="0">
                  <a:moveTo>
                    <a:pt x="26091" y="402"/>
                  </a:moveTo>
                  <a:cubicBezTo>
                    <a:pt x="27444" y="402"/>
                    <a:pt x="28898" y="703"/>
                    <a:pt x="30201" y="1254"/>
                  </a:cubicBezTo>
                  <a:cubicBezTo>
                    <a:pt x="31379" y="1755"/>
                    <a:pt x="32382" y="2432"/>
                    <a:pt x="33084" y="3209"/>
                  </a:cubicBezTo>
                  <a:lnTo>
                    <a:pt x="33284" y="3434"/>
                  </a:lnTo>
                  <a:lnTo>
                    <a:pt x="33409" y="3134"/>
                  </a:lnTo>
                  <a:cubicBezTo>
                    <a:pt x="33710" y="2482"/>
                    <a:pt x="34136" y="1931"/>
                    <a:pt x="34688" y="1505"/>
                  </a:cubicBezTo>
                  <a:cubicBezTo>
                    <a:pt x="35464" y="878"/>
                    <a:pt x="36442" y="552"/>
                    <a:pt x="37520" y="552"/>
                  </a:cubicBezTo>
                  <a:cubicBezTo>
                    <a:pt x="39349" y="552"/>
                    <a:pt x="41179" y="1505"/>
                    <a:pt x="42457" y="3109"/>
                  </a:cubicBezTo>
                  <a:cubicBezTo>
                    <a:pt x="43109" y="3961"/>
                    <a:pt x="43585" y="4913"/>
                    <a:pt x="43810" y="5916"/>
                  </a:cubicBezTo>
                  <a:lnTo>
                    <a:pt x="43861" y="6141"/>
                  </a:lnTo>
                  <a:lnTo>
                    <a:pt x="44061" y="6091"/>
                  </a:lnTo>
                  <a:cubicBezTo>
                    <a:pt x="44236" y="6041"/>
                    <a:pt x="44387" y="5991"/>
                    <a:pt x="44537" y="5966"/>
                  </a:cubicBezTo>
                  <a:cubicBezTo>
                    <a:pt x="44765" y="5930"/>
                    <a:pt x="44993" y="5913"/>
                    <a:pt x="45222" y="5913"/>
                  </a:cubicBezTo>
                  <a:cubicBezTo>
                    <a:pt x="46453" y="5913"/>
                    <a:pt x="47679" y="6422"/>
                    <a:pt x="48673" y="7394"/>
                  </a:cubicBezTo>
                  <a:cubicBezTo>
                    <a:pt x="49650" y="8347"/>
                    <a:pt x="50327" y="9675"/>
                    <a:pt x="50577" y="11129"/>
                  </a:cubicBezTo>
                  <a:cubicBezTo>
                    <a:pt x="50627" y="11530"/>
                    <a:pt x="50678" y="11931"/>
                    <a:pt x="50678" y="12307"/>
                  </a:cubicBezTo>
                  <a:cubicBezTo>
                    <a:pt x="50678" y="13008"/>
                    <a:pt x="50577" y="13660"/>
                    <a:pt x="50377" y="14287"/>
                  </a:cubicBezTo>
                  <a:lnTo>
                    <a:pt x="50302" y="14562"/>
                  </a:lnTo>
                  <a:lnTo>
                    <a:pt x="50678" y="14562"/>
                  </a:lnTo>
                  <a:cubicBezTo>
                    <a:pt x="52507" y="14562"/>
                    <a:pt x="54362" y="15515"/>
                    <a:pt x="55615" y="17119"/>
                  </a:cubicBezTo>
                  <a:cubicBezTo>
                    <a:pt x="56592" y="18347"/>
                    <a:pt x="57119" y="19800"/>
                    <a:pt x="57119" y="21254"/>
                  </a:cubicBezTo>
                  <a:cubicBezTo>
                    <a:pt x="57119" y="22106"/>
                    <a:pt x="56918" y="22933"/>
                    <a:pt x="56542" y="23635"/>
                  </a:cubicBezTo>
                  <a:lnTo>
                    <a:pt x="56467" y="23810"/>
                  </a:lnTo>
                  <a:lnTo>
                    <a:pt x="56617" y="23911"/>
                  </a:lnTo>
                  <a:cubicBezTo>
                    <a:pt x="57169" y="24337"/>
                    <a:pt x="57670" y="24813"/>
                    <a:pt x="58096" y="25364"/>
                  </a:cubicBezTo>
                  <a:cubicBezTo>
                    <a:pt x="59174" y="26743"/>
                    <a:pt x="59800" y="28397"/>
                    <a:pt x="59800" y="30051"/>
                  </a:cubicBezTo>
                  <a:cubicBezTo>
                    <a:pt x="59800" y="31831"/>
                    <a:pt x="59099" y="33359"/>
                    <a:pt x="57820" y="34362"/>
                  </a:cubicBezTo>
                  <a:cubicBezTo>
                    <a:pt x="57545" y="34587"/>
                    <a:pt x="57244" y="34763"/>
                    <a:pt x="56918" y="34938"/>
                  </a:cubicBezTo>
                  <a:lnTo>
                    <a:pt x="56718" y="35039"/>
                  </a:lnTo>
                  <a:lnTo>
                    <a:pt x="56843" y="35239"/>
                  </a:lnTo>
                  <a:cubicBezTo>
                    <a:pt x="57620" y="36467"/>
                    <a:pt x="58071" y="37896"/>
                    <a:pt x="58071" y="39249"/>
                  </a:cubicBezTo>
                  <a:cubicBezTo>
                    <a:pt x="58046" y="41054"/>
                    <a:pt x="57369" y="42582"/>
                    <a:pt x="56091" y="43585"/>
                  </a:cubicBezTo>
                  <a:cubicBezTo>
                    <a:pt x="55991" y="43660"/>
                    <a:pt x="55866" y="43760"/>
                    <a:pt x="55740" y="43836"/>
                  </a:cubicBezTo>
                  <a:lnTo>
                    <a:pt x="55590" y="43911"/>
                  </a:lnTo>
                  <a:lnTo>
                    <a:pt x="55640" y="44061"/>
                  </a:lnTo>
                  <a:cubicBezTo>
                    <a:pt x="55841" y="44738"/>
                    <a:pt x="55941" y="45415"/>
                    <a:pt x="55941" y="46066"/>
                  </a:cubicBezTo>
                  <a:cubicBezTo>
                    <a:pt x="55941" y="47846"/>
                    <a:pt x="55239" y="49374"/>
                    <a:pt x="53986" y="50377"/>
                  </a:cubicBezTo>
                  <a:cubicBezTo>
                    <a:pt x="53234" y="50953"/>
                    <a:pt x="52332" y="51329"/>
                    <a:pt x="51329" y="51430"/>
                  </a:cubicBezTo>
                  <a:lnTo>
                    <a:pt x="51204" y="51455"/>
                  </a:lnTo>
                  <a:lnTo>
                    <a:pt x="51154" y="51580"/>
                  </a:lnTo>
                  <a:cubicBezTo>
                    <a:pt x="50803" y="53059"/>
                    <a:pt x="50001" y="54312"/>
                    <a:pt x="48848" y="55239"/>
                  </a:cubicBezTo>
                  <a:cubicBezTo>
                    <a:pt x="47689" y="56144"/>
                    <a:pt x="46269" y="56644"/>
                    <a:pt x="44786" y="56644"/>
                  </a:cubicBezTo>
                  <a:cubicBezTo>
                    <a:pt x="44216" y="56644"/>
                    <a:pt x="43636" y="56570"/>
                    <a:pt x="43058" y="56417"/>
                  </a:cubicBezTo>
                  <a:lnTo>
                    <a:pt x="42708" y="56342"/>
                  </a:lnTo>
                  <a:lnTo>
                    <a:pt x="42858" y="56016"/>
                  </a:lnTo>
                  <a:cubicBezTo>
                    <a:pt x="43409" y="54888"/>
                    <a:pt x="43810" y="53735"/>
                    <a:pt x="44061" y="52582"/>
                  </a:cubicBezTo>
                  <a:lnTo>
                    <a:pt x="44111" y="52282"/>
                  </a:lnTo>
                  <a:lnTo>
                    <a:pt x="44412" y="52382"/>
                  </a:lnTo>
                  <a:cubicBezTo>
                    <a:pt x="44763" y="52457"/>
                    <a:pt x="45465" y="52608"/>
                    <a:pt x="46342" y="52608"/>
                  </a:cubicBezTo>
                  <a:cubicBezTo>
                    <a:pt x="47244" y="52608"/>
                    <a:pt x="48096" y="52432"/>
                    <a:pt x="48873" y="52106"/>
                  </a:cubicBezTo>
                  <a:cubicBezTo>
                    <a:pt x="49851" y="51680"/>
                    <a:pt x="50678" y="50978"/>
                    <a:pt x="51304" y="50026"/>
                  </a:cubicBezTo>
                  <a:cubicBezTo>
                    <a:pt x="52181" y="48723"/>
                    <a:pt x="52632" y="47319"/>
                    <a:pt x="52632" y="45866"/>
                  </a:cubicBezTo>
                  <a:cubicBezTo>
                    <a:pt x="52632" y="44763"/>
                    <a:pt x="52382" y="43635"/>
                    <a:pt x="51881" y="42608"/>
                  </a:cubicBezTo>
                  <a:cubicBezTo>
                    <a:pt x="51455" y="41705"/>
                    <a:pt x="50853" y="40903"/>
                    <a:pt x="50176" y="40327"/>
                  </a:cubicBezTo>
                  <a:cubicBezTo>
                    <a:pt x="49475" y="39700"/>
                    <a:pt x="48572" y="39374"/>
                    <a:pt x="47670" y="39374"/>
                  </a:cubicBezTo>
                  <a:lnTo>
                    <a:pt x="47595" y="39349"/>
                  </a:lnTo>
                  <a:lnTo>
                    <a:pt x="47570" y="39374"/>
                  </a:lnTo>
                  <a:cubicBezTo>
                    <a:pt x="46718" y="39374"/>
                    <a:pt x="45866" y="39675"/>
                    <a:pt x="45114" y="40227"/>
                  </a:cubicBezTo>
                  <a:cubicBezTo>
                    <a:pt x="44562" y="40628"/>
                    <a:pt x="44036" y="41179"/>
                    <a:pt x="43560" y="41856"/>
                  </a:cubicBezTo>
                  <a:lnTo>
                    <a:pt x="42883" y="42833"/>
                  </a:lnTo>
                  <a:lnTo>
                    <a:pt x="43785" y="35690"/>
                  </a:lnTo>
                  <a:lnTo>
                    <a:pt x="43610" y="35640"/>
                  </a:lnTo>
                  <a:cubicBezTo>
                    <a:pt x="43334" y="35540"/>
                    <a:pt x="42758" y="35289"/>
                    <a:pt x="42156" y="34688"/>
                  </a:cubicBezTo>
                  <a:cubicBezTo>
                    <a:pt x="41129" y="33710"/>
                    <a:pt x="40527" y="32282"/>
                    <a:pt x="40327" y="30402"/>
                  </a:cubicBezTo>
                  <a:lnTo>
                    <a:pt x="40302" y="30176"/>
                  </a:lnTo>
                  <a:lnTo>
                    <a:pt x="40076" y="30226"/>
                  </a:lnTo>
                  <a:cubicBezTo>
                    <a:pt x="39825" y="30302"/>
                    <a:pt x="39424" y="30377"/>
                    <a:pt x="38973" y="30377"/>
                  </a:cubicBezTo>
                  <a:cubicBezTo>
                    <a:pt x="38597" y="30377"/>
                    <a:pt x="38272" y="30327"/>
                    <a:pt x="37996" y="30226"/>
                  </a:cubicBezTo>
                  <a:cubicBezTo>
                    <a:pt x="37419" y="30051"/>
                    <a:pt x="36968" y="29700"/>
                    <a:pt x="36642" y="29149"/>
                  </a:cubicBezTo>
                  <a:cubicBezTo>
                    <a:pt x="36266" y="28522"/>
                    <a:pt x="36066" y="27620"/>
                    <a:pt x="36066" y="26492"/>
                  </a:cubicBezTo>
                  <a:cubicBezTo>
                    <a:pt x="36066" y="25991"/>
                    <a:pt x="36091" y="25414"/>
                    <a:pt x="36191" y="24813"/>
                  </a:cubicBezTo>
                  <a:lnTo>
                    <a:pt x="36241" y="24362"/>
                  </a:lnTo>
                  <a:lnTo>
                    <a:pt x="35865" y="24612"/>
                  </a:lnTo>
                  <a:cubicBezTo>
                    <a:pt x="35439" y="24888"/>
                    <a:pt x="34587" y="25414"/>
                    <a:pt x="33535" y="25916"/>
                  </a:cubicBezTo>
                  <a:cubicBezTo>
                    <a:pt x="32281" y="26517"/>
                    <a:pt x="30352" y="27219"/>
                    <a:pt x="28422" y="27219"/>
                  </a:cubicBezTo>
                  <a:cubicBezTo>
                    <a:pt x="27444" y="27219"/>
                    <a:pt x="26542" y="27044"/>
                    <a:pt x="25715" y="26668"/>
                  </a:cubicBezTo>
                  <a:cubicBezTo>
                    <a:pt x="24838" y="26292"/>
                    <a:pt x="24061" y="25690"/>
                    <a:pt x="23409" y="24888"/>
                  </a:cubicBezTo>
                  <a:lnTo>
                    <a:pt x="23284" y="24763"/>
                  </a:lnTo>
                  <a:lnTo>
                    <a:pt x="23134" y="24863"/>
                  </a:lnTo>
                  <a:cubicBezTo>
                    <a:pt x="22808" y="25064"/>
                    <a:pt x="21905" y="25565"/>
                    <a:pt x="20778" y="26041"/>
                  </a:cubicBezTo>
                  <a:cubicBezTo>
                    <a:pt x="19650" y="26542"/>
                    <a:pt x="17996" y="27119"/>
                    <a:pt x="16492" y="27119"/>
                  </a:cubicBezTo>
                  <a:cubicBezTo>
                    <a:pt x="15665" y="27119"/>
                    <a:pt x="14963" y="26943"/>
                    <a:pt x="14387" y="26592"/>
                  </a:cubicBezTo>
                  <a:cubicBezTo>
                    <a:pt x="13810" y="26241"/>
                    <a:pt x="13359" y="25740"/>
                    <a:pt x="13058" y="25038"/>
                  </a:cubicBezTo>
                  <a:lnTo>
                    <a:pt x="12958" y="24763"/>
                  </a:lnTo>
                  <a:lnTo>
                    <a:pt x="12733" y="24963"/>
                  </a:lnTo>
                  <a:cubicBezTo>
                    <a:pt x="12507" y="25139"/>
                    <a:pt x="12131" y="25439"/>
                    <a:pt x="11655" y="25740"/>
                  </a:cubicBezTo>
                  <a:cubicBezTo>
                    <a:pt x="11003" y="26141"/>
                    <a:pt x="9976" y="26617"/>
                    <a:pt x="8898" y="26617"/>
                  </a:cubicBezTo>
                  <a:cubicBezTo>
                    <a:pt x="8622" y="26617"/>
                    <a:pt x="8372" y="26592"/>
                    <a:pt x="8121" y="26542"/>
                  </a:cubicBezTo>
                  <a:lnTo>
                    <a:pt x="7996" y="26492"/>
                  </a:lnTo>
                  <a:lnTo>
                    <a:pt x="7745" y="26818"/>
                  </a:lnTo>
                  <a:cubicBezTo>
                    <a:pt x="7093" y="27645"/>
                    <a:pt x="6241" y="29049"/>
                    <a:pt x="5790" y="31028"/>
                  </a:cubicBezTo>
                  <a:cubicBezTo>
                    <a:pt x="5690" y="31580"/>
                    <a:pt x="5565" y="32532"/>
                    <a:pt x="5464" y="33986"/>
                  </a:cubicBezTo>
                  <a:cubicBezTo>
                    <a:pt x="5364" y="35515"/>
                    <a:pt x="5264" y="37495"/>
                    <a:pt x="5189" y="39851"/>
                  </a:cubicBezTo>
                  <a:lnTo>
                    <a:pt x="5164" y="40302"/>
                  </a:lnTo>
                  <a:lnTo>
                    <a:pt x="4763" y="40126"/>
                  </a:lnTo>
                  <a:cubicBezTo>
                    <a:pt x="4186" y="39851"/>
                    <a:pt x="3660" y="39500"/>
                    <a:pt x="3209" y="39049"/>
                  </a:cubicBezTo>
                  <a:cubicBezTo>
                    <a:pt x="2231" y="38071"/>
                    <a:pt x="1705" y="36768"/>
                    <a:pt x="1705" y="35389"/>
                  </a:cubicBezTo>
                  <a:cubicBezTo>
                    <a:pt x="1705" y="34713"/>
                    <a:pt x="1830" y="34036"/>
                    <a:pt x="2081" y="33409"/>
                  </a:cubicBezTo>
                  <a:lnTo>
                    <a:pt x="2156" y="33284"/>
                  </a:lnTo>
                  <a:lnTo>
                    <a:pt x="2031" y="33184"/>
                  </a:lnTo>
                  <a:cubicBezTo>
                    <a:pt x="1003" y="32206"/>
                    <a:pt x="427" y="30828"/>
                    <a:pt x="427" y="29424"/>
                  </a:cubicBezTo>
                  <a:cubicBezTo>
                    <a:pt x="427" y="27820"/>
                    <a:pt x="1179" y="26292"/>
                    <a:pt x="2432" y="25314"/>
                  </a:cubicBezTo>
                  <a:lnTo>
                    <a:pt x="2632" y="25164"/>
                  </a:lnTo>
                  <a:lnTo>
                    <a:pt x="2457" y="24988"/>
                  </a:lnTo>
                  <a:cubicBezTo>
                    <a:pt x="1329" y="24011"/>
                    <a:pt x="702" y="22658"/>
                    <a:pt x="702" y="21279"/>
                  </a:cubicBezTo>
                  <a:cubicBezTo>
                    <a:pt x="702" y="20026"/>
                    <a:pt x="1204" y="18798"/>
                    <a:pt x="2131" y="17871"/>
                  </a:cubicBezTo>
                  <a:cubicBezTo>
                    <a:pt x="2933" y="17018"/>
                    <a:pt x="4061" y="16417"/>
                    <a:pt x="5289" y="16191"/>
                  </a:cubicBezTo>
                  <a:lnTo>
                    <a:pt x="5615" y="16141"/>
                  </a:lnTo>
                  <a:lnTo>
                    <a:pt x="5414" y="15866"/>
                  </a:lnTo>
                  <a:cubicBezTo>
                    <a:pt x="4737" y="14988"/>
                    <a:pt x="4387" y="13961"/>
                    <a:pt x="4387" y="12908"/>
                  </a:cubicBezTo>
                  <a:cubicBezTo>
                    <a:pt x="4387" y="11530"/>
                    <a:pt x="4988" y="10226"/>
                    <a:pt x="6066" y="9249"/>
                  </a:cubicBezTo>
                  <a:cubicBezTo>
                    <a:pt x="7169" y="8246"/>
                    <a:pt x="8597" y="7720"/>
                    <a:pt x="10151" y="7720"/>
                  </a:cubicBezTo>
                  <a:cubicBezTo>
                    <a:pt x="10301" y="7720"/>
                    <a:pt x="10477" y="7720"/>
                    <a:pt x="10677" y="7745"/>
                  </a:cubicBezTo>
                  <a:lnTo>
                    <a:pt x="10903" y="7770"/>
                  </a:lnTo>
                  <a:lnTo>
                    <a:pt x="10903" y="7545"/>
                  </a:lnTo>
                  <a:cubicBezTo>
                    <a:pt x="10903" y="6166"/>
                    <a:pt x="11530" y="4863"/>
                    <a:pt x="12682" y="3885"/>
                  </a:cubicBezTo>
                  <a:cubicBezTo>
                    <a:pt x="13835" y="2908"/>
                    <a:pt x="15364" y="2357"/>
                    <a:pt x="16993" y="2357"/>
                  </a:cubicBezTo>
                  <a:cubicBezTo>
                    <a:pt x="18271" y="2357"/>
                    <a:pt x="19499" y="2708"/>
                    <a:pt x="20527" y="3359"/>
                  </a:cubicBezTo>
                  <a:lnTo>
                    <a:pt x="20728" y="3459"/>
                  </a:lnTo>
                  <a:lnTo>
                    <a:pt x="20828" y="3259"/>
                  </a:lnTo>
                  <a:cubicBezTo>
                    <a:pt x="21229" y="2432"/>
                    <a:pt x="21830" y="1755"/>
                    <a:pt x="22632" y="1279"/>
                  </a:cubicBezTo>
                  <a:cubicBezTo>
                    <a:pt x="23585" y="703"/>
                    <a:pt x="24738" y="402"/>
                    <a:pt x="26091" y="402"/>
                  </a:cubicBezTo>
                  <a:close/>
                  <a:moveTo>
                    <a:pt x="26091" y="1"/>
                  </a:moveTo>
                  <a:cubicBezTo>
                    <a:pt x="24662" y="1"/>
                    <a:pt x="23434" y="302"/>
                    <a:pt x="22432" y="903"/>
                  </a:cubicBezTo>
                  <a:cubicBezTo>
                    <a:pt x="21630" y="1404"/>
                    <a:pt x="21003" y="2056"/>
                    <a:pt x="20552" y="2883"/>
                  </a:cubicBezTo>
                  <a:cubicBezTo>
                    <a:pt x="19499" y="2256"/>
                    <a:pt x="18271" y="1956"/>
                    <a:pt x="16968" y="1956"/>
                  </a:cubicBezTo>
                  <a:cubicBezTo>
                    <a:pt x="15264" y="1956"/>
                    <a:pt x="13635" y="2532"/>
                    <a:pt x="12407" y="3560"/>
                  </a:cubicBezTo>
                  <a:cubicBezTo>
                    <a:pt x="11229" y="4562"/>
                    <a:pt x="10552" y="5891"/>
                    <a:pt x="10477" y="7319"/>
                  </a:cubicBezTo>
                  <a:cubicBezTo>
                    <a:pt x="10377" y="7294"/>
                    <a:pt x="10251" y="7294"/>
                    <a:pt x="10151" y="7294"/>
                  </a:cubicBezTo>
                  <a:cubicBezTo>
                    <a:pt x="8497" y="7294"/>
                    <a:pt x="6943" y="7870"/>
                    <a:pt x="5790" y="8923"/>
                  </a:cubicBezTo>
                  <a:cubicBezTo>
                    <a:pt x="4612" y="9976"/>
                    <a:pt x="3961" y="11404"/>
                    <a:pt x="3961" y="12908"/>
                  </a:cubicBezTo>
                  <a:cubicBezTo>
                    <a:pt x="3961" y="13961"/>
                    <a:pt x="4286" y="14963"/>
                    <a:pt x="4888" y="15866"/>
                  </a:cubicBezTo>
                  <a:cubicBezTo>
                    <a:pt x="3710" y="16141"/>
                    <a:pt x="2632" y="16743"/>
                    <a:pt x="1830" y="17570"/>
                  </a:cubicBezTo>
                  <a:cubicBezTo>
                    <a:pt x="828" y="18597"/>
                    <a:pt x="276" y="19901"/>
                    <a:pt x="276" y="21279"/>
                  </a:cubicBezTo>
                  <a:cubicBezTo>
                    <a:pt x="276" y="22708"/>
                    <a:pt x="903" y="24086"/>
                    <a:pt x="1981" y="25139"/>
                  </a:cubicBezTo>
                  <a:cubicBezTo>
                    <a:pt x="727" y="26191"/>
                    <a:pt x="1" y="27770"/>
                    <a:pt x="1" y="29424"/>
                  </a:cubicBezTo>
                  <a:cubicBezTo>
                    <a:pt x="1" y="30903"/>
                    <a:pt x="602" y="32332"/>
                    <a:pt x="1655" y="33384"/>
                  </a:cubicBezTo>
                  <a:cubicBezTo>
                    <a:pt x="1404" y="34036"/>
                    <a:pt x="1279" y="34688"/>
                    <a:pt x="1279" y="35389"/>
                  </a:cubicBezTo>
                  <a:cubicBezTo>
                    <a:pt x="1279" y="36893"/>
                    <a:pt x="1855" y="38297"/>
                    <a:pt x="2933" y="39349"/>
                  </a:cubicBezTo>
                  <a:cubicBezTo>
                    <a:pt x="3409" y="39826"/>
                    <a:pt x="3961" y="40227"/>
                    <a:pt x="4587" y="40502"/>
                  </a:cubicBezTo>
                  <a:lnTo>
                    <a:pt x="5565" y="40928"/>
                  </a:lnTo>
                  <a:lnTo>
                    <a:pt x="5590" y="39876"/>
                  </a:lnTo>
                  <a:cubicBezTo>
                    <a:pt x="5690" y="37520"/>
                    <a:pt x="5765" y="35540"/>
                    <a:pt x="5890" y="34011"/>
                  </a:cubicBezTo>
                  <a:cubicBezTo>
                    <a:pt x="5991" y="32582"/>
                    <a:pt x="6091" y="31655"/>
                    <a:pt x="6216" y="31129"/>
                  </a:cubicBezTo>
                  <a:cubicBezTo>
                    <a:pt x="6617" y="29224"/>
                    <a:pt x="7444" y="27871"/>
                    <a:pt x="8071" y="27094"/>
                  </a:cubicBezTo>
                  <a:lnTo>
                    <a:pt x="8171" y="26968"/>
                  </a:lnTo>
                  <a:cubicBezTo>
                    <a:pt x="8397" y="27018"/>
                    <a:pt x="8647" y="27044"/>
                    <a:pt x="8898" y="27044"/>
                  </a:cubicBezTo>
                  <a:cubicBezTo>
                    <a:pt x="10076" y="27044"/>
                    <a:pt x="11179" y="26517"/>
                    <a:pt x="11880" y="26091"/>
                  </a:cubicBezTo>
                  <a:cubicBezTo>
                    <a:pt x="12256" y="25866"/>
                    <a:pt x="12557" y="25640"/>
                    <a:pt x="12783" y="25439"/>
                  </a:cubicBezTo>
                  <a:cubicBezTo>
                    <a:pt x="13134" y="26116"/>
                    <a:pt x="13585" y="26592"/>
                    <a:pt x="14161" y="26968"/>
                  </a:cubicBezTo>
                  <a:cubicBezTo>
                    <a:pt x="14813" y="27344"/>
                    <a:pt x="15590" y="27545"/>
                    <a:pt x="16492" y="27545"/>
                  </a:cubicBezTo>
                  <a:cubicBezTo>
                    <a:pt x="18071" y="27545"/>
                    <a:pt x="19775" y="26943"/>
                    <a:pt x="20953" y="26442"/>
                  </a:cubicBezTo>
                  <a:cubicBezTo>
                    <a:pt x="21956" y="25991"/>
                    <a:pt x="22783" y="25540"/>
                    <a:pt x="23184" y="25289"/>
                  </a:cubicBezTo>
                  <a:cubicBezTo>
                    <a:pt x="23885" y="26091"/>
                    <a:pt x="24662" y="26668"/>
                    <a:pt x="25540" y="27069"/>
                  </a:cubicBezTo>
                  <a:cubicBezTo>
                    <a:pt x="26417" y="27445"/>
                    <a:pt x="27394" y="27645"/>
                    <a:pt x="28422" y="27645"/>
                  </a:cubicBezTo>
                  <a:cubicBezTo>
                    <a:pt x="30427" y="27645"/>
                    <a:pt x="32407" y="26918"/>
                    <a:pt x="33710" y="26292"/>
                  </a:cubicBezTo>
                  <a:cubicBezTo>
                    <a:pt x="34512" y="25916"/>
                    <a:pt x="35214" y="25515"/>
                    <a:pt x="35715" y="25189"/>
                  </a:cubicBezTo>
                  <a:lnTo>
                    <a:pt x="35715" y="25189"/>
                  </a:lnTo>
                  <a:cubicBezTo>
                    <a:pt x="35665" y="25665"/>
                    <a:pt x="35640" y="26091"/>
                    <a:pt x="35640" y="26492"/>
                  </a:cubicBezTo>
                  <a:cubicBezTo>
                    <a:pt x="35640" y="27695"/>
                    <a:pt x="35865" y="28673"/>
                    <a:pt x="36292" y="29374"/>
                  </a:cubicBezTo>
                  <a:cubicBezTo>
                    <a:pt x="36667" y="30001"/>
                    <a:pt x="37194" y="30402"/>
                    <a:pt x="37845" y="30627"/>
                  </a:cubicBezTo>
                  <a:cubicBezTo>
                    <a:pt x="38196" y="30728"/>
                    <a:pt x="38572" y="30803"/>
                    <a:pt x="38973" y="30803"/>
                  </a:cubicBezTo>
                  <a:cubicBezTo>
                    <a:pt x="39349" y="30803"/>
                    <a:pt x="39675" y="30753"/>
                    <a:pt x="39951" y="30678"/>
                  </a:cubicBezTo>
                  <a:cubicBezTo>
                    <a:pt x="40176" y="32532"/>
                    <a:pt x="40803" y="33986"/>
                    <a:pt x="41855" y="34988"/>
                  </a:cubicBezTo>
                  <a:cubicBezTo>
                    <a:pt x="42432" y="35540"/>
                    <a:pt x="42983" y="35815"/>
                    <a:pt x="43334" y="35966"/>
                  </a:cubicBezTo>
                  <a:lnTo>
                    <a:pt x="42256" y="44437"/>
                  </a:lnTo>
                  <a:lnTo>
                    <a:pt x="43911" y="42081"/>
                  </a:lnTo>
                  <a:cubicBezTo>
                    <a:pt x="44337" y="41455"/>
                    <a:pt x="44838" y="40953"/>
                    <a:pt x="45364" y="40577"/>
                  </a:cubicBezTo>
                  <a:cubicBezTo>
                    <a:pt x="46066" y="40051"/>
                    <a:pt x="46868" y="39775"/>
                    <a:pt x="47645" y="39775"/>
                  </a:cubicBezTo>
                  <a:cubicBezTo>
                    <a:pt x="48472" y="39775"/>
                    <a:pt x="49274" y="40076"/>
                    <a:pt x="49901" y="40628"/>
                  </a:cubicBezTo>
                  <a:cubicBezTo>
                    <a:pt x="50527" y="41179"/>
                    <a:pt x="51104" y="41931"/>
                    <a:pt x="51505" y="42783"/>
                  </a:cubicBezTo>
                  <a:cubicBezTo>
                    <a:pt x="51956" y="43760"/>
                    <a:pt x="52206" y="44813"/>
                    <a:pt x="52206" y="45866"/>
                  </a:cubicBezTo>
                  <a:cubicBezTo>
                    <a:pt x="52206" y="47244"/>
                    <a:pt x="51780" y="48572"/>
                    <a:pt x="50978" y="49801"/>
                  </a:cubicBezTo>
                  <a:cubicBezTo>
                    <a:pt x="50377" y="50678"/>
                    <a:pt x="49600" y="51329"/>
                    <a:pt x="48698" y="51730"/>
                  </a:cubicBezTo>
                  <a:cubicBezTo>
                    <a:pt x="47996" y="52031"/>
                    <a:pt x="47194" y="52181"/>
                    <a:pt x="46342" y="52181"/>
                  </a:cubicBezTo>
                  <a:cubicBezTo>
                    <a:pt x="45515" y="52181"/>
                    <a:pt x="44838" y="52056"/>
                    <a:pt x="44512" y="51956"/>
                  </a:cubicBezTo>
                  <a:lnTo>
                    <a:pt x="43810" y="51780"/>
                  </a:lnTo>
                  <a:lnTo>
                    <a:pt x="43635" y="52507"/>
                  </a:lnTo>
                  <a:cubicBezTo>
                    <a:pt x="43409" y="53610"/>
                    <a:pt x="43008" y="54738"/>
                    <a:pt x="42482" y="55841"/>
                  </a:cubicBezTo>
                  <a:lnTo>
                    <a:pt x="42106" y="56618"/>
                  </a:lnTo>
                  <a:lnTo>
                    <a:pt x="42958" y="56843"/>
                  </a:lnTo>
                  <a:cubicBezTo>
                    <a:pt x="43560" y="56994"/>
                    <a:pt x="44161" y="57069"/>
                    <a:pt x="44763" y="57069"/>
                  </a:cubicBezTo>
                  <a:cubicBezTo>
                    <a:pt x="46367" y="57069"/>
                    <a:pt x="47871" y="56542"/>
                    <a:pt x="49099" y="55565"/>
                  </a:cubicBezTo>
                  <a:cubicBezTo>
                    <a:pt x="50302" y="54613"/>
                    <a:pt x="51154" y="53309"/>
                    <a:pt x="51530" y="51831"/>
                  </a:cubicBezTo>
                  <a:cubicBezTo>
                    <a:pt x="52532" y="51705"/>
                    <a:pt x="53485" y="51304"/>
                    <a:pt x="54237" y="50703"/>
                  </a:cubicBezTo>
                  <a:cubicBezTo>
                    <a:pt x="55590" y="49625"/>
                    <a:pt x="56342" y="47971"/>
                    <a:pt x="56367" y="46066"/>
                  </a:cubicBezTo>
                  <a:cubicBezTo>
                    <a:pt x="56367" y="45415"/>
                    <a:pt x="56267" y="44763"/>
                    <a:pt x="56091" y="44111"/>
                  </a:cubicBezTo>
                  <a:cubicBezTo>
                    <a:pt x="56191" y="44036"/>
                    <a:pt x="56267" y="43961"/>
                    <a:pt x="56367" y="43911"/>
                  </a:cubicBezTo>
                  <a:cubicBezTo>
                    <a:pt x="57720" y="42833"/>
                    <a:pt x="58472" y="41179"/>
                    <a:pt x="58472" y="39249"/>
                  </a:cubicBezTo>
                  <a:cubicBezTo>
                    <a:pt x="58472" y="37896"/>
                    <a:pt x="58071" y="36467"/>
                    <a:pt x="57319" y="35214"/>
                  </a:cubicBezTo>
                  <a:cubicBezTo>
                    <a:pt x="57595" y="35064"/>
                    <a:pt x="57846" y="34888"/>
                    <a:pt x="58096" y="34688"/>
                  </a:cubicBezTo>
                  <a:cubicBezTo>
                    <a:pt x="59450" y="33610"/>
                    <a:pt x="60201" y="31956"/>
                    <a:pt x="60201" y="30051"/>
                  </a:cubicBezTo>
                  <a:cubicBezTo>
                    <a:pt x="60201" y="28322"/>
                    <a:pt x="59575" y="26567"/>
                    <a:pt x="58422" y="25089"/>
                  </a:cubicBezTo>
                  <a:cubicBezTo>
                    <a:pt x="57996" y="24562"/>
                    <a:pt x="57520" y="24086"/>
                    <a:pt x="56993" y="23685"/>
                  </a:cubicBezTo>
                  <a:cubicBezTo>
                    <a:pt x="57344" y="22958"/>
                    <a:pt x="57545" y="22106"/>
                    <a:pt x="57545" y="21254"/>
                  </a:cubicBezTo>
                  <a:cubicBezTo>
                    <a:pt x="57545" y="19700"/>
                    <a:pt x="56968" y="18146"/>
                    <a:pt x="55941" y="16868"/>
                  </a:cubicBezTo>
                  <a:cubicBezTo>
                    <a:pt x="54638" y="15189"/>
                    <a:pt x="52733" y="14186"/>
                    <a:pt x="50853" y="14136"/>
                  </a:cubicBezTo>
                  <a:cubicBezTo>
                    <a:pt x="51003" y="13560"/>
                    <a:pt x="51079" y="12933"/>
                    <a:pt x="51079" y="12307"/>
                  </a:cubicBezTo>
                  <a:cubicBezTo>
                    <a:pt x="51079" y="11906"/>
                    <a:pt x="51054" y="11480"/>
                    <a:pt x="50978" y="11053"/>
                  </a:cubicBezTo>
                  <a:cubicBezTo>
                    <a:pt x="50728" y="9525"/>
                    <a:pt x="50001" y="8096"/>
                    <a:pt x="48948" y="7094"/>
                  </a:cubicBezTo>
                  <a:cubicBezTo>
                    <a:pt x="47907" y="6052"/>
                    <a:pt x="46588" y="5495"/>
                    <a:pt x="45266" y="5495"/>
                  </a:cubicBezTo>
                  <a:cubicBezTo>
                    <a:pt x="44997" y="5495"/>
                    <a:pt x="44729" y="5518"/>
                    <a:pt x="44462" y="5565"/>
                  </a:cubicBezTo>
                  <a:cubicBezTo>
                    <a:pt x="44362" y="5565"/>
                    <a:pt x="44262" y="5590"/>
                    <a:pt x="44161" y="5615"/>
                  </a:cubicBezTo>
                  <a:cubicBezTo>
                    <a:pt x="43911" y="4637"/>
                    <a:pt x="43434" y="3685"/>
                    <a:pt x="42783" y="2858"/>
                  </a:cubicBezTo>
                  <a:cubicBezTo>
                    <a:pt x="41429" y="1154"/>
                    <a:pt x="39475" y="126"/>
                    <a:pt x="37520" y="126"/>
                  </a:cubicBezTo>
                  <a:cubicBezTo>
                    <a:pt x="36367" y="151"/>
                    <a:pt x="35289" y="502"/>
                    <a:pt x="34412" y="1179"/>
                  </a:cubicBezTo>
                  <a:cubicBezTo>
                    <a:pt x="33911" y="1605"/>
                    <a:pt x="33485" y="2106"/>
                    <a:pt x="33184" y="2682"/>
                  </a:cubicBezTo>
                  <a:cubicBezTo>
                    <a:pt x="32457" y="1981"/>
                    <a:pt x="31479" y="1354"/>
                    <a:pt x="30352" y="878"/>
                  </a:cubicBezTo>
                  <a:cubicBezTo>
                    <a:pt x="29023" y="302"/>
                    <a:pt x="27495" y="1"/>
                    <a:pt x="260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23"/>
            <p:cNvSpPr/>
            <p:nvPr/>
          </p:nvSpPr>
          <p:spPr>
            <a:xfrm>
              <a:off x="6371681" y="2152540"/>
              <a:ext cx="36797" cy="78359"/>
            </a:xfrm>
            <a:custGeom>
              <a:avLst/>
              <a:gdLst/>
              <a:ahLst/>
              <a:cxnLst/>
              <a:rect l="l" t="t" r="r" b="b"/>
              <a:pathLst>
                <a:path w="1830" h="3897" extrusionOk="0">
                  <a:moveTo>
                    <a:pt x="1710" y="1"/>
                  </a:moveTo>
                  <a:cubicBezTo>
                    <a:pt x="1599" y="1"/>
                    <a:pt x="1219" y="316"/>
                    <a:pt x="752" y="783"/>
                  </a:cubicBezTo>
                  <a:cubicBezTo>
                    <a:pt x="627" y="908"/>
                    <a:pt x="501" y="1034"/>
                    <a:pt x="401" y="1209"/>
                  </a:cubicBezTo>
                  <a:cubicBezTo>
                    <a:pt x="276" y="1359"/>
                    <a:pt x="151" y="1485"/>
                    <a:pt x="50" y="1760"/>
                  </a:cubicBezTo>
                  <a:cubicBezTo>
                    <a:pt x="0" y="1836"/>
                    <a:pt x="0" y="1936"/>
                    <a:pt x="0" y="2011"/>
                  </a:cubicBezTo>
                  <a:cubicBezTo>
                    <a:pt x="25" y="2111"/>
                    <a:pt x="50" y="2161"/>
                    <a:pt x="50" y="2237"/>
                  </a:cubicBezTo>
                  <a:cubicBezTo>
                    <a:pt x="100" y="2337"/>
                    <a:pt x="151" y="2437"/>
                    <a:pt x="201" y="2537"/>
                  </a:cubicBezTo>
                  <a:cubicBezTo>
                    <a:pt x="326" y="2713"/>
                    <a:pt x="426" y="2863"/>
                    <a:pt x="526" y="2989"/>
                  </a:cubicBezTo>
                  <a:cubicBezTo>
                    <a:pt x="978" y="3540"/>
                    <a:pt x="1253" y="3740"/>
                    <a:pt x="1429" y="3841"/>
                  </a:cubicBezTo>
                  <a:cubicBezTo>
                    <a:pt x="1499" y="3881"/>
                    <a:pt x="1553" y="3897"/>
                    <a:pt x="1596" y="3897"/>
                  </a:cubicBezTo>
                  <a:cubicBezTo>
                    <a:pt x="1660" y="3897"/>
                    <a:pt x="1699" y="3861"/>
                    <a:pt x="1730" y="3816"/>
                  </a:cubicBezTo>
                  <a:cubicBezTo>
                    <a:pt x="1780" y="3765"/>
                    <a:pt x="1830" y="3690"/>
                    <a:pt x="1755" y="3515"/>
                  </a:cubicBezTo>
                  <a:cubicBezTo>
                    <a:pt x="1755" y="3515"/>
                    <a:pt x="1730" y="3490"/>
                    <a:pt x="1730" y="3490"/>
                  </a:cubicBezTo>
                  <a:cubicBezTo>
                    <a:pt x="1629" y="3314"/>
                    <a:pt x="1404" y="3064"/>
                    <a:pt x="1028" y="2588"/>
                  </a:cubicBezTo>
                  <a:cubicBezTo>
                    <a:pt x="927" y="2462"/>
                    <a:pt x="827" y="2337"/>
                    <a:pt x="752" y="2212"/>
                  </a:cubicBezTo>
                  <a:cubicBezTo>
                    <a:pt x="702" y="2136"/>
                    <a:pt x="652" y="2061"/>
                    <a:pt x="627" y="2011"/>
                  </a:cubicBezTo>
                  <a:lnTo>
                    <a:pt x="602" y="1936"/>
                  </a:lnTo>
                  <a:cubicBezTo>
                    <a:pt x="627" y="1836"/>
                    <a:pt x="727" y="1660"/>
                    <a:pt x="827" y="1510"/>
                  </a:cubicBezTo>
                  <a:cubicBezTo>
                    <a:pt x="927" y="1359"/>
                    <a:pt x="1028" y="1209"/>
                    <a:pt x="1103" y="1059"/>
                  </a:cubicBezTo>
                  <a:cubicBezTo>
                    <a:pt x="1429" y="608"/>
                    <a:pt x="1679" y="232"/>
                    <a:pt x="1730" y="81"/>
                  </a:cubicBezTo>
                  <a:cubicBezTo>
                    <a:pt x="1730" y="56"/>
                    <a:pt x="1730" y="31"/>
                    <a:pt x="1730" y="6"/>
                  </a:cubicBezTo>
                  <a:cubicBezTo>
                    <a:pt x="1724" y="3"/>
                    <a:pt x="1718" y="1"/>
                    <a:pt x="1710" y="1"/>
                  </a:cubicBezTo>
                  <a:close/>
                </a:path>
              </a:pathLst>
            </a:custGeom>
            <a:solidFill>
              <a:srgbClr val="DDA4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23"/>
            <p:cNvSpPr/>
            <p:nvPr/>
          </p:nvSpPr>
          <p:spPr>
            <a:xfrm>
              <a:off x="6367639" y="2148418"/>
              <a:ext cx="45383" cy="86402"/>
            </a:xfrm>
            <a:custGeom>
              <a:avLst/>
              <a:gdLst/>
              <a:ahLst/>
              <a:cxnLst/>
              <a:rect l="l" t="t" r="r" b="b"/>
              <a:pathLst>
                <a:path w="2257" h="4297" extrusionOk="0">
                  <a:moveTo>
                    <a:pt x="1254" y="988"/>
                  </a:moveTo>
                  <a:lnTo>
                    <a:pt x="1254" y="988"/>
                  </a:lnTo>
                  <a:cubicBezTo>
                    <a:pt x="1229" y="1013"/>
                    <a:pt x="1204" y="1063"/>
                    <a:pt x="1179" y="1088"/>
                  </a:cubicBezTo>
                  <a:lnTo>
                    <a:pt x="1078" y="1239"/>
                  </a:lnTo>
                  <a:cubicBezTo>
                    <a:pt x="1003" y="1364"/>
                    <a:pt x="928" y="1489"/>
                    <a:pt x="853" y="1615"/>
                  </a:cubicBezTo>
                  <a:cubicBezTo>
                    <a:pt x="702" y="1840"/>
                    <a:pt x="627" y="1991"/>
                    <a:pt x="602" y="2091"/>
                  </a:cubicBezTo>
                  <a:lnTo>
                    <a:pt x="602" y="2141"/>
                  </a:lnTo>
                  <a:lnTo>
                    <a:pt x="652" y="2316"/>
                  </a:lnTo>
                  <a:cubicBezTo>
                    <a:pt x="677" y="2366"/>
                    <a:pt x="727" y="2442"/>
                    <a:pt x="778" y="2517"/>
                  </a:cubicBezTo>
                  <a:cubicBezTo>
                    <a:pt x="878" y="2667"/>
                    <a:pt x="978" y="2793"/>
                    <a:pt x="1078" y="2918"/>
                  </a:cubicBezTo>
                  <a:lnTo>
                    <a:pt x="1179" y="3068"/>
                  </a:lnTo>
                  <a:cubicBezTo>
                    <a:pt x="1479" y="3419"/>
                    <a:pt x="1680" y="3645"/>
                    <a:pt x="1755" y="3820"/>
                  </a:cubicBezTo>
                  <a:cubicBezTo>
                    <a:pt x="1780" y="3845"/>
                    <a:pt x="1780" y="3870"/>
                    <a:pt x="1780" y="3870"/>
                  </a:cubicBezTo>
                  <a:cubicBezTo>
                    <a:pt x="1780" y="3870"/>
                    <a:pt x="1780" y="3870"/>
                    <a:pt x="1780" y="3895"/>
                  </a:cubicBezTo>
                  <a:cubicBezTo>
                    <a:pt x="1780" y="3895"/>
                    <a:pt x="1780" y="3895"/>
                    <a:pt x="1730" y="3870"/>
                  </a:cubicBezTo>
                  <a:cubicBezTo>
                    <a:pt x="1580" y="3770"/>
                    <a:pt x="1304" y="3569"/>
                    <a:pt x="903" y="3068"/>
                  </a:cubicBezTo>
                  <a:cubicBezTo>
                    <a:pt x="778" y="2918"/>
                    <a:pt x="677" y="2793"/>
                    <a:pt x="577" y="2642"/>
                  </a:cubicBezTo>
                  <a:cubicBezTo>
                    <a:pt x="552" y="2542"/>
                    <a:pt x="502" y="2467"/>
                    <a:pt x="452" y="2392"/>
                  </a:cubicBezTo>
                  <a:lnTo>
                    <a:pt x="452" y="2316"/>
                  </a:lnTo>
                  <a:cubicBezTo>
                    <a:pt x="427" y="2291"/>
                    <a:pt x="427" y="2241"/>
                    <a:pt x="427" y="2191"/>
                  </a:cubicBezTo>
                  <a:cubicBezTo>
                    <a:pt x="427" y="2141"/>
                    <a:pt x="427" y="2066"/>
                    <a:pt x="427" y="2041"/>
                  </a:cubicBezTo>
                  <a:cubicBezTo>
                    <a:pt x="502" y="1840"/>
                    <a:pt x="602" y="1740"/>
                    <a:pt x="702" y="1615"/>
                  </a:cubicBezTo>
                  <a:lnTo>
                    <a:pt x="753" y="1539"/>
                  </a:lnTo>
                  <a:cubicBezTo>
                    <a:pt x="878" y="1389"/>
                    <a:pt x="1003" y="1264"/>
                    <a:pt x="1103" y="1138"/>
                  </a:cubicBezTo>
                  <a:cubicBezTo>
                    <a:pt x="1154" y="1088"/>
                    <a:pt x="1204" y="1013"/>
                    <a:pt x="1254" y="988"/>
                  </a:cubicBezTo>
                  <a:close/>
                  <a:moveTo>
                    <a:pt x="1931" y="0"/>
                  </a:moveTo>
                  <a:cubicBezTo>
                    <a:pt x="1776" y="0"/>
                    <a:pt x="1475" y="148"/>
                    <a:pt x="803" y="838"/>
                  </a:cubicBezTo>
                  <a:cubicBezTo>
                    <a:pt x="677" y="963"/>
                    <a:pt x="552" y="1113"/>
                    <a:pt x="427" y="1289"/>
                  </a:cubicBezTo>
                  <a:lnTo>
                    <a:pt x="377" y="1339"/>
                  </a:lnTo>
                  <a:cubicBezTo>
                    <a:pt x="251" y="1489"/>
                    <a:pt x="151" y="1640"/>
                    <a:pt x="51" y="1865"/>
                  </a:cubicBezTo>
                  <a:cubicBezTo>
                    <a:pt x="1" y="1991"/>
                    <a:pt x="1" y="2091"/>
                    <a:pt x="1" y="2191"/>
                  </a:cubicBezTo>
                  <a:lnTo>
                    <a:pt x="1" y="2241"/>
                  </a:lnTo>
                  <a:cubicBezTo>
                    <a:pt x="1" y="2316"/>
                    <a:pt x="26" y="2392"/>
                    <a:pt x="51" y="2442"/>
                  </a:cubicBezTo>
                  <a:lnTo>
                    <a:pt x="76" y="2517"/>
                  </a:lnTo>
                  <a:cubicBezTo>
                    <a:pt x="126" y="2642"/>
                    <a:pt x="176" y="2742"/>
                    <a:pt x="226" y="2843"/>
                  </a:cubicBezTo>
                  <a:cubicBezTo>
                    <a:pt x="326" y="3018"/>
                    <a:pt x="452" y="3168"/>
                    <a:pt x="577" y="3344"/>
                  </a:cubicBezTo>
                  <a:cubicBezTo>
                    <a:pt x="928" y="3770"/>
                    <a:pt x="1254" y="4071"/>
                    <a:pt x="1529" y="4221"/>
                  </a:cubicBezTo>
                  <a:cubicBezTo>
                    <a:pt x="1630" y="4271"/>
                    <a:pt x="1705" y="4296"/>
                    <a:pt x="1780" y="4296"/>
                  </a:cubicBezTo>
                  <a:cubicBezTo>
                    <a:pt x="1905" y="4296"/>
                    <a:pt x="2006" y="4271"/>
                    <a:pt x="2081" y="4171"/>
                  </a:cubicBezTo>
                  <a:cubicBezTo>
                    <a:pt x="2231" y="4021"/>
                    <a:pt x="2256" y="3845"/>
                    <a:pt x="2131" y="3645"/>
                  </a:cubicBezTo>
                  <a:lnTo>
                    <a:pt x="2106" y="3595"/>
                  </a:lnTo>
                  <a:cubicBezTo>
                    <a:pt x="2031" y="3419"/>
                    <a:pt x="1830" y="3194"/>
                    <a:pt x="1504" y="2793"/>
                  </a:cubicBezTo>
                  <a:lnTo>
                    <a:pt x="1404" y="2667"/>
                  </a:lnTo>
                  <a:cubicBezTo>
                    <a:pt x="1304" y="2542"/>
                    <a:pt x="1204" y="2417"/>
                    <a:pt x="1128" y="2291"/>
                  </a:cubicBezTo>
                  <a:cubicBezTo>
                    <a:pt x="1078" y="2241"/>
                    <a:pt x="1053" y="2166"/>
                    <a:pt x="1028" y="2141"/>
                  </a:cubicBezTo>
                  <a:cubicBezTo>
                    <a:pt x="1053" y="2091"/>
                    <a:pt x="1103" y="1991"/>
                    <a:pt x="1204" y="1815"/>
                  </a:cubicBezTo>
                  <a:cubicBezTo>
                    <a:pt x="1279" y="1690"/>
                    <a:pt x="1354" y="1589"/>
                    <a:pt x="1429" y="1464"/>
                  </a:cubicBezTo>
                  <a:lnTo>
                    <a:pt x="1529" y="1339"/>
                  </a:lnTo>
                  <a:cubicBezTo>
                    <a:pt x="1880" y="787"/>
                    <a:pt x="2081" y="512"/>
                    <a:pt x="2131" y="336"/>
                  </a:cubicBezTo>
                  <a:cubicBezTo>
                    <a:pt x="2181" y="211"/>
                    <a:pt x="2131" y="111"/>
                    <a:pt x="2081" y="61"/>
                  </a:cubicBezTo>
                  <a:cubicBezTo>
                    <a:pt x="2048" y="36"/>
                    <a:pt x="2007" y="0"/>
                    <a:pt x="19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23"/>
            <p:cNvSpPr/>
            <p:nvPr/>
          </p:nvSpPr>
          <p:spPr>
            <a:xfrm>
              <a:off x="6361587" y="2142326"/>
              <a:ext cx="57487" cy="98547"/>
            </a:xfrm>
            <a:custGeom>
              <a:avLst/>
              <a:gdLst/>
              <a:ahLst/>
              <a:cxnLst/>
              <a:rect l="l" t="t" r="r" b="b"/>
              <a:pathLst>
                <a:path w="2859" h="4901" extrusionOk="0">
                  <a:moveTo>
                    <a:pt x="2215" y="1"/>
                  </a:moveTo>
                  <a:cubicBezTo>
                    <a:pt x="1906" y="1"/>
                    <a:pt x="1514" y="294"/>
                    <a:pt x="903" y="940"/>
                  </a:cubicBezTo>
                  <a:cubicBezTo>
                    <a:pt x="778" y="1065"/>
                    <a:pt x="627" y="1216"/>
                    <a:pt x="502" y="1391"/>
                  </a:cubicBezTo>
                  <a:lnTo>
                    <a:pt x="427" y="1466"/>
                  </a:lnTo>
                  <a:cubicBezTo>
                    <a:pt x="327" y="1617"/>
                    <a:pt x="176" y="1792"/>
                    <a:pt x="76" y="2043"/>
                  </a:cubicBezTo>
                  <a:cubicBezTo>
                    <a:pt x="1" y="2218"/>
                    <a:pt x="1" y="2394"/>
                    <a:pt x="1" y="2494"/>
                  </a:cubicBezTo>
                  <a:lnTo>
                    <a:pt x="1" y="2544"/>
                  </a:lnTo>
                  <a:cubicBezTo>
                    <a:pt x="26" y="2669"/>
                    <a:pt x="51" y="2770"/>
                    <a:pt x="76" y="2845"/>
                  </a:cubicBezTo>
                  <a:lnTo>
                    <a:pt x="101" y="2920"/>
                  </a:lnTo>
                  <a:cubicBezTo>
                    <a:pt x="151" y="3070"/>
                    <a:pt x="201" y="3196"/>
                    <a:pt x="277" y="3296"/>
                  </a:cubicBezTo>
                  <a:cubicBezTo>
                    <a:pt x="402" y="3471"/>
                    <a:pt x="502" y="3647"/>
                    <a:pt x="653" y="3822"/>
                  </a:cubicBezTo>
                  <a:cubicBezTo>
                    <a:pt x="1054" y="4299"/>
                    <a:pt x="1379" y="4624"/>
                    <a:pt x="1680" y="4800"/>
                  </a:cubicBezTo>
                  <a:cubicBezTo>
                    <a:pt x="1830" y="4875"/>
                    <a:pt x="1956" y="4900"/>
                    <a:pt x="2106" y="4900"/>
                  </a:cubicBezTo>
                  <a:cubicBezTo>
                    <a:pt x="2282" y="4900"/>
                    <a:pt x="2457" y="4825"/>
                    <a:pt x="2582" y="4674"/>
                  </a:cubicBezTo>
                  <a:cubicBezTo>
                    <a:pt x="2833" y="4449"/>
                    <a:pt x="2858" y="4123"/>
                    <a:pt x="2708" y="3822"/>
                  </a:cubicBezTo>
                  <a:lnTo>
                    <a:pt x="2683" y="3747"/>
                  </a:lnTo>
                  <a:cubicBezTo>
                    <a:pt x="2557" y="3547"/>
                    <a:pt x="2382" y="3321"/>
                    <a:pt x="2031" y="2920"/>
                  </a:cubicBezTo>
                  <a:lnTo>
                    <a:pt x="1931" y="2795"/>
                  </a:lnTo>
                  <a:cubicBezTo>
                    <a:pt x="1830" y="2669"/>
                    <a:pt x="1755" y="2544"/>
                    <a:pt x="1655" y="2419"/>
                  </a:cubicBezTo>
                  <a:cubicBezTo>
                    <a:pt x="1680" y="2394"/>
                    <a:pt x="1705" y="2344"/>
                    <a:pt x="1755" y="2268"/>
                  </a:cubicBezTo>
                  <a:cubicBezTo>
                    <a:pt x="1830" y="2168"/>
                    <a:pt x="1906" y="2043"/>
                    <a:pt x="1981" y="1918"/>
                  </a:cubicBezTo>
                  <a:lnTo>
                    <a:pt x="2056" y="1817"/>
                  </a:lnTo>
                  <a:cubicBezTo>
                    <a:pt x="2482" y="1216"/>
                    <a:pt x="2658" y="940"/>
                    <a:pt x="2708" y="715"/>
                  </a:cubicBezTo>
                  <a:cubicBezTo>
                    <a:pt x="2808" y="414"/>
                    <a:pt x="2633" y="213"/>
                    <a:pt x="2582" y="163"/>
                  </a:cubicBezTo>
                  <a:cubicBezTo>
                    <a:pt x="2468" y="57"/>
                    <a:pt x="2350" y="1"/>
                    <a:pt x="2215" y="1"/>
                  </a:cubicBezTo>
                  <a:close/>
                </a:path>
              </a:pathLst>
            </a:custGeom>
            <a:solidFill>
              <a:srgbClr val="DDA4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23"/>
            <p:cNvSpPr/>
            <p:nvPr/>
          </p:nvSpPr>
          <p:spPr>
            <a:xfrm>
              <a:off x="6357565" y="2138264"/>
              <a:ext cx="66033" cy="106630"/>
            </a:xfrm>
            <a:custGeom>
              <a:avLst/>
              <a:gdLst/>
              <a:ahLst/>
              <a:cxnLst/>
              <a:rect l="l" t="t" r="r" b="b"/>
              <a:pathLst>
                <a:path w="3284" h="5303" extrusionOk="0">
                  <a:moveTo>
                    <a:pt x="2030" y="3849"/>
                  </a:moveTo>
                  <a:lnTo>
                    <a:pt x="1930" y="4024"/>
                  </a:lnTo>
                  <a:lnTo>
                    <a:pt x="1730" y="4150"/>
                  </a:lnTo>
                  <a:lnTo>
                    <a:pt x="2281" y="4676"/>
                  </a:lnTo>
                  <a:lnTo>
                    <a:pt x="2582" y="4375"/>
                  </a:lnTo>
                  <a:lnTo>
                    <a:pt x="2030" y="3849"/>
                  </a:lnTo>
                  <a:close/>
                  <a:moveTo>
                    <a:pt x="2432" y="415"/>
                  </a:moveTo>
                  <a:cubicBezTo>
                    <a:pt x="2507" y="415"/>
                    <a:pt x="2582" y="465"/>
                    <a:pt x="2632" y="516"/>
                  </a:cubicBezTo>
                  <a:cubicBezTo>
                    <a:pt x="2682" y="566"/>
                    <a:pt x="2757" y="666"/>
                    <a:pt x="2707" y="866"/>
                  </a:cubicBezTo>
                  <a:cubicBezTo>
                    <a:pt x="2657" y="1042"/>
                    <a:pt x="2482" y="1343"/>
                    <a:pt x="2081" y="1894"/>
                  </a:cubicBezTo>
                  <a:lnTo>
                    <a:pt x="2005" y="2019"/>
                  </a:lnTo>
                  <a:cubicBezTo>
                    <a:pt x="1930" y="2145"/>
                    <a:pt x="1855" y="2245"/>
                    <a:pt x="1780" y="2370"/>
                  </a:cubicBezTo>
                  <a:cubicBezTo>
                    <a:pt x="1730" y="2445"/>
                    <a:pt x="1705" y="2496"/>
                    <a:pt x="1680" y="2521"/>
                  </a:cubicBezTo>
                  <a:lnTo>
                    <a:pt x="1629" y="2646"/>
                  </a:lnTo>
                  <a:lnTo>
                    <a:pt x="1680" y="2746"/>
                  </a:lnTo>
                  <a:cubicBezTo>
                    <a:pt x="1780" y="2871"/>
                    <a:pt x="1880" y="2997"/>
                    <a:pt x="1955" y="3122"/>
                  </a:cubicBezTo>
                  <a:lnTo>
                    <a:pt x="2081" y="3247"/>
                  </a:lnTo>
                  <a:cubicBezTo>
                    <a:pt x="2406" y="3648"/>
                    <a:pt x="2582" y="3874"/>
                    <a:pt x="2682" y="4049"/>
                  </a:cubicBezTo>
                  <a:lnTo>
                    <a:pt x="2707" y="4100"/>
                  </a:lnTo>
                  <a:cubicBezTo>
                    <a:pt x="2833" y="4350"/>
                    <a:pt x="2807" y="4551"/>
                    <a:pt x="2632" y="4726"/>
                  </a:cubicBezTo>
                  <a:cubicBezTo>
                    <a:pt x="2532" y="4841"/>
                    <a:pt x="2415" y="4898"/>
                    <a:pt x="2287" y="4898"/>
                  </a:cubicBezTo>
                  <a:cubicBezTo>
                    <a:pt x="2191" y="4898"/>
                    <a:pt x="2088" y="4866"/>
                    <a:pt x="1980" y="4801"/>
                  </a:cubicBezTo>
                  <a:cubicBezTo>
                    <a:pt x="1705" y="4651"/>
                    <a:pt x="1379" y="4350"/>
                    <a:pt x="1003" y="3899"/>
                  </a:cubicBezTo>
                  <a:cubicBezTo>
                    <a:pt x="878" y="3724"/>
                    <a:pt x="752" y="3573"/>
                    <a:pt x="652" y="3398"/>
                  </a:cubicBezTo>
                  <a:cubicBezTo>
                    <a:pt x="602" y="3298"/>
                    <a:pt x="527" y="3172"/>
                    <a:pt x="502" y="3072"/>
                  </a:cubicBezTo>
                  <a:lnTo>
                    <a:pt x="477" y="2972"/>
                  </a:lnTo>
                  <a:cubicBezTo>
                    <a:pt x="452" y="2922"/>
                    <a:pt x="426" y="2846"/>
                    <a:pt x="426" y="2746"/>
                  </a:cubicBezTo>
                  <a:lnTo>
                    <a:pt x="426" y="2696"/>
                  </a:lnTo>
                  <a:cubicBezTo>
                    <a:pt x="426" y="2596"/>
                    <a:pt x="426" y="2470"/>
                    <a:pt x="477" y="2320"/>
                  </a:cubicBezTo>
                  <a:cubicBezTo>
                    <a:pt x="577" y="2094"/>
                    <a:pt x="702" y="1944"/>
                    <a:pt x="802" y="1794"/>
                  </a:cubicBezTo>
                  <a:lnTo>
                    <a:pt x="853" y="1744"/>
                  </a:lnTo>
                  <a:cubicBezTo>
                    <a:pt x="1003" y="1568"/>
                    <a:pt x="1128" y="1418"/>
                    <a:pt x="1254" y="1292"/>
                  </a:cubicBezTo>
                  <a:cubicBezTo>
                    <a:pt x="1905" y="616"/>
                    <a:pt x="2231" y="415"/>
                    <a:pt x="2432" y="415"/>
                  </a:cubicBezTo>
                  <a:close/>
                  <a:moveTo>
                    <a:pt x="2416" y="0"/>
                  </a:moveTo>
                  <a:cubicBezTo>
                    <a:pt x="1961" y="0"/>
                    <a:pt x="1464" y="463"/>
                    <a:pt x="953" y="992"/>
                  </a:cubicBezTo>
                  <a:cubicBezTo>
                    <a:pt x="827" y="1142"/>
                    <a:pt x="677" y="1292"/>
                    <a:pt x="527" y="1468"/>
                  </a:cubicBezTo>
                  <a:lnTo>
                    <a:pt x="477" y="1543"/>
                  </a:lnTo>
                  <a:cubicBezTo>
                    <a:pt x="351" y="1693"/>
                    <a:pt x="201" y="1894"/>
                    <a:pt x="101" y="2170"/>
                  </a:cubicBezTo>
                  <a:cubicBezTo>
                    <a:pt x="0" y="2370"/>
                    <a:pt x="0" y="2571"/>
                    <a:pt x="0" y="2696"/>
                  </a:cubicBezTo>
                  <a:lnTo>
                    <a:pt x="0" y="2771"/>
                  </a:lnTo>
                  <a:cubicBezTo>
                    <a:pt x="0" y="2922"/>
                    <a:pt x="51" y="3047"/>
                    <a:pt x="76" y="3097"/>
                  </a:cubicBezTo>
                  <a:lnTo>
                    <a:pt x="101" y="3197"/>
                  </a:lnTo>
                  <a:cubicBezTo>
                    <a:pt x="151" y="3348"/>
                    <a:pt x="226" y="3498"/>
                    <a:pt x="301" y="3623"/>
                  </a:cubicBezTo>
                  <a:cubicBezTo>
                    <a:pt x="426" y="3799"/>
                    <a:pt x="552" y="3974"/>
                    <a:pt x="677" y="4150"/>
                  </a:cubicBezTo>
                  <a:cubicBezTo>
                    <a:pt x="1103" y="4676"/>
                    <a:pt x="1454" y="5002"/>
                    <a:pt x="1780" y="5177"/>
                  </a:cubicBezTo>
                  <a:cubicBezTo>
                    <a:pt x="1955" y="5277"/>
                    <a:pt x="2131" y="5303"/>
                    <a:pt x="2306" y="5303"/>
                  </a:cubicBezTo>
                  <a:cubicBezTo>
                    <a:pt x="2532" y="5303"/>
                    <a:pt x="2757" y="5227"/>
                    <a:pt x="2933" y="5027"/>
                  </a:cubicBezTo>
                  <a:cubicBezTo>
                    <a:pt x="3234" y="4726"/>
                    <a:pt x="3284" y="4325"/>
                    <a:pt x="3083" y="3924"/>
                  </a:cubicBezTo>
                  <a:lnTo>
                    <a:pt x="3058" y="3849"/>
                  </a:lnTo>
                  <a:cubicBezTo>
                    <a:pt x="2933" y="3648"/>
                    <a:pt x="2757" y="3398"/>
                    <a:pt x="2406" y="2972"/>
                  </a:cubicBezTo>
                  <a:lnTo>
                    <a:pt x="2281" y="2846"/>
                  </a:lnTo>
                  <a:cubicBezTo>
                    <a:pt x="2231" y="2771"/>
                    <a:pt x="2181" y="2696"/>
                    <a:pt x="2106" y="2621"/>
                  </a:cubicBezTo>
                  <a:cubicBezTo>
                    <a:pt x="2131" y="2621"/>
                    <a:pt x="2131" y="2596"/>
                    <a:pt x="2131" y="2596"/>
                  </a:cubicBezTo>
                  <a:cubicBezTo>
                    <a:pt x="2206" y="2470"/>
                    <a:pt x="2281" y="2370"/>
                    <a:pt x="2356" y="2245"/>
                  </a:cubicBezTo>
                  <a:lnTo>
                    <a:pt x="2432" y="2120"/>
                  </a:lnTo>
                  <a:cubicBezTo>
                    <a:pt x="2858" y="1493"/>
                    <a:pt x="3058" y="1242"/>
                    <a:pt x="3108" y="967"/>
                  </a:cubicBezTo>
                  <a:cubicBezTo>
                    <a:pt x="3234" y="541"/>
                    <a:pt x="2983" y="290"/>
                    <a:pt x="2908" y="215"/>
                  </a:cubicBezTo>
                  <a:cubicBezTo>
                    <a:pt x="2751" y="65"/>
                    <a:pt x="2587" y="0"/>
                    <a:pt x="24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23"/>
            <p:cNvSpPr/>
            <p:nvPr/>
          </p:nvSpPr>
          <p:spPr>
            <a:xfrm>
              <a:off x="6169078" y="1701107"/>
              <a:ext cx="963572" cy="894542"/>
            </a:xfrm>
            <a:custGeom>
              <a:avLst/>
              <a:gdLst/>
              <a:ahLst/>
              <a:cxnLst/>
              <a:rect l="l" t="t" r="r" b="b"/>
              <a:pathLst>
                <a:path w="47921" h="44488" extrusionOk="0">
                  <a:moveTo>
                    <a:pt x="31580" y="1"/>
                  </a:moveTo>
                  <a:lnTo>
                    <a:pt x="30678" y="577"/>
                  </a:lnTo>
                  <a:cubicBezTo>
                    <a:pt x="30277" y="828"/>
                    <a:pt x="29625" y="1229"/>
                    <a:pt x="28798" y="1630"/>
                  </a:cubicBezTo>
                  <a:cubicBezTo>
                    <a:pt x="26893" y="2582"/>
                    <a:pt x="25114" y="3058"/>
                    <a:pt x="23510" y="3058"/>
                  </a:cubicBezTo>
                  <a:cubicBezTo>
                    <a:pt x="22557" y="3058"/>
                    <a:pt x="21680" y="2883"/>
                    <a:pt x="20878" y="2532"/>
                  </a:cubicBezTo>
                  <a:cubicBezTo>
                    <a:pt x="20076" y="2156"/>
                    <a:pt x="19324" y="1605"/>
                    <a:pt x="18698" y="853"/>
                  </a:cubicBezTo>
                  <a:lnTo>
                    <a:pt x="18422" y="527"/>
                  </a:lnTo>
                  <a:lnTo>
                    <a:pt x="18046" y="753"/>
                  </a:lnTo>
                  <a:cubicBezTo>
                    <a:pt x="17695" y="953"/>
                    <a:pt x="16968" y="1379"/>
                    <a:pt x="16041" y="1780"/>
                  </a:cubicBezTo>
                  <a:cubicBezTo>
                    <a:pt x="14312" y="2557"/>
                    <a:pt x="12808" y="2958"/>
                    <a:pt x="11580" y="2958"/>
                  </a:cubicBezTo>
                  <a:cubicBezTo>
                    <a:pt x="10778" y="2958"/>
                    <a:pt x="10126" y="2783"/>
                    <a:pt x="9575" y="2457"/>
                  </a:cubicBezTo>
                  <a:cubicBezTo>
                    <a:pt x="9074" y="2156"/>
                    <a:pt x="8673" y="1680"/>
                    <a:pt x="8372" y="1078"/>
                  </a:cubicBezTo>
                  <a:lnTo>
                    <a:pt x="8096" y="477"/>
                  </a:lnTo>
                  <a:lnTo>
                    <a:pt x="7595" y="903"/>
                  </a:lnTo>
                  <a:cubicBezTo>
                    <a:pt x="7319" y="1129"/>
                    <a:pt x="7019" y="1354"/>
                    <a:pt x="6718" y="1555"/>
                  </a:cubicBezTo>
                  <a:cubicBezTo>
                    <a:pt x="5740" y="2131"/>
                    <a:pt x="4838" y="2457"/>
                    <a:pt x="3986" y="2457"/>
                  </a:cubicBezTo>
                  <a:cubicBezTo>
                    <a:pt x="3735" y="2457"/>
                    <a:pt x="3510" y="2432"/>
                    <a:pt x="3284" y="2382"/>
                  </a:cubicBezTo>
                  <a:lnTo>
                    <a:pt x="2908" y="2307"/>
                  </a:lnTo>
                  <a:lnTo>
                    <a:pt x="2733" y="2632"/>
                  </a:lnTo>
                  <a:cubicBezTo>
                    <a:pt x="2056" y="3485"/>
                    <a:pt x="1129" y="4938"/>
                    <a:pt x="678" y="7018"/>
                  </a:cubicBezTo>
                  <a:cubicBezTo>
                    <a:pt x="527" y="7720"/>
                    <a:pt x="427" y="9023"/>
                    <a:pt x="352" y="10026"/>
                  </a:cubicBezTo>
                  <a:cubicBezTo>
                    <a:pt x="252" y="11354"/>
                    <a:pt x="176" y="13008"/>
                    <a:pt x="101" y="14938"/>
                  </a:cubicBezTo>
                  <a:cubicBezTo>
                    <a:pt x="76" y="15665"/>
                    <a:pt x="51" y="16442"/>
                    <a:pt x="26" y="17244"/>
                  </a:cubicBezTo>
                  <a:lnTo>
                    <a:pt x="1" y="18146"/>
                  </a:lnTo>
                  <a:lnTo>
                    <a:pt x="1" y="18146"/>
                  </a:lnTo>
                  <a:lnTo>
                    <a:pt x="728" y="17720"/>
                  </a:lnTo>
                  <a:cubicBezTo>
                    <a:pt x="785" y="17701"/>
                    <a:pt x="846" y="17693"/>
                    <a:pt x="908" y="17693"/>
                  </a:cubicBezTo>
                  <a:cubicBezTo>
                    <a:pt x="1008" y="17693"/>
                    <a:pt x="1111" y="17714"/>
                    <a:pt x="1204" y="17745"/>
                  </a:cubicBezTo>
                  <a:lnTo>
                    <a:pt x="1254" y="17770"/>
                  </a:lnTo>
                  <a:cubicBezTo>
                    <a:pt x="1304" y="17770"/>
                    <a:pt x="1354" y="17820"/>
                    <a:pt x="1404" y="17845"/>
                  </a:cubicBezTo>
                  <a:cubicBezTo>
                    <a:pt x="1430" y="17871"/>
                    <a:pt x="1480" y="17871"/>
                    <a:pt x="1505" y="17896"/>
                  </a:cubicBezTo>
                  <a:cubicBezTo>
                    <a:pt x="1605" y="17946"/>
                    <a:pt x="1680" y="18021"/>
                    <a:pt x="1755" y="18071"/>
                  </a:cubicBezTo>
                  <a:cubicBezTo>
                    <a:pt x="2056" y="18322"/>
                    <a:pt x="2257" y="18723"/>
                    <a:pt x="2307" y="19174"/>
                  </a:cubicBezTo>
                  <a:cubicBezTo>
                    <a:pt x="2357" y="19424"/>
                    <a:pt x="2357" y="19700"/>
                    <a:pt x="2332" y="20001"/>
                  </a:cubicBezTo>
                  <a:lnTo>
                    <a:pt x="2232" y="20828"/>
                  </a:lnTo>
                  <a:lnTo>
                    <a:pt x="3008" y="20527"/>
                  </a:lnTo>
                  <a:cubicBezTo>
                    <a:pt x="3109" y="20502"/>
                    <a:pt x="3209" y="20452"/>
                    <a:pt x="3284" y="20427"/>
                  </a:cubicBezTo>
                  <a:cubicBezTo>
                    <a:pt x="3455" y="20396"/>
                    <a:pt x="3615" y="20375"/>
                    <a:pt x="3767" y="20375"/>
                  </a:cubicBezTo>
                  <a:cubicBezTo>
                    <a:pt x="3860" y="20375"/>
                    <a:pt x="3950" y="20383"/>
                    <a:pt x="4036" y="20402"/>
                  </a:cubicBezTo>
                  <a:cubicBezTo>
                    <a:pt x="4161" y="20402"/>
                    <a:pt x="4262" y="20452"/>
                    <a:pt x="4412" y="20502"/>
                  </a:cubicBezTo>
                  <a:cubicBezTo>
                    <a:pt x="4462" y="20527"/>
                    <a:pt x="4487" y="20552"/>
                    <a:pt x="4562" y="20577"/>
                  </a:cubicBezTo>
                  <a:cubicBezTo>
                    <a:pt x="4612" y="20602"/>
                    <a:pt x="4638" y="20627"/>
                    <a:pt x="4663" y="20653"/>
                  </a:cubicBezTo>
                  <a:cubicBezTo>
                    <a:pt x="4838" y="20803"/>
                    <a:pt x="4913" y="21003"/>
                    <a:pt x="4988" y="21279"/>
                  </a:cubicBezTo>
                  <a:cubicBezTo>
                    <a:pt x="5114" y="21805"/>
                    <a:pt x="5114" y="22332"/>
                    <a:pt x="5114" y="22883"/>
                  </a:cubicBezTo>
                  <a:cubicBezTo>
                    <a:pt x="5114" y="23384"/>
                    <a:pt x="5089" y="23936"/>
                    <a:pt x="5039" y="24537"/>
                  </a:cubicBezTo>
                  <a:cubicBezTo>
                    <a:pt x="4938" y="25690"/>
                    <a:pt x="4763" y="26868"/>
                    <a:pt x="4612" y="27846"/>
                  </a:cubicBezTo>
                  <a:cubicBezTo>
                    <a:pt x="4562" y="28146"/>
                    <a:pt x="4512" y="28422"/>
                    <a:pt x="4462" y="28723"/>
                  </a:cubicBezTo>
                  <a:cubicBezTo>
                    <a:pt x="4337" y="29525"/>
                    <a:pt x="4211" y="30352"/>
                    <a:pt x="4136" y="31179"/>
                  </a:cubicBezTo>
                  <a:cubicBezTo>
                    <a:pt x="4061" y="31956"/>
                    <a:pt x="4011" y="32758"/>
                    <a:pt x="3986" y="33535"/>
                  </a:cubicBezTo>
                  <a:cubicBezTo>
                    <a:pt x="3961" y="33861"/>
                    <a:pt x="3936" y="34186"/>
                    <a:pt x="3936" y="34512"/>
                  </a:cubicBezTo>
                  <a:cubicBezTo>
                    <a:pt x="3911" y="34788"/>
                    <a:pt x="3886" y="35064"/>
                    <a:pt x="3886" y="35314"/>
                  </a:cubicBezTo>
                  <a:cubicBezTo>
                    <a:pt x="3836" y="36141"/>
                    <a:pt x="3785" y="36993"/>
                    <a:pt x="3685" y="37846"/>
                  </a:cubicBezTo>
                  <a:cubicBezTo>
                    <a:pt x="3610" y="38422"/>
                    <a:pt x="3485" y="38973"/>
                    <a:pt x="3334" y="39500"/>
                  </a:cubicBezTo>
                  <a:lnTo>
                    <a:pt x="3234" y="39851"/>
                  </a:lnTo>
                  <a:lnTo>
                    <a:pt x="3535" y="40051"/>
                  </a:lnTo>
                  <a:cubicBezTo>
                    <a:pt x="4262" y="40577"/>
                    <a:pt x="5089" y="41079"/>
                    <a:pt x="5966" y="41530"/>
                  </a:cubicBezTo>
                  <a:cubicBezTo>
                    <a:pt x="9550" y="43384"/>
                    <a:pt x="13685" y="44437"/>
                    <a:pt x="17670" y="44487"/>
                  </a:cubicBezTo>
                  <a:lnTo>
                    <a:pt x="18197" y="44462"/>
                  </a:lnTo>
                  <a:lnTo>
                    <a:pt x="18171" y="43685"/>
                  </a:lnTo>
                  <a:lnTo>
                    <a:pt x="17971" y="43535"/>
                  </a:lnTo>
                  <a:cubicBezTo>
                    <a:pt x="17796" y="43410"/>
                    <a:pt x="17645" y="43284"/>
                    <a:pt x="17470" y="43109"/>
                  </a:cubicBezTo>
                  <a:cubicBezTo>
                    <a:pt x="17319" y="42958"/>
                    <a:pt x="17144" y="42758"/>
                    <a:pt x="16968" y="42507"/>
                  </a:cubicBezTo>
                  <a:cubicBezTo>
                    <a:pt x="16668" y="42106"/>
                    <a:pt x="16417" y="41655"/>
                    <a:pt x="16141" y="41104"/>
                  </a:cubicBezTo>
                  <a:cubicBezTo>
                    <a:pt x="15740" y="40202"/>
                    <a:pt x="15415" y="39174"/>
                    <a:pt x="15164" y="37996"/>
                  </a:cubicBezTo>
                  <a:cubicBezTo>
                    <a:pt x="14788" y="36016"/>
                    <a:pt x="14487" y="33936"/>
                    <a:pt x="14237" y="31655"/>
                  </a:cubicBezTo>
                  <a:lnTo>
                    <a:pt x="14186" y="31054"/>
                  </a:lnTo>
                  <a:cubicBezTo>
                    <a:pt x="14111" y="30402"/>
                    <a:pt x="14061" y="29750"/>
                    <a:pt x="13986" y="29099"/>
                  </a:cubicBezTo>
                  <a:lnTo>
                    <a:pt x="13585" y="24788"/>
                  </a:lnTo>
                  <a:cubicBezTo>
                    <a:pt x="13510" y="24186"/>
                    <a:pt x="13485" y="23660"/>
                    <a:pt x="13460" y="23159"/>
                  </a:cubicBezTo>
                  <a:cubicBezTo>
                    <a:pt x="13460" y="22883"/>
                    <a:pt x="13460" y="22607"/>
                    <a:pt x="13485" y="22332"/>
                  </a:cubicBezTo>
                  <a:cubicBezTo>
                    <a:pt x="13485" y="22131"/>
                    <a:pt x="13510" y="21856"/>
                    <a:pt x="13610" y="21555"/>
                  </a:cubicBezTo>
                  <a:cubicBezTo>
                    <a:pt x="13635" y="21505"/>
                    <a:pt x="13635" y="21480"/>
                    <a:pt x="13660" y="21429"/>
                  </a:cubicBezTo>
                  <a:lnTo>
                    <a:pt x="13685" y="21404"/>
                  </a:lnTo>
                  <a:cubicBezTo>
                    <a:pt x="13710" y="21354"/>
                    <a:pt x="13735" y="21329"/>
                    <a:pt x="13760" y="21304"/>
                  </a:cubicBezTo>
                  <a:lnTo>
                    <a:pt x="13785" y="21254"/>
                  </a:lnTo>
                  <a:cubicBezTo>
                    <a:pt x="13811" y="21204"/>
                    <a:pt x="13911" y="21129"/>
                    <a:pt x="14011" y="21104"/>
                  </a:cubicBezTo>
                  <a:cubicBezTo>
                    <a:pt x="14128" y="21045"/>
                    <a:pt x="14263" y="21021"/>
                    <a:pt x="14395" y="21021"/>
                  </a:cubicBezTo>
                  <a:cubicBezTo>
                    <a:pt x="14488" y="21021"/>
                    <a:pt x="14580" y="21033"/>
                    <a:pt x="14663" y="21054"/>
                  </a:cubicBezTo>
                  <a:cubicBezTo>
                    <a:pt x="14713" y="21079"/>
                    <a:pt x="14788" y="21104"/>
                    <a:pt x="14888" y="21179"/>
                  </a:cubicBezTo>
                  <a:lnTo>
                    <a:pt x="15816" y="21830"/>
                  </a:lnTo>
                  <a:lnTo>
                    <a:pt x="15816" y="21830"/>
                  </a:lnTo>
                  <a:lnTo>
                    <a:pt x="15665" y="20703"/>
                  </a:lnTo>
                  <a:cubicBezTo>
                    <a:pt x="15615" y="20327"/>
                    <a:pt x="15590" y="19976"/>
                    <a:pt x="15590" y="19675"/>
                  </a:cubicBezTo>
                  <a:cubicBezTo>
                    <a:pt x="15590" y="19224"/>
                    <a:pt x="15640" y="18848"/>
                    <a:pt x="15740" y="18522"/>
                  </a:cubicBezTo>
                  <a:cubicBezTo>
                    <a:pt x="15841" y="18246"/>
                    <a:pt x="15991" y="17871"/>
                    <a:pt x="16342" y="17620"/>
                  </a:cubicBezTo>
                  <a:cubicBezTo>
                    <a:pt x="16492" y="17495"/>
                    <a:pt x="16643" y="17419"/>
                    <a:pt x="16818" y="17369"/>
                  </a:cubicBezTo>
                  <a:cubicBezTo>
                    <a:pt x="16880" y="17359"/>
                    <a:pt x="16947" y="17353"/>
                    <a:pt x="17012" y="17353"/>
                  </a:cubicBezTo>
                  <a:cubicBezTo>
                    <a:pt x="17105" y="17353"/>
                    <a:pt x="17196" y="17365"/>
                    <a:pt x="17269" y="17394"/>
                  </a:cubicBezTo>
                  <a:cubicBezTo>
                    <a:pt x="17445" y="17444"/>
                    <a:pt x="17595" y="17545"/>
                    <a:pt x="17745" y="17720"/>
                  </a:cubicBezTo>
                  <a:lnTo>
                    <a:pt x="18673" y="18748"/>
                  </a:lnTo>
                  <a:lnTo>
                    <a:pt x="18623" y="17369"/>
                  </a:lnTo>
                  <a:cubicBezTo>
                    <a:pt x="18623" y="17069"/>
                    <a:pt x="18648" y="16843"/>
                    <a:pt x="18673" y="16592"/>
                  </a:cubicBezTo>
                  <a:cubicBezTo>
                    <a:pt x="18723" y="16392"/>
                    <a:pt x="18773" y="16216"/>
                    <a:pt x="18873" y="16066"/>
                  </a:cubicBezTo>
                  <a:cubicBezTo>
                    <a:pt x="18948" y="15916"/>
                    <a:pt x="19074" y="15790"/>
                    <a:pt x="19224" y="15715"/>
                  </a:cubicBezTo>
                  <a:lnTo>
                    <a:pt x="19299" y="15690"/>
                  </a:lnTo>
                  <a:cubicBezTo>
                    <a:pt x="19349" y="15665"/>
                    <a:pt x="19425" y="15640"/>
                    <a:pt x="19475" y="15615"/>
                  </a:cubicBezTo>
                  <a:cubicBezTo>
                    <a:pt x="19525" y="15615"/>
                    <a:pt x="19550" y="15615"/>
                    <a:pt x="19600" y="15590"/>
                  </a:cubicBezTo>
                  <a:cubicBezTo>
                    <a:pt x="19625" y="15590"/>
                    <a:pt x="19675" y="15590"/>
                    <a:pt x="19700" y="15565"/>
                  </a:cubicBezTo>
                  <a:lnTo>
                    <a:pt x="19775" y="15565"/>
                  </a:lnTo>
                  <a:cubicBezTo>
                    <a:pt x="19901" y="15565"/>
                    <a:pt x="20101" y="15615"/>
                    <a:pt x="20252" y="15690"/>
                  </a:cubicBezTo>
                  <a:cubicBezTo>
                    <a:pt x="20577" y="15866"/>
                    <a:pt x="20778" y="16166"/>
                    <a:pt x="21004" y="16542"/>
                  </a:cubicBezTo>
                  <a:cubicBezTo>
                    <a:pt x="21179" y="16893"/>
                    <a:pt x="21329" y="17269"/>
                    <a:pt x="21480" y="17695"/>
                  </a:cubicBezTo>
                  <a:lnTo>
                    <a:pt x="21806" y="18723"/>
                  </a:lnTo>
                  <a:lnTo>
                    <a:pt x="22382" y="17820"/>
                  </a:lnTo>
                  <a:cubicBezTo>
                    <a:pt x="22583" y="17520"/>
                    <a:pt x="22883" y="17344"/>
                    <a:pt x="23109" y="17269"/>
                  </a:cubicBezTo>
                  <a:lnTo>
                    <a:pt x="23460" y="17144"/>
                  </a:lnTo>
                  <a:lnTo>
                    <a:pt x="23735" y="17319"/>
                  </a:lnTo>
                  <a:cubicBezTo>
                    <a:pt x="23836" y="17369"/>
                    <a:pt x="23936" y="17444"/>
                    <a:pt x="24036" y="17545"/>
                  </a:cubicBezTo>
                  <a:cubicBezTo>
                    <a:pt x="24312" y="17845"/>
                    <a:pt x="24487" y="18171"/>
                    <a:pt x="24663" y="18497"/>
                  </a:cubicBezTo>
                  <a:cubicBezTo>
                    <a:pt x="25039" y="19249"/>
                    <a:pt x="25289" y="20026"/>
                    <a:pt x="25490" y="20678"/>
                  </a:cubicBezTo>
                  <a:cubicBezTo>
                    <a:pt x="25715" y="21455"/>
                    <a:pt x="25916" y="22206"/>
                    <a:pt x="26091" y="22983"/>
                  </a:cubicBezTo>
                  <a:cubicBezTo>
                    <a:pt x="26417" y="24537"/>
                    <a:pt x="26668" y="26116"/>
                    <a:pt x="26918" y="27645"/>
                  </a:cubicBezTo>
                  <a:lnTo>
                    <a:pt x="26943" y="27695"/>
                  </a:lnTo>
                  <a:cubicBezTo>
                    <a:pt x="27019" y="28196"/>
                    <a:pt x="27094" y="28698"/>
                    <a:pt x="27169" y="29199"/>
                  </a:cubicBezTo>
                  <a:lnTo>
                    <a:pt x="27720" y="32607"/>
                  </a:lnTo>
                  <a:lnTo>
                    <a:pt x="28297" y="30001"/>
                  </a:lnTo>
                  <a:cubicBezTo>
                    <a:pt x="28322" y="29851"/>
                    <a:pt x="28372" y="29700"/>
                    <a:pt x="28397" y="29550"/>
                  </a:cubicBezTo>
                  <a:cubicBezTo>
                    <a:pt x="28472" y="29324"/>
                    <a:pt x="28547" y="29124"/>
                    <a:pt x="28673" y="28898"/>
                  </a:cubicBezTo>
                  <a:cubicBezTo>
                    <a:pt x="28698" y="28848"/>
                    <a:pt x="28748" y="28773"/>
                    <a:pt x="28773" y="28723"/>
                  </a:cubicBezTo>
                  <a:cubicBezTo>
                    <a:pt x="28798" y="28698"/>
                    <a:pt x="28823" y="28648"/>
                    <a:pt x="28848" y="28622"/>
                  </a:cubicBezTo>
                  <a:lnTo>
                    <a:pt x="28898" y="28547"/>
                  </a:lnTo>
                  <a:cubicBezTo>
                    <a:pt x="28948" y="28472"/>
                    <a:pt x="28999" y="28422"/>
                    <a:pt x="29049" y="28347"/>
                  </a:cubicBezTo>
                  <a:cubicBezTo>
                    <a:pt x="29400" y="27946"/>
                    <a:pt x="29725" y="27620"/>
                    <a:pt x="30051" y="27394"/>
                  </a:cubicBezTo>
                  <a:cubicBezTo>
                    <a:pt x="30277" y="27244"/>
                    <a:pt x="30452" y="27119"/>
                    <a:pt x="30653" y="27069"/>
                  </a:cubicBezTo>
                  <a:cubicBezTo>
                    <a:pt x="30803" y="27002"/>
                    <a:pt x="30942" y="26979"/>
                    <a:pt x="31070" y="26979"/>
                  </a:cubicBezTo>
                  <a:cubicBezTo>
                    <a:pt x="31134" y="26979"/>
                    <a:pt x="31196" y="26985"/>
                    <a:pt x="31254" y="26993"/>
                  </a:cubicBezTo>
                  <a:cubicBezTo>
                    <a:pt x="31455" y="27044"/>
                    <a:pt x="31630" y="27144"/>
                    <a:pt x="31781" y="27294"/>
                  </a:cubicBezTo>
                  <a:cubicBezTo>
                    <a:pt x="31931" y="27445"/>
                    <a:pt x="32031" y="27620"/>
                    <a:pt x="32156" y="27820"/>
                  </a:cubicBezTo>
                  <a:cubicBezTo>
                    <a:pt x="32257" y="28021"/>
                    <a:pt x="32357" y="28221"/>
                    <a:pt x="32382" y="28447"/>
                  </a:cubicBezTo>
                  <a:cubicBezTo>
                    <a:pt x="32407" y="28673"/>
                    <a:pt x="32357" y="28898"/>
                    <a:pt x="32307" y="29049"/>
                  </a:cubicBezTo>
                  <a:cubicBezTo>
                    <a:pt x="32207" y="29374"/>
                    <a:pt x="32081" y="29650"/>
                    <a:pt x="31931" y="29951"/>
                  </a:cubicBezTo>
                  <a:cubicBezTo>
                    <a:pt x="31881" y="30101"/>
                    <a:pt x="31806" y="30252"/>
                    <a:pt x="31755" y="30377"/>
                  </a:cubicBezTo>
                  <a:cubicBezTo>
                    <a:pt x="30979" y="32206"/>
                    <a:pt x="30402" y="34111"/>
                    <a:pt x="30076" y="36041"/>
                  </a:cubicBezTo>
                  <a:cubicBezTo>
                    <a:pt x="30026" y="36217"/>
                    <a:pt x="30001" y="36392"/>
                    <a:pt x="29976" y="36592"/>
                  </a:cubicBezTo>
                  <a:cubicBezTo>
                    <a:pt x="29851" y="37344"/>
                    <a:pt x="29725" y="38121"/>
                    <a:pt x="29450" y="38848"/>
                  </a:cubicBezTo>
                  <a:cubicBezTo>
                    <a:pt x="29274" y="39299"/>
                    <a:pt x="29049" y="39725"/>
                    <a:pt x="28748" y="40252"/>
                  </a:cubicBezTo>
                  <a:lnTo>
                    <a:pt x="28723" y="40327"/>
                  </a:lnTo>
                  <a:lnTo>
                    <a:pt x="28698" y="40427"/>
                  </a:lnTo>
                  <a:cubicBezTo>
                    <a:pt x="28673" y="40477"/>
                    <a:pt x="28623" y="40628"/>
                    <a:pt x="28447" y="40903"/>
                  </a:cubicBezTo>
                  <a:lnTo>
                    <a:pt x="27219" y="42658"/>
                  </a:lnTo>
                  <a:lnTo>
                    <a:pt x="29099" y="41605"/>
                  </a:lnTo>
                  <a:cubicBezTo>
                    <a:pt x="30778" y="40678"/>
                    <a:pt x="32307" y="39550"/>
                    <a:pt x="33685" y="38222"/>
                  </a:cubicBezTo>
                  <a:cubicBezTo>
                    <a:pt x="36593" y="35440"/>
                    <a:pt x="38673" y="31956"/>
                    <a:pt x="39375" y="28597"/>
                  </a:cubicBezTo>
                  <a:cubicBezTo>
                    <a:pt x="39475" y="28622"/>
                    <a:pt x="39625" y="28648"/>
                    <a:pt x="39801" y="28698"/>
                  </a:cubicBezTo>
                  <a:cubicBezTo>
                    <a:pt x="40152" y="28773"/>
                    <a:pt x="40753" y="28848"/>
                    <a:pt x="41430" y="28848"/>
                  </a:cubicBezTo>
                  <a:cubicBezTo>
                    <a:pt x="42357" y="28848"/>
                    <a:pt x="43259" y="28673"/>
                    <a:pt x="44036" y="28347"/>
                  </a:cubicBezTo>
                  <a:cubicBezTo>
                    <a:pt x="45064" y="27896"/>
                    <a:pt x="45916" y="27169"/>
                    <a:pt x="46568" y="26191"/>
                  </a:cubicBezTo>
                  <a:cubicBezTo>
                    <a:pt x="47470" y="24863"/>
                    <a:pt x="47921" y="23409"/>
                    <a:pt x="47921" y="21906"/>
                  </a:cubicBezTo>
                  <a:cubicBezTo>
                    <a:pt x="47921" y="20778"/>
                    <a:pt x="47670" y="19625"/>
                    <a:pt x="47169" y="18572"/>
                  </a:cubicBezTo>
                  <a:cubicBezTo>
                    <a:pt x="46718" y="17620"/>
                    <a:pt x="46091" y="16793"/>
                    <a:pt x="45415" y="16191"/>
                  </a:cubicBezTo>
                  <a:cubicBezTo>
                    <a:pt x="44638" y="15540"/>
                    <a:pt x="43710" y="15189"/>
                    <a:pt x="42733" y="15189"/>
                  </a:cubicBezTo>
                  <a:cubicBezTo>
                    <a:pt x="41831" y="15189"/>
                    <a:pt x="40903" y="15515"/>
                    <a:pt x="40076" y="16116"/>
                  </a:cubicBezTo>
                  <a:cubicBezTo>
                    <a:pt x="39400" y="16592"/>
                    <a:pt x="38798" y="17244"/>
                    <a:pt x="38297" y="18046"/>
                  </a:cubicBezTo>
                  <a:lnTo>
                    <a:pt x="39099" y="11580"/>
                  </a:lnTo>
                  <a:lnTo>
                    <a:pt x="38723" y="11454"/>
                  </a:lnTo>
                  <a:cubicBezTo>
                    <a:pt x="38472" y="11354"/>
                    <a:pt x="37946" y="11129"/>
                    <a:pt x="37420" y="10627"/>
                  </a:cubicBezTo>
                  <a:cubicBezTo>
                    <a:pt x="36743" y="9976"/>
                    <a:pt x="35891" y="8748"/>
                    <a:pt x="35640" y="6517"/>
                  </a:cubicBezTo>
                  <a:lnTo>
                    <a:pt x="35590" y="5941"/>
                  </a:lnTo>
                  <a:lnTo>
                    <a:pt x="35014" y="6091"/>
                  </a:lnTo>
                  <a:cubicBezTo>
                    <a:pt x="34688" y="6166"/>
                    <a:pt x="34362" y="6216"/>
                    <a:pt x="34061" y="6216"/>
                  </a:cubicBezTo>
                  <a:cubicBezTo>
                    <a:pt x="33535" y="6216"/>
                    <a:pt x="33084" y="6091"/>
                    <a:pt x="32683" y="5865"/>
                  </a:cubicBezTo>
                  <a:cubicBezTo>
                    <a:pt x="32207" y="5590"/>
                    <a:pt x="31856" y="5114"/>
                    <a:pt x="31630" y="4462"/>
                  </a:cubicBezTo>
                  <a:cubicBezTo>
                    <a:pt x="31455" y="3936"/>
                    <a:pt x="31354" y="3284"/>
                    <a:pt x="31354" y="2532"/>
                  </a:cubicBezTo>
                  <a:cubicBezTo>
                    <a:pt x="31354" y="2081"/>
                    <a:pt x="31380" y="1580"/>
                    <a:pt x="31455" y="1053"/>
                  </a:cubicBezTo>
                  <a:lnTo>
                    <a:pt x="31580" y="1"/>
                  </a:ln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23"/>
            <p:cNvSpPr/>
            <p:nvPr/>
          </p:nvSpPr>
          <p:spPr>
            <a:xfrm>
              <a:off x="6164553" y="1692541"/>
              <a:ext cx="972137" cy="907632"/>
            </a:xfrm>
            <a:custGeom>
              <a:avLst/>
              <a:gdLst/>
              <a:ahLst/>
              <a:cxnLst/>
              <a:rect l="l" t="t" r="r" b="b"/>
              <a:pathLst>
                <a:path w="48347" h="45139" extrusionOk="0">
                  <a:moveTo>
                    <a:pt x="31554" y="828"/>
                  </a:moveTo>
                  <a:lnTo>
                    <a:pt x="31479" y="1454"/>
                  </a:lnTo>
                  <a:cubicBezTo>
                    <a:pt x="31404" y="2006"/>
                    <a:pt x="31379" y="2507"/>
                    <a:pt x="31379" y="2958"/>
                  </a:cubicBezTo>
                  <a:cubicBezTo>
                    <a:pt x="31379" y="3735"/>
                    <a:pt x="31479" y="4387"/>
                    <a:pt x="31655" y="4938"/>
                  </a:cubicBezTo>
                  <a:cubicBezTo>
                    <a:pt x="31880" y="5640"/>
                    <a:pt x="32281" y="6166"/>
                    <a:pt x="32808" y="6467"/>
                  </a:cubicBezTo>
                  <a:cubicBezTo>
                    <a:pt x="33234" y="6718"/>
                    <a:pt x="33710" y="6843"/>
                    <a:pt x="34286" y="6843"/>
                  </a:cubicBezTo>
                  <a:cubicBezTo>
                    <a:pt x="34612" y="6843"/>
                    <a:pt x="34963" y="6793"/>
                    <a:pt x="35289" y="6718"/>
                  </a:cubicBezTo>
                  <a:lnTo>
                    <a:pt x="35615" y="6642"/>
                  </a:lnTo>
                  <a:lnTo>
                    <a:pt x="35665" y="6968"/>
                  </a:lnTo>
                  <a:cubicBezTo>
                    <a:pt x="35915" y="9274"/>
                    <a:pt x="36793" y="10552"/>
                    <a:pt x="37494" y="11204"/>
                  </a:cubicBezTo>
                  <a:cubicBezTo>
                    <a:pt x="38071" y="11730"/>
                    <a:pt x="38597" y="11981"/>
                    <a:pt x="38873" y="12081"/>
                  </a:cubicBezTo>
                  <a:lnTo>
                    <a:pt x="39098" y="12156"/>
                  </a:lnTo>
                  <a:lnTo>
                    <a:pt x="38196" y="19374"/>
                  </a:lnTo>
                  <a:lnTo>
                    <a:pt x="38697" y="18597"/>
                  </a:lnTo>
                  <a:cubicBezTo>
                    <a:pt x="39199" y="17795"/>
                    <a:pt x="39775" y="17169"/>
                    <a:pt x="40427" y="16693"/>
                  </a:cubicBezTo>
                  <a:cubicBezTo>
                    <a:pt x="41204" y="16141"/>
                    <a:pt x="42081" y="15840"/>
                    <a:pt x="42958" y="15840"/>
                  </a:cubicBezTo>
                  <a:cubicBezTo>
                    <a:pt x="43885" y="15840"/>
                    <a:pt x="44763" y="16166"/>
                    <a:pt x="45489" y="16793"/>
                  </a:cubicBezTo>
                  <a:cubicBezTo>
                    <a:pt x="46166" y="17369"/>
                    <a:pt x="46768" y="18171"/>
                    <a:pt x="47194" y="19074"/>
                  </a:cubicBezTo>
                  <a:cubicBezTo>
                    <a:pt x="47695" y="20101"/>
                    <a:pt x="47945" y="21229"/>
                    <a:pt x="47945" y="22332"/>
                  </a:cubicBezTo>
                  <a:cubicBezTo>
                    <a:pt x="47945" y="23785"/>
                    <a:pt x="47494" y="25189"/>
                    <a:pt x="46617" y="26492"/>
                  </a:cubicBezTo>
                  <a:cubicBezTo>
                    <a:pt x="45991" y="27444"/>
                    <a:pt x="45164" y="28146"/>
                    <a:pt x="44186" y="28572"/>
                  </a:cubicBezTo>
                  <a:cubicBezTo>
                    <a:pt x="43409" y="28898"/>
                    <a:pt x="42557" y="29074"/>
                    <a:pt x="41655" y="29074"/>
                  </a:cubicBezTo>
                  <a:cubicBezTo>
                    <a:pt x="40978" y="29074"/>
                    <a:pt x="40427" y="28998"/>
                    <a:pt x="40051" y="28923"/>
                  </a:cubicBezTo>
                  <a:cubicBezTo>
                    <a:pt x="39900" y="28873"/>
                    <a:pt x="39750" y="28848"/>
                    <a:pt x="39650" y="28823"/>
                  </a:cubicBezTo>
                  <a:lnTo>
                    <a:pt x="39424" y="28748"/>
                  </a:lnTo>
                  <a:lnTo>
                    <a:pt x="39374" y="28973"/>
                  </a:lnTo>
                  <a:cubicBezTo>
                    <a:pt x="38697" y="32282"/>
                    <a:pt x="36642" y="35765"/>
                    <a:pt x="33785" y="38497"/>
                  </a:cubicBezTo>
                  <a:cubicBezTo>
                    <a:pt x="32407" y="39800"/>
                    <a:pt x="30878" y="40928"/>
                    <a:pt x="29224" y="41856"/>
                  </a:cubicBezTo>
                  <a:lnTo>
                    <a:pt x="28121" y="42457"/>
                  </a:lnTo>
                  <a:lnTo>
                    <a:pt x="28848" y="41430"/>
                  </a:lnTo>
                  <a:cubicBezTo>
                    <a:pt x="29048" y="41154"/>
                    <a:pt x="29098" y="40978"/>
                    <a:pt x="29123" y="40878"/>
                  </a:cubicBezTo>
                  <a:lnTo>
                    <a:pt x="29173" y="40778"/>
                  </a:lnTo>
                  <a:cubicBezTo>
                    <a:pt x="29474" y="40252"/>
                    <a:pt x="29675" y="39800"/>
                    <a:pt x="29875" y="39349"/>
                  </a:cubicBezTo>
                  <a:cubicBezTo>
                    <a:pt x="30151" y="38597"/>
                    <a:pt x="30276" y="37820"/>
                    <a:pt x="30402" y="37044"/>
                  </a:cubicBezTo>
                  <a:lnTo>
                    <a:pt x="30427" y="36993"/>
                  </a:lnTo>
                  <a:cubicBezTo>
                    <a:pt x="30452" y="36818"/>
                    <a:pt x="30477" y="36668"/>
                    <a:pt x="30502" y="36492"/>
                  </a:cubicBezTo>
                  <a:cubicBezTo>
                    <a:pt x="30828" y="34587"/>
                    <a:pt x="31379" y="32708"/>
                    <a:pt x="32181" y="30903"/>
                  </a:cubicBezTo>
                  <a:cubicBezTo>
                    <a:pt x="32231" y="30753"/>
                    <a:pt x="32281" y="30627"/>
                    <a:pt x="32356" y="30452"/>
                  </a:cubicBezTo>
                  <a:cubicBezTo>
                    <a:pt x="32507" y="30151"/>
                    <a:pt x="32632" y="29876"/>
                    <a:pt x="32732" y="29550"/>
                  </a:cubicBezTo>
                  <a:cubicBezTo>
                    <a:pt x="32782" y="29374"/>
                    <a:pt x="32858" y="29099"/>
                    <a:pt x="32808" y="28848"/>
                  </a:cubicBezTo>
                  <a:cubicBezTo>
                    <a:pt x="32782" y="28597"/>
                    <a:pt x="32682" y="28372"/>
                    <a:pt x="32557" y="28146"/>
                  </a:cubicBezTo>
                  <a:cubicBezTo>
                    <a:pt x="32432" y="27921"/>
                    <a:pt x="32306" y="27720"/>
                    <a:pt x="32156" y="27570"/>
                  </a:cubicBezTo>
                  <a:cubicBezTo>
                    <a:pt x="31980" y="27394"/>
                    <a:pt x="31755" y="27269"/>
                    <a:pt x="31529" y="27219"/>
                  </a:cubicBezTo>
                  <a:cubicBezTo>
                    <a:pt x="31454" y="27202"/>
                    <a:pt x="31379" y="27194"/>
                    <a:pt x="31302" y="27194"/>
                  </a:cubicBezTo>
                  <a:cubicBezTo>
                    <a:pt x="31148" y="27194"/>
                    <a:pt x="30986" y="27227"/>
                    <a:pt x="30803" y="27294"/>
                  </a:cubicBezTo>
                  <a:cubicBezTo>
                    <a:pt x="30577" y="27369"/>
                    <a:pt x="30402" y="27470"/>
                    <a:pt x="30151" y="27645"/>
                  </a:cubicBezTo>
                  <a:cubicBezTo>
                    <a:pt x="29800" y="27896"/>
                    <a:pt x="29474" y="28221"/>
                    <a:pt x="29123" y="28647"/>
                  </a:cubicBezTo>
                  <a:cubicBezTo>
                    <a:pt x="29073" y="28698"/>
                    <a:pt x="29023" y="28773"/>
                    <a:pt x="28973" y="28848"/>
                  </a:cubicBezTo>
                  <a:lnTo>
                    <a:pt x="28823" y="29048"/>
                  </a:lnTo>
                  <a:cubicBezTo>
                    <a:pt x="28772" y="29099"/>
                    <a:pt x="28747" y="29174"/>
                    <a:pt x="28722" y="29224"/>
                  </a:cubicBezTo>
                  <a:cubicBezTo>
                    <a:pt x="28597" y="29449"/>
                    <a:pt x="28497" y="29700"/>
                    <a:pt x="28422" y="29901"/>
                  </a:cubicBezTo>
                  <a:cubicBezTo>
                    <a:pt x="28371" y="30076"/>
                    <a:pt x="28346" y="30226"/>
                    <a:pt x="28321" y="30377"/>
                  </a:cubicBezTo>
                  <a:lnTo>
                    <a:pt x="27970" y="31906"/>
                  </a:lnTo>
                  <a:lnTo>
                    <a:pt x="27594" y="29550"/>
                  </a:lnTo>
                  <a:cubicBezTo>
                    <a:pt x="27519" y="29048"/>
                    <a:pt x="27444" y="28572"/>
                    <a:pt x="27369" y="28071"/>
                  </a:cubicBezTo>
                  <a:lnTo>
                    <a:pt x="27369" y="28046"/>
                  </a:lnTo>
                  <a:cubicBezTo>
                    <a:pt x="27093" y="26517"/>
                    <a:pt x="26843" y="24938"/>
                    <a:pt x="26517" y="23359"/>
                  </a:cubicBezTo>
                  <a:cubicBezTo>
                    <a:pt x="26341" y="22582"/>
                    <a:pt x="26141" y="21805"/>
                    <a:pt x="25915" y="21053"/>
                  </a:cubicBezTo>
                  <a:cubicBezTo>
                    <a:pt x="25715" y="20377"/>
                    <a:pt x="25464" y="19575"/>
                    <a:pt x="25063" y="18823"/>
                  </a:cubicBezTo>
                  <a:cubicBezTo>
                    <a:pt x="24888" y="18497"/>
                    <a:pt x="24687" y="18146"/>
                    <a:pt x="24412" y="17820"/>
                  </a:cubicBezTo>
                  <a:cubicBezTo>
                    <a:pt x="24286" y="17720"/>
                    <a:pt x="24186" y="17620"/>
                    <a:pt x="24061" y="17570"/>
                  </a:cubicBezTo>
                  <a:lnTo>
                    <a:pt x="23710" y="17344"/>
                  </a:lnTo>
                  <a:lnTo>
                    <a:pt x="23284" y="17495"/>
                  </a:lnTo>
                  <a:cubicBezTo>
                    <a:pt x="23008" y="17595"/>
                    <a:pt x="22657" y="17770"/>
                    <a:pt x="22432" y="18146"/>
                  </a:cubicBezTo>
                  <a:lnTo>
                    <a:pt x="22081" y="18647"/>
                  </a:lnTo>
                  <a:lnTo>
                    <a:pt x="21905" y="18071"/>
                  </a:lnTo>
                  <a:cubicBezTo>
                    <a:pt x="21755" y="17620"/>
                    <a:pt x="21604" y="17219"/>
                    <a:pt x="21404" y="16868"/>
                  </a:cubicBezTo>
                  <a:cubicBezTo>
                    <a:pt x="21203" y="16517"/>
                    <a:pt x="20978" y="16166"/>
                    <a:pt x="20577" y="15941"/>
                  </a:cubicBezTo>
                  <a:cubicBezTo>
                    <a:pt x="20410" y="15836"/>
                    <a:pt x="20225" y="15784"/>
                    <a:pt x="20052" y="15784"/>
                  </a:cubicBezTo>
                  <a:cubicBezTo>
                    <a:pt x="20018" y="15784"/>
                    <a:pt x="19984" y="15786"/>
                    <a:pt x="19950" y="15790"/>
                  </a:cubicBezTo>
                  <a:lnTo>
                    <a:pt x="19875" y="15790"/>
                  </a:lnTo>
                  <a:cubicBezTo>
                    <a:pt x="19850" y="15815"/>
                    <a:pt x="19800" y="15815"/>
                    <a:pt x="19775" y="15815"/>
                  </a:cubicBezTo>
                  <a:lnTo>
                    <a:pt x="19625" y="15840"/>
                  </a:lnTo>
                  <a:cubicBezTo>
                    <a:pt x="19574" y="15865"/>
                    <a:pt x="19524" y="15891"/>
                    <a:pt x="19449" y="15916"/>
                  </a:cubicBezTo>
                  <a:lnTo>
                    <a:pt x="19349" y="15966"/>
                  </a:lnTo>
                  <a:cubicBezTo>
                    <a:pt x="19173" y="16066"/>
                    <a:pt x="19023" y="16216"/>
                    <a:pt x="18923" y="16392"/>
                  </a:cubicBezTo>
                  <a:cubicBezTo>
                    <a:pt x="18823" y="16567"/>
                    <a:pt x="18747" y="16743"/>
                    <a:pt x="18697" y="16993"/>
                  </a:cubicBezTo>
                  <a:cubicBezTo>
                    <a:pt x="18647" y="17244"/>
                    <a:pt x="18647" y="17495"/>
                    <a:pt x="18647" y="17820"/>
                  </a:cubicBezTo>
                  <a:lnTo>
                    <a:pt x="18672" y="18622"/>
                  </a:lnTo>
                  <a:lnTo>
                    <a:pt x="18146" y="18021"/>
                  </a:lnTo>
                  <a:cubicBezTo>
                    <a:pt x="17970" y="17820"/>
                    <a:pt x="17770" y="17695"/>
                    <a:pt x="17569" y="17620"/>
                  </a:cubicBezTo>
                  <a:cubicBezTo>
                    <a:pt x="17473" y="17578"/>
                    <a:pt x="17361" y="17560"/>
                    <a:pt x="17251" y="17560"/>
                  </a:cubicBezTo>
                  <a:cubicBezTo>
                    <a:pt x="17161" y="17560"/>
                    <a:pt x="17072" y="17572"/>
                    <a:pt x="16993" y="17595"/>
                  </a:cubicBezTo>
                  <a:cubicBezTo>
                    <a:pt x="16792" y="17645"/>
                    <a:pt x="16617" y="17745"/>
                    <a:pt x="16442" y="17870"/>
                  </a:cubicBezTo>
                  <a:cubicBezTo>
                    <a:pt x="16066" y="18146"/>
                    <a:pt x="15865" y="18572"/>
                    <a:pt x="15765" y="18873"/>
                  </a:cubicBezTo>
                  <a:cubicBezTo>
                    <a:pt x="15665" y="19224"/>
                    <a:pt x="15614" y="19625"/>
                    <a:pt x="15589" y="20101"/>
                  </a:cubicBezTo>
                  <a:cubicBezTo>
                    <a:pt x="15589" y="20427"/>
                    <a:pt x="15640" y="20753"/>
                    <a:pt x="15690" y="21154"/>
                  </a:cubicBezTo>
                  <a:lnTo>
                    <a:pt x="15765" y="21805"/>
                  </a:lnTo>
                  <a:lnTo>
                    <a:pt x="15213" y="21429"/>
                  </a:lnTo>
                  <a:cubicBezTo>
                    <a:pt x="15113" y="21354"/>
                    <a:pt x="15038" y="21304"/>
                    <a:pt x="14938" y="21279"/>
                  </a:cubicBezTo>
                  <a:cubicBezTo>
                    <a:pt x="14839" y="21249"/>
                    <a:pt x="14736" y="21235"/>
                    <a:pt x="14631" y="21235"/>
                  </a:cubicBezTo>
                  <a:cubicBezTo>
                    <a:pt x="14470" y="21235"/>
                    <a:pt x="14303" y="21268"/>
                    <a:pt x="14136" y="21329"/>
                  </a:cubicBezTo>
                  <a:cubicBezTo>
                    <a:pt x="14010" y="21379"/>
                    <a:pt x="13885" y="21480"/>
                    <a:pt x="13835" y="21555"/>
                  </a:cubicBezTo>
                  <a:lnTo>
                    <a:pt x="13810" y="21580"/>
                  </a:lnTo>
                  <a:cubicBezTo>
                    <a:pt x="13785" y="21630"/>
                    <a:pt x="13735" y="21680"/>
                    <a:pt x="13735" y="21730"/>
                  </a:cubicBezTo>
                  <a:lnTo>
                    <a:pt x="13710" y="21755"/>
                  </a:lnTo>
                  <a:cubicBezTo>
                    <a:pt x="13685" y="21805"/>
                    <a:pt x="13660" y="21855"/>
                    <a:pt x="13635" y="21931"/>
                  </a:cubicBezTo>
                  <a:cubicBezTo>
                    <a:pt x="13534" y="22231"/>
                    <a:pt x="13509" y="22532"/>
                    <a:pt x="13484" y="22758"/>
                  </a:cubicBezTo>
                  <a:cubicBezTo>
                    <a:pt x="13459" y="23033"/>
                    <a:pt x="13484" y="23309"/>
                    <a:pt x="13484" y="23585"/>
                  </a:cubicBezTo>
                  <a:cubicBezTo>
                    <a:pt x="13484" y="24111"/>
                    <a:pt x="13534" y="24612"/>
                    <a:pt x="13584" y="25239"/>
                  </a:cubicBezTo>
                  <a:lnTo>
                    <a:pt x="14010" y="29575"/>
                  </a:lnTo>
                  <a:cubicBezTo>
                    <a:pt x="14086" y="30201"/>
                    <a:pt x="14136" y="30853"/>
                    <a:pt x="14211" y="31480"/>
                  </a:cubicBezTo>
                  <a:lnTo>
                    <a:pt x="14261" y="32106"/>
                  </a:lnTo>
                  <a:cubicBezTo>
                    <a:pt x="14512" y="34412"/>
                    <a:pt x="14812" y="36467"/>
                    <a:pt x="15188" y="38472"/>
                  </a:cubicBezTo>
                  <a:cubicBezTo>
                    <a:pt x="15439" y="39650"/>
                    <a:pt x="15765" y="40703"/>
                    <a:pt x="16191" y="41630"/>
                  </a:cubicBezTo>
                  <a:cubicBezTo>
                    <a:pt x="16442" y="42181"/>
                    <a:pt x="16717" y="42633"/>
                    <a:pt x="17018" y="43059"/>
                  </a:cubicBezTo>
                  <a:cubicBezTo>
                    <a:pt x="17218" y="43309"/>
                    <a:pt x="17369" y="43510"/>
                    <a:pt x="17544" y="43685"/>
                  </a:cubicBezTo>
                  <a:cubicBezTo>
                    <a:pt x="17720" y="43861"/>
                    <a:pt x="17870" y="44011"/>
                    <a:pt x="18071" y="44136"/>
                  </a:cubicBezTo>
                  <a:lnTo>
                    <a:pt x="18196" y="44237"/>
                  </a:lnTo>
                  <a:lnTo>
                    <a:pt x="18196" y="44688"/>
                  </a:lnTo>
                  <a:lnTo>
                    <a:pt x="17895" y="44713"/>
                  </a:lnTo>
                  <a:cubicBezTo>
                    <a:pt x="13960" y="44663"/>
                    <a:pt x="9825" y="43610"/>
                    <a:pt x="6291" y="41780"/>
                  </a:cubicBezTo>
                  <a:cubicBezTo>
                    <a:pt x="5414" y="41329"/>
                    <a:pt x="4612" y="40828"/>
                    <a:pt x="3885" y="40302"/>
                  </a:cubicBezTo>
                  <a:lnTo>
                    <a:pt x="3710" y="40176"/>
                  </a:lnTo>
                  <a:lnTo>
                    <a:pt x="3760" y="39976"/>
                  </a:lnTo>
                  <a:cubicBezTo>
                    <a:pt x="3910" y="39450"/>
                    <a:pt x="4035" y="38873"/>
                    <a:pt x="4111" y="38297"/>
                  </a:cubicBezTo>
                  <a:cubicBezTo>
                    <a:pt x="4211" y="37445"/>
                    <a:pt x="4261" y="36592"/>
                    <a:pt x="4311" y="35765"/>
                  </a:cubicBezTo>
                  <a:cubicBezTo>
                    <a:pt x="4336" y="35490"/>
                    <a:pt x="4336" y="35214"/>
                    <a:pt x="4361" y="34963"/>
                  </a:cubicBezTo>
                  <a:cubicBezTo>
                    <a:pt x="4386" y="34663"/>
                    <a:pt x="4386" y="34362"/>
                    <a:pt x="4411" y="34061"/>
                  </a:cubicBezTo>
                  <a:lnTo>
                    <a:pt x="4411" y="33936"/>
                  </a:lnTo>
                  <a:cubicBezTo>
                    <a:pt x="4462" y="33159"/>
                    <a:pt x="4512" y="32382"/>
                    <a:pt x="4562" y="31605"/>
                  </a:cubicBezTo>
                  <a:cubicBezTo>
                    <a:pt x="4637" y="30803"/>
                    <a:pt x="4762" y="29976"/>
                    <a:pt x="4888" y="29174"/>
                  </a:cubicBezTo>
                  <a:cubicBezTo>
                    <a:pt x="4938" y="28898"/>
                    <a:pt x="4988" y="28597"/>
                    <a:pt x="5038" y="28297"/>
                  </a:cubicBezTo>
                  <a:cubicBezTo>
                    <a:pt x="5188" y="27319"/>
                    <a:pt x="5364" y="26141"/>
                    <a:pt x="5464" y="24988"/>
                  </a:cubicBezTo>
                  <a:cubicBezTo>
                    <a:pt x="5514" y="24362"/>
                    <a:pt x="5539" y="23835"/>
                    <a:pt x="5564" y="23309"/>
                  </a:cubicBezTo>
                  <a:cubicBezTo>
                    <a:pt x="5564" y="22758"/>
                    <a:pt x="5539" y="22206"/>
                    <a:pt x="5414" y="21630"/>
                  </a:cubicBezTo>
                  <a:cubicBezTo>
                    <a:pt x="5314" y="21354"/>
                    <a:pt x="5238" y="21129"/>
                    <a:pt x="5038" y="20928"/>
                  </a:cubicBezTo>
                  <a:cubicBezTo>
                    <a:pt x="4988" y="20878"/>
                    <a:pt x="4938" y="20853"/>
                    <a:pt x="4888" y="20828"/>
                  </a:cubicBezTo>
                  <a:cubicBezTo>
                    <a:pt x="4812" y="20778"/>
                    <a:pt x="4762" y="20753"/>
                    <a:pt x="4712" y="20728"/>
                  </a:cubicBezTo>
                  <a:cubicBezTo>
                    <a:pt x="4562" y="20678"/>
                    <a:pt x="4436" y="20627"/>
                    <a:pt x="4286" y="20602"/>
                  </a:cubicBezTo>
                  <a:cubicBezTo>
                    <a:pt x="4194" y="20593"/>
                    <a:pt x="4099" y="20587"/>
                    <a:pt x="4001" y="20587"/>
                  </a:cubicBezTo>
                  <a:cubicBezTo>
                    <a:pt x="3830" y="20587"/>
                    <a:pt x="3650" y="20605"/>
                    <a:pt x="3459" y="20652"/>
                  </a:cubicBezTo>
                  <a:cubicBezTo>
                    <a:pt x="3359" y="20678"/>
                    <a:pt x="3259" y="20728"/>
                    <a:pt x="3158" y="20753"/>
                  </a:cubicBezTo>
                  <a:lnTo>
                    <a:pt x="2707" y="20928"/>
                  </a:lnTo>
                  <a:lnTo>
                    <a:pt x="2707" y="20928"/>
                  </a:lnTo>
                  <a:lnTo>
                    <a:pt x="2757" y="20452"/>
                  </a:lnTo>
                  <a:cubicBezTo>
                    <a:pt x="2807" y="20151"/>
                    <a:pt x="2782" y="19850"/>
                    <a:pt x="2757" y="19575"/>
                  </a:cubicBezTo>
                  <a:cubicBezTo>
                    <a:pt x="2682" y="19074"/>
                    <a:pt x="2457" y="18622"/>
                    <a:pt x="2131" y="18347"/>
                  </a:cubicBezTo>
                  <a:cubicBezTo>
                    <a:pt x="2056" y="18271"/>
                    <a:pt x="1955" y="18221"/>
                    <a:pt x="1830" y="18146"/>
                  </a:cubicBezTo>
                  <a:lnTo>
                    <a:pt x="1730" y="18071"/>
                  </a:lnTo>
                  <a:cubicBezTo>
                    <a:pt x="1655" y="18046"/>
                    <a:pt x="1604" y="18021"/>
                    <a:pt x="1554" y="17996"/>
                  </a:cubicBezTo>
                  <a:lnTo>
                    <a:pt x="1504" y="17996"/>
                  </a:lnTo>
                  <a:cubicBezTo>
                    <a:pt x="1375" y="17947"/>
                    <a:pt x="1235" y="17920"/>
                    <a:pt x="1105" y="17920"/>
                  </a:cubicBezTo>
                  <a:cubicBezTo>
                    <a:pt x="1033" y="17920"/>
                    <a:pt x="965" y="17928"/>
                    <a:pt x="903" y="17946"/>
                  </a:cubicBezTo>
                  <a:lnTo>
                    <a:pt x="426" y="18196"/>
                  </a:lnTo>
                  <a:lnTo>
                    <a:pt x="451" y="17670"/>
                  </a:lnTo>
                  <a:cubicBezTo>
                    <a:pt x="477" y="16893"/>
                    <a:pt x="502" y="16116"/>
                    <a:pt x="527" y="15364"/>
                  </a:cubicBezTo>
                  <a:cubicBezTo>
                    <a:pt x="602" y="13434"/>
                    <a:pt x="677" y="11780"/>
                    <a:pt x="777" y="10452"/>
                  </a:cubicBezTo>
                  <a:cubicBezTo>
                    <a:pt x="878" y="9048"/>
                    <a:pt x="1003" y="8021"/>
                    <a:pt x="1103" y="7494"/>
                  </a:cubicBezTo>
                  <a:cubicBezTo>
                    <a:pt x="1554" y="5439"/>
                    <a:pt x="2457" y="4036"/>
                    <a:pt x="3133" y="3184"/>
                  </a:cubicBezTo>
                  <a:lnTo>
                    <a:pt x="3259" y="2958"/>
                  </a:lnTo>
                  <a:lnTo>
                    <a:pt x="3459" y="3008"/>
                  </a:lnTo>
                  <a:cubicBezTo>
                    <a:pt x="3710" y="3058"/>
                    <a:pt x="3960" y="3083"/>
                    <a:pt x="4211" y="3083"/>
                  </a:cubicBezTo>
                  <a:cubicBezTo>
                    <a:pt x="5088" y="3083"/>
                    <a:pt x="6040" y="2758"/>
                    <a:pt x="7043" y="2156"/>
                  </a:cubicBezTo>
                  <a:cubicBezTo>
                    <a:pt x="7369" y="1956"/>
                    <a:pt x="7670" y="1730"/>
                    <a:pt x="7970" y="1479"/>
                  </a:cubicBezTo>
                  <a:lnTo>
                    <a:pt x="8246" y="1254"/>
                  </a:lnTo>
                  <a:lnTo>
                    <a:pt x="8421" y="1580"/>
                  </a:lnTo>
                  <a:cubicBezTo>
                    <a:pt x="8722" y="2256"/>
                    <a:pt x="9148" y="2733"/>
                    <a:pt x="9700" y="3058"/>
                  </a:cubicBezTo>
                  <a:cubicBezTo>
                    <a:pt x="10276" y="3409"/>
                    <a:pt x="10978" y="3585"/>
                    <a:pt x="11805" y="3585"/>
                  </a:cubicBezTo>
                  <a:cubicBezTo>
                    <a:pt x="13058" y="3585"/>
                    <a:pt x="14587" y="3184"/>
                    <a:pt x="16341" y="2407"/>
                  </a:cubicBezTo>
                  <a:cubicBezTo>
                    <a:pt x="17294" y="1981"/>
                    <a:pt x="18021" y="1555"/>
                    <a:pt x="18396" y="1354"/>
                  </a:cubicBezTo>
                  <a:lnTo>
                    <a:pt x="18597" y="1229"/>
                  </a:lnTo>
                  <a:lnTo>
                    <a:pt x="18747" y="1404"/>
                  </a:lnTo>
                  <a:cubicBezTo>
                    <a:pt x="19424" y="2181"/>
                    <a:pt x="20176" y="2758"/>
                    <a:pt x="21028" y="3134"/>
                  </a:cubicBezTo>
                  <a:cubicBezTo>
                    <a:pt x="21855" y="3510"/>
                    <a:pt x="22757" y="3685"/>
                    <a:pt x="23735" y="3685"/>
                  </a:cubicBezTo>
                  <a:cubicBezTo>
                    <a:pt x="25364" y="3685"/>
                    <a:pt x="27193" y="3209"/>
                    <a:pt x="29123" y="2256"/>
                  </a:cubicBezTo>
                  <a:cubicBezTo>
                    <a:pt x="29950" y="1855"/>
                    <a:pt x="30602" y="1429"/>
                    <a:pt x="31028" y="1179"/>
                  </a:cubicBezTo>
                  <a:lnTo>
                    <a:pt x="31554" y="828"/>
                  </a:lnTo>
                  <a:close/>
                  <a:moveTo>
                    <a:pt x="32081" y="1"/>
                  </a:moveTo>
                  <a:lnTo>
                    <a:pt x="30803" y="828"/>
                  </a:lnTo>
                  <a:cubicBezTo>
                    <a:pt x="30402" y="1078"/>
                    <a:pt x="29750" y="1479"/>
                    <a:pt x="28948" y="1880"/>
                  </a:cubicBezTo>
                  <a:cubicBezTo>
                    <a:pt x="27068" y="2808"/>
                    <a:pt x="25314" y="3259"/>
                    <a:pt x="23735" y="3259"/>
                  </a:cubicBezTo>
                  <a:cubicBezTo>
                    <a:pt x="22808" y="3259"/>
                    <a:pt x="21955" y="3109"/>
                    <a:pt x="21203" y="2758"/>
                  </a:cubicBezTo>
                  <a:cubicBezTo>
                    <a:pt x="20401" y="2407"/>
                    <a:pt x="19700" y="1880"/>
                    <a:pt x="19073" y="1154"/>
                  </a:cubicBezTo>
                  <a:lnTo>
                    <a:pt x="18697" y="677"/>
                  </a:lnTo>
                  <a:lnTo>
                    <a:pt x="18171" y="1003"/>
                  </a:lnTo>
                  <a:cubicBezTo>
                    <a:pt x="17820" y="1204"/>
                    <a:pt x="17093" y="1605"/>
                    <a:pt x="16166" y="2031"/>
                  </a:cubicBezTo>
                  <a:cubicBezTo>
                    <a:pt x="14487" y="2783"/>
                    <a:pt x="13008" y="3159"/>
                    <a:pt x="11805" y="3159"/>
                  </a:cubicBezTo>
                  <a:cubicBezTo>
                    <a:pt x="11053" y="3159"/>
                    <a:pt x="10426" y="3008"/>
                    <a:pt x="9925" y="2707"/>
                  </a:cubicBezTo>
                  <a:cubicBezTo>
                    <a:pt x="9449" y="2432"/>
                    <a:pt x="9073" y="1981"/>
                    <a:pt x="8797" y="1404"/>
                  </a:cubicBezTo>
                  <a:lnTo>
                    <a:pt x="8396" y="577"/>
                  </a:lnTo>
                  <a:lnTo>
                    <a:pt x="7695" y="1179"/>
                  </a:lnTo>
                  <a:cubicBezTo>
                    <a:pt x="7419" y="1404"/>
                    <a:pt x="7118" y="1605"/>
                    <a:pt x="6817" y="1805"/>
                  </a:cubicBezTo>
                  <a:cubicBezTo>
                    <a:pt x="5890" y="2382"/>
                    <a:pt x="5013" y="2657"/>
                    <a:pt x="4211" y="2657"/>
                  </a:cubicBezTo>
                  <a:cubicBezTo>
                    <a:pt x="3985" y="2657"/>
                    <a:pt x="3760" y="2632"/>
                    <a:pt x="3559" y="2607"/>
                  </a:cubicBezTo>
                  <a:lnTo>
                    <a:pt x="3033" y="2482"/>
                  </a:lnTo>
                  <a:lnTo>
                    <a:pt x="2782" y="2958"/>
                  </a:lnTo>
                  <a:cubicBezTo>
                    <a:pt x="2081" y="3810"/>
                    <a:pt x="1178" y="5289"/>
                    <a:pt x="702" y="7419"/>
                  </a:cubicBezTo>
                  <a:cubicBezTo>
                    <a:pt x="552" y="8096"/>
                    <a:pt x="426" y="9424"/>
                    <a:pt x="351" y="10427"/>
                  </a:cubicBezTo>
                  <a:cubicBezTo>
                    <a:pt x="276" y="11755"/>
                    <a:pt x="176" y="13409"/>
                    <a:pt x="101" y="15364"/>
                  </a:cubicBezTo>
                  <a:cubicBezTo>
                    <a:pt x="76" y="16091"/>
                    <a:pt x="50" y="16868"/>
                    <a:pt x="25" y="17670"/>
                  </a:cubicBezTo>
                  <a:lnTo>
                    <a:pt x="0" y="18923"/>
                  </a:lnTo>
                  <a:lnTo>
                    <a:pt x="0" y="18923"/>
                  </a:lnTo>
                  <a:lnTo>
                    <a:pt x="1028" y="18347"/>
                  </a:lnTo>
                  <a:cubicBezTo>
                    <a:pt x="1057" y="18339"/>
                    <a:pt x="1089" y="18336"/>
                    <a:pt x="1121" y="18336"/>
                  </a:cubicBezTo>
                  <a:cubicBezTo>
                    <a:pt x="1199" y="18336"/>
                    <a:pt x="1283" y="18354"/>
                    <a:pt x="1354" y="18372"/>
                  </a:cubicBezTo>
                  <a:lnTo>
                    <a:pt x="1429" y="18397"/>
                  </a:lnTo>
                  <a:cubicBezTo>
                    <a:pt x="1454" y="18397"/>
                    <a:pt x="1479" y="18422"/>
                    <a:pt x="1529" y="18447"/>
                  </a:cubicBezTo>
                  <a:cubicBezTo>
                    <a:pt x="1579" y="18472"/>
                    <a:pt x="1604" y="18497"/>
                    <a:pt x="1629" y="18497"/>
                  </a:cubicBezTo>
                  <a:cubicBezTo>
                    <a:pt x="1705" y="18547"/>
                    <a:pt x="1780" y="18597"/>
                    <a:pt x="1855" y="18647"/>
                  </a:cubicBezTo>
                  <a:cubicBezTo>
                    <a:pt x="2106" y="18873"/>
                    <a:pt x="2281" y="19224"/>
                    <a:pt x="2331" y="19625"/>
                  </a:cubicBezTo>
                  <a:cubicBezTo>
                    <a:pt x="2381" y="19876"/>
                    <a:pt x="2381" y="20126"/>
                    <a:pt x="2356" y="20402"/>
                  </a:cubicBezTo>
                  <a:lnTo>
                    <a:pt x="2231" y="21580"/>
                  </a:lnTo>
                  <a:lnTo>
                    <a:pt x="3309" y="21154"/>
                  </a:lnTo>
                  <a:cubicBezTo>
                    <a:pt x="3409" y="21104"/>
                    <a:pt x="3484" y="21079"/>
                    <a:pt x="3559" y="21053"/>
                  </a:cubicBezTo>
                  <a:cubicBezTo>
                    <a:pt x="3699" y="21022"/>
                    <a:pt x="3838" y="21001"/>
                    <a:pt x="3972" y="21001"/>
                  </a:cubicBezTo>
                  <a:cubicBezTo>
                    <a:pt x="4054" y="21001"/>
                    <a:pt x="4134" y="21009"/>
                    <a:pt x="4211" y="21028"/>
                  </a:cubicBezTo>
                  <a:cubicBezTo>
                    <a:pt x="4336" y="21053"/>
                    <a:pt x="4436" y="21079"/>
                    <a:pt x="4562" y="21129"/>
                  </a:cubicBezTo>
                  <a:cubicBezTo>
                    <a:pt x="4587" y="21129"/>
                    <a:pt x="4612" y="21154"/>
                    <a:pt x="4687" y="21179"/>
                  </a:cubicBezTo>
                  <a:cubicBezTo>
                    <a:pt x="4712" y="21204"/>
                    <a:pt x="4737" y="21229"/>
                    <a:pt x="4762" y="21229"/>
                  </a:cubicBezTo>
                  <a:cubicBezTo>
                    <a:pt x="4888" y="21354"/>
                    <a:pt x="4938" y="21480"/>
                    <a:pt x="5013" y="21755"/>
                  </a:cubicBezTo>
                  <a:cubicBezTo>
                    <a:pt x="5138" y="22256"/>
                    <a:pt x="5138" y="22783"/>
                    <a:pt x="5138" y="23309"/>
                  </a:cubicBezTo>
                  <a:cubicBezTo>
                    <a:pt x="5138" y="23810"/>
                    <a:pt x="5113" y="24337"/>
                    <a:pt x="5038" y="24938"/>
                  </a:cubicBezTo>
                  <a:cubicBezTo>
                    <a:pt x="4938" y="26091"/>
                    <a:pt x="4787" y="27244"/>
                    <a:pt x="4637" y="28246"/>
                  </a:cubicBezTo>
                  <a:cubicBezTo>
                    <a:pt x="4587" y="28522"/>
                    <a:pt x="4537" y="28823"/>
                    <a:pt x="4487" y="29124"/>
                  </a:cubicBezTo>
                  <a:cubicBezTo>
                    <a:pt x="4361" y="29926"/>
                    <a:pt x="4236" y="30753"/>
                    <a:pt x="4161" y="31580"/>
                  </a:cubicBezTo>
                  <a:cubicBezTo>
                    <a:pt x="4086" y="32357"/>
                    <a:pt x="4035" y="33134"/>
                    <a:pt x="3985" y="33936"/>
                  </a:cubicBezTo>
                  <a:lnTo>
                    <a:pt x="3985" y="34036"/>
                  </a:lnTo>
                  <a:cubicBezTo>
                    <a:pt x="3985" y="34337"/>
                    <a:pt x="3960" y="34637"/>
                    <a:pt x="3935" y="34938"/>
                  </a:cubicBezTo>
                  <a:cubicBezTo>
                    <a:pt x="3935" y="35189"/>
                    <a:pt x="3910" y="35465"/>
                    <a:pt x="3885" y="35740"/>
                  </a:cubicBezTo>
                  <a:cubicBezTo>
                    <a:pt x="3860" y="36567"/>
                    <a:pt x="3810" y="37419"/>
                    <a:pt x="3685" y="38247"/>
                  </a:cubicBezTo>
                  <a:cubicBezTo>
                    <a:pt x="3609" y="38798"/>
                    <a:pt x="3509" y="39349"/>
                    <a:pt x="3359" y="39876"/>
                  </a:cubicBezTo>
                  <a:lnTo>
                    <a:pt x="3233" y="40352"/>
                  </a:lnTo>
                  <a:lnTo>
                    <a:pt x="3634" y="40653"/>
                  </a:lnTo>
                  <a:cubicBezTo>
                    <a:pt x="4386" y="41179"/>
                    <a:pt x="5213" y="41680"/>
                    <a:pt x="6091" y="42156"/>
                  </a:cubicBezTo>
                  <a:cubicBezTo>
                    <a:pt x="9700" y="44011"/>
                    <a:pt x="13885" y="45064"/>
                    <a:pt x="17920" y="45139"/>
                  </a:cubicBezTo>
                  <a:lnTo>
                    <a:pt x="18647" y="45089"/>
                  </a:lnTo>
                  <a:lnTo>
                    <a:pt x="18597" y="44011"/>
                  </a:lnTo>
                  <a:lnTo>
                    <a:pt x="18321" y="43810"/>
                  </a:lnTo>
                  <a:cubicBezTo>
                    <a:pt x="18146" y="43685"/>
                    <a:pt x="17995" y="43560"/>
                    <a:pt x="17845" y="43384"/>
                  </a:cubicBezTo>
                  <a:cubicBezTo>
                    <a:pt x="17695" y="43234"/>
                    <a:pt x="17544" y="43059"/>
                    <a:pt x="17369" y="42808"/>
                  </a:cubicBezTo>
                  <a:cubicBezTo>
                    <a:pt x="17068" y="42407"/>
                    <a:pt x="16817" y="41981"/>
                    <a:pt x="16567" y="41455"/>
                  </a:cubicBezTo>
                  <a:cubicBezTo>
                    <a:pt x="16141" y="40552"/>
                    <a:pt x="15840" y="39550"/>
                    <a:pt x="15589" y="38372"/>
                  </a:cubicBezTo>
                  <a:cubicBezTo>
                    <a:pt x="15239" y="36417"/>
                    <a:pt x="14938" y="34337"/>
                    <a:pt x="14687" y="32081"/>
                  </a:cubicBezTo>
                  <a:lnTo>
                    <a:pt x="14612" y="31455"/>
                  </a:lnTo>
                  <a:cubicBezTo>
                    <a:pt x="14562" y="30803"/>
                    <a:pt x="14487" y="30176"/>
                    <a:pt x="14437" y="29500"/>
                  </a:cubicBezTo>
                  <a:lnTo>
                    <a:pt x="14010" y="25214"/>
                  </a:lnTo>
                  <a:cubicBezTo>
                    <a:pt x="13960" y="24587"/>
                    <a:pt x="13910" y="24086"/>
                    <a:pt x="13910" y="23585"/>
                  </a:cubicBezTo>
                  <a:cubicBezTo>
                    <a:pt x="13885" y="23309"/>
                    <a:pt x="13885" y="23058"/>
                    <a:pt x="13910" y="22783"/>
                  </a:cubicBezTo>
                  <a:cubicBezTo>
                    <a:pt x="13910" y="22557"/>
                    <a:pt x="13935" y="22307"/>
                    <a:pt x="14036" y="22056"/>
                  </a:cubicBezTo>
                  <a:cubicBezTo>
                    <a:pt x="14061" y="22006"/>
                    <a:pt x="14061" y="21981"/>
                    <a:pt x="14086" y="21956"/>
                  </a:cubicBezTo>
                  <a:lnTo>
                    <a:pt x="14111" y="21906"/>
                  </a:lnTo>
                  <a:cubicBezTo>
                    <a:pt x="14111" y="21881"/>
                    <a:pt x="14111" y="21881"/>
                    <a:pt x="14136" y="21855"/>
                  </a:cubicBezTo>
                  <a:lnTo>
                    <a:pt x="14161" y="21805"/>
                  </a:lnTo>
                  <a:cubicBezTo>
                    <a:pt x="14186" y="21780"/>
                    <a:pt x="14236" y="21755"/>
                    <a:pt x="14311" y="21705"/>
                  </a:cubicBezTo>
                  <a:cubicBezTo>
                    <a:pt x="14420" y="21674"/>
                    <a:pt x="14528" y="21653"/>
                    <a:pt x="14631" y="21653"/>
                  </a:cubicBezTo>
                  <a:cubicBezTo>
                    <a:pt x="14694" y="21653"/>
                    <a:pt x="14755" y="21661"/>
                    <a:pt x="14812" y="21680"/>
                  </a:cubicBezTo>
                  <a:cubicBezTo>
                    <a:pt x="14863" y="21705"/>
                    <a:pt x="14913" y="21730"/>
                    <a:pt x="14988" y="21780"/>
                  </a:cubicBezTo>
                  <a:lnTo>
                    <a:pt x="16316" y="22708"/>
                  </a:lnTo>
                  <a:lnTo>
                    <a:pt x="16091" y="21079"/>
                  </a:lnTo>
                  <a:cubicBezTo>
                    <a:pt x="16041" y="20728"/>
                    <a:pt x="16015" y="20402"/>
                    <a:pt x="16015" y="20101"/>
                  </a:cubicBezTo>
                  <a:cubicBezTo>
                    <a:pt x="16015" y="19675"/>
                    <a:pt x="16066" y="19324"/>
                    <a:pt x="16166" y="18998"/>
                  </a:cubicBezTo>
                  <a:cubicBezTo>
                    <a:pt x="16241" y="18773"/>
                    <a:pt x="16391" y="18422"/>
                    <a:pt x="16692" y="18221"/>
                  </a:cubicBezTo>
                  <a:cubicBezTo>
                    <a:pt x="16817" y="18096"/>
                    <a:pt x="16943" y="18046"/>
                    <a:pt x="17093" y="17996"/>
                  </a:cubicBezTo>
                  <a:cubicBezTo>
                    <a:pt x="17143" y="17983"/>
                    <a:pt x="17206" y="17977"/>
                    <a:pt x="17265" y="17977"/>
                  </a:cubicBezTo>
                  <a:cubicBezTo>
                    <a:pt x="17325" y="17977"/>
                    <a:pt x="17381" y="17983"/>
                    <a:pt x="17419" y="17996"/>
                  </a:cubicBezTo>
                  <a:cubicBezTo>
                    <a:pt x="17569" y="18046"/>
                    <a:pt x="17695" y="18146"/>
                    <a:pt x="17820" y="18297"/>
                  </a:cubicBezTo>
                  <a:lnTo>
                    <a:pt x="19123" y="19750"/>
                  </a:lnTo>
                  <a:lnTo>
                    <a:pt x="19073" y="17795"/>
                  </a:lnTo>
                  <a:cubicBezTo>
                    <a:pt x="19048" y="17520"/>
                    <a:pt x="19073" y="17269"/>
                    <a:pt x="19123" y="17068"/>
                  </a:cubicBezTo>
                  <a:cubicBezTo>
                    <a:pt x="19148" y="16868"/>
                    <a:pt x="19198" y="16718"/>
                    <a:pt x="19274" y="16592"/>
                  </a:cubicBezTo>
                  <a:cubicBezTo>
                    <a:pt x="19349" y="16492"/>
                    <a:pt x="19449" y="16392"/>
                    <a:pt x="19524" y="16342"/>
                  </a:cubicBezTo>
                  <a:lnTo>
                    <a:pt x="19650" y="16292"/>
                  </a:lnTo>
                  <a:cubicBezTo>
                    <a:pt x="19675" y="16292"/>
                    <a:pt x="19725" y="16266"/>
                    <a:pt x="19750" y="16241"/>
                  </a:cubicBezTo>
                  <a:cubicBezTo>
                    <a:pt x="19775" y="16241"/>
                    <a:pt x="19825" y="16241"/>
                    <a:pt x="19850" y="16216"/>
                  </a:cubicBezTo>
                  <a:lnTo>
                    <a:pt x="20026" y="16216"/>
                  </a:lnTo>
                  <a:cubicBezTo>
                    <a:pt x="20039" y="16212"/>
                    <a:pt x="20056" y="16210"/>
                    <a:pt x="20074" y="16210"/>
                  </a:cubicBezTo>
                  <a:cubicBezTo>
                    <a:pt x="20155" y="16210"/>
                    <a:pt x="20274" y="16251"/>
                    <a:pt x="20376" y="16292"/>
                  </a:cubicBezTo>
                  <a:cubicBezTo>
                    <a:pt x="20652" y="16467"/>
                    <a:pt x="20853" y="16718"/>
                    <a:pt x="21053" y="17068"/>
                  </a:cubicBezTo>
                  <a:cubicBezTo>
                    <a:pt x="21229" y="17394"/>
                    <a:pt x="21379" y="17770"/>
                    <a:pt x="21504" y="18196"/>
                  </a:cubicBezTo>
                  <a:lnTo>
                    <a:pt x="21955" y="19625"/>
                  </a:lnTo>
                  <a:lnTo>
                    <a:pt x="22782" y="18372"/>
                  </a:lnTo>
                  <a:cubicBezTo>
                    <a:pt x="22958" y="18096"/>
                    <a:pt x="23209" y="17971"/>
                    <a:pt x="23409" y="17896"/>
                  </a:cubicBezTo>
                  <a:lnTo>
                    <a:pt x="23660" y="17795"/>
                  </a:lnTo>
                  <a:lnTo>
                    <a:pt x="23860" y="17921"/>
                  </a:lnTo>
                  <a:cubicBezTo>
                    <a:pt x="23935" y="17971"/>
                    <a:pt x="24011" y="18021"/>
                    <a:pt x="24111" y="18121"/>
                  </a:cubicBezTo>
                  <a:cubicBezTo>
                    <a:pt x="24361" y="18397"/>
                    <a:pt x="24537" y="18698"/>
                    <a:pt x="24687" y="18998"/>
                  </a:cubicBezTo>
                  <a:cubicBezTo>
                    <a:pt x="25063" y="19750"/>
                    <a:pt x="25314" y="20527"/>
                    <a:pt x="25514" y="21179"/>
                  </a:cubicBezTo>
                  <a:cubicBezTo>
                    <a:pt x="25740" y="21931"/>
                    <a:pt x="25940" y="22683"/>
                    <a:pt x="26116" y="23459"/>
                  </a:cubicBezTo>
                  <a:cubicBezTo>
                    <a:pt x="26417" y="25013"/>
                    <a:pt x="26692" y="26592"/>
                    <a:pt x="26943" y="28121"/>
                  </a:cubicBezTo>
                  <a:lnTo>
                    <a:pt x="26968" y="28146"/>
                  </a:lnTo>
                  <a:cubicBezTo>
                    <a:pt x="27043" y="28647"/>
                    <a:pt x="27118" y="29124"/>
                    <a:pt x="27193" y="29600"/>
                  </a:cubicBezTo>
                  <a:lnTo>
                    <a:pt x="27920" y="34161"/>
                  </a:lnTo>
                  <a:lnTo>
                    <a:pt x="28722" y="30477"/>
                  </a:lnTo>
                  <a:cubicBezTo>
                    <a:pt x="28747" y="30327"/>
                    <a:pt x="28798" y="30176"/>
                    <a:pt x="28823" y="30026"/>
                  </a:cubicBezTo>
                  <a:cubicBezTo>
                    <a:pt x="28898" y="29825"/>
                    <a:pt x="28973" y="29625"/>
                    <a:pt x="29073" y="29424"/>
                  </a:cubicBezTo>
                  <a:cubicBezTo>
                    <a:pt x="29098" y="29374"/>
                    <a:pt x="29148" y="29324"/>
                    <a:pt x="29173" y="29274"/>
                  </a:cubicBezTo>
                  <a:lnTo>
                    <a:pt x="29299" y="29074"/>
                  </a:lnTo>
                  <a:cubicBezTo>
                    <a:pt x="29349" y="29023"/>
                    <a:pt x="29399" y="28973"/>
                    <a:pt x="29449" y="28898"/>
                  </a:cubicBezTo>
                  <a:cubicBezTo>
                    <a:pt x="29775" y="28522"/>
                    <a:pt x="30076" y="28221"/>
                    <a:pt x="30402" y="27996"/>
                  </a:cubicBezTo>
                  <a:cubicBezTo>
                    <a:pt x="30602" y="27845"/>
                    <a:pt x="30752" y="27745"/>
                    <a:pt x="30953" y="27695"/>
                  </a:cubicBezTo>
                  <a:cubicBezTo>
                    <a:pt x="31103" y="27639"/>
                    <a:pt x="31225" y="27611"/>
                    <a:pt x="31330" y="27611"/>
                  </a:cubicBezTo>
                  <a:cubicBezTo>
                    <a:pt x="31365" y="27611"/>
                    <a:pt x="31398" y="27614"/>
                    <a:pt x="31429" y="27620"/>
                  </a:cubicBezTo>
                  <a:cubicBezTo>
                    <a:pt x="31605" y="27670"/>
                    <a:pt x="31730" y="27745"/>
                    <a:pt x="31855" y="27871"/>
                  </a:cubicBezTo>
                  <a:cubicBezTo>
                    <a:pt x="31980" y="27996"/>
                    <a:pt x="32081" y="28146"/>
                    <a:pt x="32206" y="28347"/>
                  </a:cubicBezTo>
                  <a:cubicBezTo>
                    <a:pt x="32306" y="28547"/>
                    <a:pt x="32381" y="28698"/>
                    <a:pt x="32407" y="28898"/>
                  </a:cubicBezTo>
                  <a:cubicBezTo>
                    <a:pt x="32432" y="29099"/>
                    <a:pt x="32381" y="29299"/>
                    <a:pt x="32331" y="29399"/>
                  </a:cubicBezTo>
                  <a:cubicBezTo>
                    <a:pt x="32231" y="29725"/>
                    <a:pt x="32106" y="30001"/>
                    <a:pt x="31955" y="30327"/>
                  </a:cubicBezTo>
                  <a:cubicBezTo>
                    <a:pt x="31905" y="30452"/>
                    <a:pt x="31830" y="30602"/>
                    <a:pt x="31780" y="30728"/>
                  </a:cubicBezTo>
                  <a:cubicBezTo>
                    <a:pt x="31003" y="32582"/>
                    <a:pt x="30427" y="34487"/>
                    <a:pt x="30076" y="36417"/>
                  </a:cubicBezTo>
                  <a:cubicBezTo>
                    <a:pt x="30051" y="36592"/>
                    <a:pt x="30026" y="36768"/>
                    <a:pt x="30001" y="36943"/>
                  </a:cubicBezTo>
                  <a:lnTo>
                    <a:pt x="30001" y="36993"/>
                  </a:lnTo>
                  <a:cubicBezTo>
                    <a:pt x="29875" y="37720"/>
                    <a:pt x="29750" y="38497"/>
                    <a:pt x="29474" y="39199"/>
                  </a:cubicBezTo>
                  <a:cubicBezTo>
                    <a:pt x="29299" y="39625"/>
                    <a:pt x="29098" y="40076"/>
                    <a:pt x="28798" y="40577"/>
                  </a:cubicBezTo>
                  <a:lnTo>
                    <a:pt x="28747" y="40653"/>
                  </a:lnTo>
                  <a:lnTo>
                    <a:pt x="28722" y="40803"/>
                  </a:lnTo>
                  <a:cubicBezTo>
                    <a:pt x="28722" y="40803"/>
                    <a:pt x="28672" y="40928"/>
                    <a:pt x="28497" y="41204"/>
                  </a:cubicBezTo>
                  <a:lnTo>
                    <a:pt x="26767" y="43710"/>
                  </a:lnTo>
                  <a:lnTo>
                    <a:pt x="29424" y="42232"/>
                  </a:lnTo>
                  <a:cubicBezTo>
                    <a:pt x="31103" y="41279"/>
                    <a:pt x="32682" y="40126"/>
                    <a:pt x="34061" y="38798"/>
                  </a:cubicBezTo>
                  <a:cubicBezTo>
                    <a:pt x="36943" y="36066"/>
                    <a:pt x="38998" y="32607"/>
                    <a:pt x="39750" y="29274"/>
                  </a:cubicBezTo>
                  <a:cubicBezTo>
                    <a:pt x="39825" y="29299"/>
                    <a:pt x="39900" y="29299"/>
                    <a:pt x="39976" y="29324"/>
                  </a:cubicBezTo>
                  <a:cubicBezTo>
                    <a:pt x="40351" y="29399"/>
                    <a:pt x="40953" y="29500"/>
                    <a:pt x="41655" y="29500"/>
                  </a:cubicBezTo>
                  <a:cubicBezTo>
                    <a:pt x="42632" y="29500"/>
                    <a:pt x="43534" y="29324"/>
                    <a:pt x="44336" y="28948"/>
                  </a:cubicBezTo>
                  <a:cubicBezTo>
                    <a:pt x="45414" y="28497"/>
                    <a:pt x="46291" y="27745"/>
                    <a:pt x="46968" y="26718"/>
                  </a:cubicBezTo>
                  <a:cubicBezTo>
                    <a:pt x="47895" y="25364"/>
                    <a:pt x="48346" y="23886"/>
                    <a:pt x="48346" y="22332"/>
                  </a:cubicBezTo>
                  <a:cubicBezTo>
                    <a:pt x="48346" y="21154"/>
                    <a:pt x="48096" y="19976"/>
                    <a:pt x="47570" y="18898"/>
                  </a:cubicBezTo>
                  <a:cubicBezTo>
                    <a:pt x="47118" y="17946"/>
                    <a:pt x="46492" y="17068"/>
                    <a:pt x="45765" y="16467"/>
                  </a:cubicBezTo>
                  <a:cubicBezTo>
                    <a:pt x="44963" y="15790"/>
                    <a:pt x="43986" y="15414"/>
                    <a:pt x="42958" y="15414"/>
                  </a:cubicBezTo>
                  <a:cubicBezTo>
                    <a:pt x="42006" y="15414"/>
                    <a:pt x="41028" y="15740"/>
                    <a:pt x="40176" y="16367"/>
                  </a:cubicBezTo>
                  <a:cubicBezTo>
                    <a:pt x="39700" y="16718"/>
                    <a:pt x="39249" y="17169"/>
                    <a:pt x="38823" y="17695"/>
                  </a:cubicBezTo>
                  <a:lnTo>
                    <a:pt x="39549" y="11880"/>
                  </a:lnTo>
                  <a:lnTo>
                    <a:pt x="39023" y="11680"/>
                  </a:lnTo>
                  <a:cubicBezTo>
                    <a:pt x="38773" y="11605"/>
                    <a:pt x="38296" y="11379"/>
                    <a:pt x="37795" y="10903"/>
                  </a:cubicBezTo>
                  <a:cubicBezTo>
                    <a:pt x="37143" y="10276"/>
                    <a:pt x="36316" y="9099"/>
                    <a:pt x="36066" y="6918"/>
                  </a:cubicBezTo>
                  <a:lnTo>
                    <a:pt x="35991" y="6116"/>
                  </a:lnTo>
                  <a:lnTo>
                    <a:pt x="35189" y="6317"/>
                  </a:lnTo>
                  <a:cubicBezTo>
                    <a:pt x="34888" y="6392"/>
                    <a:pt x="34587" y="6417"/>
                    <a:pt x="34286" y="6417"/>
                  </a:cubicBezTo>
                  <a:cubicBezTo>
                    <a:pt x="33785" y="6417"/>
                    <a:pt x="33359" y="6317"/>
                    <a:pt x="33033" y="6116"/>
                  </a:cubicBezTo>
                  <a:cubicBezTo>
                    <a:pt x="32582" y="5865"/>
                    <a:pt x="32256" y="5414"/>
                    <a:pt x="32056" y="4813"/>
                  </a:cubicBezTo>
                  <a:cubicBezTo>
                    <a:pt x="31880" y="4312"/>
                    <a:pt x="31780" y="3685"/>
                    <a:pt x="31780" y="2958"/>
                  </a:cubicBezTo>
                  <a:cubicBezTo>
                    <a:pt x="31780" y="2532"/>
                    <a:pt x="31830" y="2031"/>
                    <a:pt x="31880" y="1504"/>
                  </a:cubicBezTo>
                  <a:lnTo>
                    <a:pt x="3208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23"/>
            <p:cNvSpPr/>
            <p:nvPr/>
          </p:nvSpPr>
          <p:spPr>
            <a:xfrm>
              <a:off x="6522869" y="2578498"/>
              <a:ext cx="551328" cy="857726"/>
            </a:xfrm>
            <a:custGeom>
              <a:avLst/>
              <a:gdLst/>
              <a:ahLst/>
              <a:cxnLst/>
              <a:rect l="l" t="t" r="r" b="b"/>
              <a:pathLst>
                <a:path w="27419" h="42657" extrusionOk="0">
                  <a:moveTo>
                    <a:pt x="11479" y="0"/>
                  </a:moveTo>
                  <a:lnTo>
                    <a:pt x="10652" y="526"/>
                  </a:lnTo>
                  <a:cubicBezTo>
                    <a:pt x="10025" y="952"/>
                    <a:pt x="7744" y="2281"/>
                    <a:pt x="4712" y="2306"/>
                  </a:cubicBezTo>
                  <a:cubicBezTo>
                    <a:pt x="3459" y="2306"/>
                    <a:pt x="2206" y="2055"/>
                    <a:pt x="977" y="1579"/>
                  </a:cubicBezTo>
                  <a:lnTo>
                    <a:pt x="0" y="1203"/>
                  </a:lnTo>
                  <a:lnTo>
                    <a:pt x="75" y="2256"/>
                  </a:lnTo>
                  <a:cubicBezTo>
                    <a:pt x="301" y="5489"/>
                    <a:pt x="752" y="8697"/>
                    <a:pt x="1178" y="11679"/>
                  </a:cubicBezTo>
                  <a:cubicBezTo>
                    <a:pt x="1704" y="15113"/>
                    <a:pt x="2331" y="18822"/>
                    <a:pt x="3108" y="23058"/>
                  </a:cubicBezTo>
                  <a:cubicBezTo>
                    <a:pt x="3459" y="24988"/>
                    <a:pt x="3835" y="26918"/>
                    <a:pt x="4185" y="28722"/>
                  </a:cubicBezTo>
                  <a:lnTo>
                    <a:pt x="4737" y="31554"/>
                  </a:lnTo>
                  <a:cubicBezTo>
                    <a:pt x="4912" y="32406"/>
                    <a:pt x="5113" y="33384"/>
                    <a:pt x="5389" y="34386"/>
                  </a:cubicBezTo>
                  <a:cubicBezTo>
                    <a:pt x="5664" y="35364"/>
                    <a:pt x="5990" y="36291"/>
                    <a:pt x="6366" y="37168"/>
                  </a:cubicBezTo>
                  <a:cubicBezTo>
                    <a:pt x="6817" y="38121"/>
                    <a:pt x="7318" y="38973"/>
                    <a:pt x="7895" y="39700"/>
                  </a:cubicBezTo>
                  <a:cubicBezTo>
                    <a:pt x="8496" y="40502"/>
                    <a:pt x="9273" y="41178"/>
                    <a:pt x="10150" y="41705"/>
                  </a:cubicBezTo>
                  <a:lnTo>
                    <a:pt x="10602" y="41955"/>
                  </a:lnTo>
                  <a:lnTo>
                    <a:pt x="11504" y="42306"/>
                  </a:lnTo>
                  <a:lnTo>
                    <a:pt x="11604" y="42331"/>
                  </a:lnTo>
                  <a:cubicBezTo>
                    <a:pt x="11704" y="42356"/>
                    <a:pt x="11805" y="42381"/>
                    <a:pt x="11905" y="42406"/>
                  </a:cubicBezTo>
                  <a:cubicBezTo>
                    <a:pt x="12256" y="42482"/>
                    <a:pt x="12632" y="42582"/>
                    <a:pt x="13033" y="42607"/>
                  </a:cubicBezTo>
                  <a:cubicBezTo>
                    <a:pt x="13258" y="42632"/>
                    <a:pt x="13484" y="42657"/>
                    <a:pt x="13709" y="42657"/>
                  </a:cubicBezTo>
                  <a:cubicBezTo>
                    <a:pt x="13885" y="42657"/>
                    <a:pt x="14060" y="42632"/>
                    <a:pt x="14236" y="42632"/>
                  </a:cubicBezTo>
                  <a:lnTo>
                    <a:pt x="14486" y="42632"/>
                  </a:lnTo>
                  <a:cubicBezTo>
                    <a:pt x="14687" y="42632"/>
                    <a:pt x="14887" y="42582"/>
                    <a:pt x="15038" y="42557"/>
                  </a:cubicBezTo>
                  <a:cubicBezTo>
                    <a:pt x="15113" y="42557"/>
                    <a:pt x="15163" y="42532"/>
                    <a:pt x="15238" y="42532"/>
                  </a:cubicBezTo>
                  <a:lnTo>
                    <a:pt x="15363" y="42507"/>
                  </a:lnTo>
                  <a:cubicBezTo>
                    <a:pt x="15439" y="42482"/>
                    <a:pt x="15514" y="42456"/>
                    <a:pt x="15564" y="42456"/>
                  </a:cubicBezTo>
                  <a:cubicBezTo>
                    <a:pt x="15714" y="42406"/>
                    <a:pt x="15890" y="42356"/>
                    <a:pt x="16065" y="42281"/>
                  </a:cubicBezTo>
                  <a:cubicBezTo>
                    <a:pt x="16942" y="41955"/>
                    <a:pt x="17770" y="41404"/>
                    <a:pt x="18572" y="40652"/>
                  </a:cubicBezTo>
                  <a:cubicBezTo>
                    <a:pt x="19800" y="39499"/>
                    <a:pt x="20852" y="38020"/>
                    <a:pt x="21980" y="35865"/>
                  </a:cubicBezTo>
                  <a:cubicBezTo>
                    <a:pt x="23534" y="32857"/>
                    <a:pt x="24762" y="29399"/>
                    <a:pt x="25865" y="24938"/>
                  </a:cubicBezTo>
                  <a:cubicBezTo>
                    <a:pt x="26341" y="23008"/>
                    <a:pt x="26742" y="21103"/>
                    <a:pt x="27043" y="19273"/>
                  </a:cubicBezTo>
                  <a:lnTo>
                    <a:pt x="27093" y="19023"/>
                  </a:lnTo>
                  <a:cubicBezTo>
                    <a:pt x="27118" y="18872"/>
                    <a:pt x="27143" y="18722"/>
                    <a:pt x="27168" y="18547"/>
                  </a:cubicBezTo>
                  <a:lnTo>
                    <a:pt x="27318" y="17118"/>
                  </a:lnTo>
                  <a:cubicBezTo>
                    <a:pt x="27344" y="17043"/>
                    <a:pt x="27344" y="16993"/>
                    <a:pt x="27344" y="16943"/>
                  </a:cubicBezTo>
                  <a:cubicBezTo>
                    <a:pt x="27369" y="16742"/>
                    <a:pt x="27394" y="16542"/>
                    <a:pt x="27394" y="16341"/>
                  </a:cubicBezTo>
                  <a:lnTo>
                    <a:pt x="27419" y="14912"/>
                  </a:lnTo>
                  <a:cubicBezTo>
                    <a:pt x="27419" y="14587"/>
                    <a:pt x="27369" y="14261"/>
                    <a:pt x="27344" y="13960"/>
                  </a:cubicBezTo>
                  <a:cubicBezTo>
                    <a:pt x="27344" y="13785"/>
                    <a:pt x="27318" y="13634"/>
                    <a:pt x="27293" y="13434"/>
                  </a:cubicBezTo>
                  <a:cubicBezTo>
                    <a:pt x="27068" y="11379"/>
                    <a:pt x="26391" y="9449"/>
                    <a:pt x="25389" y="7870"/>
                  </a:cubicBezTo>
                  <a:lnTo>
                    <a:pt x="25389" y="7845"/>
                  </a:lnTo>
                  <a:cubicBezTo>
                    <a:pt x="24787" y="6968"/>
                    <a:pt x="24161" y="6216"/>
                    <a:pt x="23484" y="5589"/>
                  </a:cubicBezTo>
                  <a:cubicBezTo>
                    <a:pt x="22707" y="4862"/>
                    <a:pt x="21905" y="4311"/>
                    <a:pt x="21103" y="3935"/>
                  </a:cubicBezTo>
                  <a:lnTo>
                    <a:pt x="20251" y="3534"/>
                  </a:lnTo>
                  <a:lnTo>
                    <a:pt x="20251" y="3559"/>
                  </a:lnTo>
                  <a:cubicBezTo>
                    <a:pt x="17569" y="2431"/>
                    <a:pt x="14912" y="1529"/>
                    <a:pt x="12381" y="927"/>
                  </a:cubicBezTo>
                  <a:cubicBezTo>
                    <a:pt x="12256" y="902"/>
                    <a:pt x="12130" y="877"/>
                    <a:pt x="12030" y="852"/>
                  </a:cubicBezTo>
                  <a:lnTo>
                    <a:pt x="11654" y="777"/>
                  </a:lnTo>
                  <a:lnTo>
                    <a:pt x="114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23"/>
            <p:cNvSpPr/>
            <p:nvPr/>
          </p:nvSpPr>
          <p:spPr>
            <a:xfrm>
              <a:off x="6518325" y="2571440"/>
              <a:ext cx="559913" cy="868825"/>
            </a:xfrm>
            <a:custGeom>
              <a:avLst/>
              <a:gdLst/>
              <a:ahLst/>
              <a:cxnLst/>
              <a:rect l="l" t="t" r="r" b="b"/>
              <a:pathLst>
                <a:path w="27846" h="43209" extrusionOk="0">
                  <a:moveTo>
                    <a:pt x="11579" y="677"/>
                  </a:moveTo>
                  <a:lnTo>
                    <a:pt x="11705" y="1303"/>
                  </a:lnTo>
                  <a:lnTo>
                    <a:pt x="12256" y="1429"/>
                  </a:lnTo>
                  <a:cubicBezTo>
                    <a:pt x="12356" y="1429"/>
                    <a:pt x="12457" y="1454"/>
                    <a:pt x="12557" y="1479"/>
                  </a:cubicBezTo>
                  <a:cubicBezTo>
                    <a:pt x="15088" y="2080"/>
                    <a:pt x="17720" y="2983"/>
                    <a:pt x="20402" y="4111"/>
                  </a:cubicBezTo>
                  <a:lnTo>
                    <a:pt x="20602" y="4161"/>
                  </a:lnTo>
                  <a:lnTo>
                    <a:pt x="21254" y="4461"/>
                  </a:lnTo>
                  <a:cubicBezTo>
                    <a:pt x="22031" y="4837"/>
                    <a:pt x="22808" y="5389"/>
                    <a:pt x="23559" y="6090"/>
                  </a:cubicBezTo>
                  <a:cubicBezTo>
                    <a:pt x="24236" y="6717"/>
                    <a:pt x="24863" y="7444"/>
                    <a:pt x="25439" y="8321"/>
                  </a:cubicBezTo>
                  <a:cubicBezTo>
                    <a:pt x="26442" y="9875"/>
                    <a:pt x="27093" y="11780"/>
                    <a:pt x="27319" y="13810"/>
                  </a:cubicBezTo>
                  <a:cubicBezTo>
                    <a:pt x="27344" y="13985"/>
                    <a:pt x="27344" y="14161"/>
                    <a:pt x="27369" y="14336"/>
                  </a:cubicBezTo>
                  <a:cubicBezTo>
                    <a:pt x="27394" y="14637"/>
                    <a:pt x="27419" y="14938"/>
                    <a:pt x="27444" y="15263"/>
                  </a:cubicBezTo>
                  <a:lnTo>
                    <a:pt x="27419" y="16717"/>
                  </a:lnTo>
                  <a:cubicBezTo>
                    <a:pt x="27419" y="16893"/>
                    <a:pt x="27394" y="17093"/>
                    <a:pt x="27369" y="17243"/>
                  </a:cubicBezTo>
                  <a:lnTo>
                    <a:pt x="27194" y="18873"/>
                  </a:lnTo>
                  <a:cubicBezTo>
                    <a:pt x="27169" y="19023"/>
                    <a:pt x="27143" y="19198"/>
                    <a:pt x="27118" y="19349"/>
                  </a:cubicBezTo>
                  <a:lnTo>
                    <a:pt x="27068" y="19599"/>
                  </a:lnTo>
                  <a:cubicBezTo>
                    <a:pt x="26768" y="21404"/>
                    <a:pt x="26366" y="23309"/>
                    <a:pt x="25890" y="25238"/>
                  </a:cubicBezTo>
                  <a:cubicBezTo>
                    <a:pt x="24788" y="29675"/>
                    <a:pt x="23559" y="33133"/>
                    <a:pt x="22031" y="36116"/>
                  </a:cubicBezTo>
                  <a:cubicBezTo>
                    <a:pt x="20903" y="38246"/>
                    <a:pt x="19875" y="39700"/>
                    <a:pt x="18672" y="40853"/>
                  </a:cubicBezTo>
                  <a:cubicBezTo>
                    <a:pt x="17870" y="41604"/>
                    <a:pt x="17068" y="42131"/>
                    <a:pt x="16216" y="42457"/>
                  </a:cubicBezTo>
                  <a:cubicBezTo>
                    <a:pt x="16041" y="42507"/>
                    <a:pt x="15890" y="42557"/>
                    <a:pt x="15740" y="42607"/>
                  </a:cubicBezTo>
                  <a:cubicBezTo>
                    <a:pt x="15665" y="42607"/>
                    <a:pt x="15589" y="42632"/>
                    <a:pt x="15539" y="42657"/>
                  </a:cubicBezTo>
                  <a:lnTo>
                    <a:pt x="15439" y="42682"/>
                  </a:lnTo>
                  <a:cubicBezTo>
                    <a:pt x="15389" y="42682"/>
                    <a:pt x="15314" y="42682"/>
                    <a:pt x="15239" y="42707"/>
                  </a:cubicBezTo>
                  <a:cubicBezTo>
                    <a:pt x="15088" y="42732"/>
                    <a:pt x="14913" y="42757"/>
                    <a:pt x="14712" y="42757"/>
                  </a:cubicBezTo>
                  <a:lnTo>
                    <a:pt x="14437" y="42782"/>
                  </a:lnTo>
                  <a:lnTo>
                    <a:pt x="13935" y="42782"/>
                  </a:lnTo>
                  <a:cubicBezTo>
                    <a:pt x="13685" y="42782"/>
                    <a:pt x="13484" y="42782"/>
                    <a:pt x="13284" y="42757"/>
                  </a:cubicBezTo>
                  <a:cubicBezTo>
                    <a:pt x="12883" y="42732"/>
                    <a:pt x="12532" y="42632"/>
                    <a:pt x="12181" y="42557"/>
                  </a:cubicBezTo>
                  <a:lnTo>
                    <a:pt x="12131" y="42532"/>
                  </a:lnTo>
                  <a:cubicBezTo>
                    <a:pt x="12031" y="42532"/>
                    <a:pt x="11955" y="42507"/>
                    <a:pt x="11880" y="42482"/>
                  </a:cubicBezTo>
                  <a:lnTo>
                    <a:pt x="10953" y="42131"/>
                  </a:lnTo>
                  <a:lnTo>
                    <a:pt x="10502" y="41880"/>
                  </a:lnTo>
                  <a:cubicBezTo>
                    <a:pt x="9625" y="41379"/>
                    <a:pt x="8873" y="40727"/>
                    <a:pt x="8271" y="39925"/>
                  </a:cubicBezTo>
                  <a:cubicBezTo>
                    <a:pt x="7720" y="39198"/>
                    <a:pt x="7219" y="38371"/>
                    <a:pt x="6792" y="37444"/>
                  </a:cubicBezTo>
                  <a:cubicBezTo>
                    <a:pt x="6417" y="36567"/>
                    <a:pt x="6066" y="35640"/>
                    <a:pt x="5815" y="34687"/>
                  </a:cubicBezTo>
                  <a:cubicBezTo>
                    <a:pt x="5539" y="33710"/>
                    <a:pt x="5339" y="32707"/>
                    <a:pt x="5163" y="31855"/>
                  </a:cubicBezTo>
                  <a:lnTo>
                    <a:pt x="4612" y="29048"/>
                  </a:lnTo>
                  <a:cubicBezTo>
                    <a:pt x="4261" y="27218"/>
                    <a:pt x="3885" y="25289"/>
                    <a:pt x="3534" y="23384"/>
                  </a:cubicBezTo>
                  <a:cubicBezTo>
                    <a:pt x="2757" y="19123"/>
                    <a:pt x="2131" y="15414"/>
                    <a:pt x="1604" y="12005"/>
                  </a:cubicBezTo>
                  <a:cubicBezTo>
                    <a:pt x="1178" y="9023"/>
                    <a:pt x="727" y="5840"/>
                    <a:pt x="502" y="2582"/>
                  </a:cubicBezTo>
                  <a:lnTo>
                    <a:pt x="452" y="1855"/>
                  </a:lnTo>
                  <a:lnTo>
                    <a:pt x="1128" y="2131"/>
                  </a:lnTo>
                  <a:cubicBezTo>
                    <a:pt x="2381" y="2607"/>
                    <a:pt x="3660" y="2857"/>
                    <a:pt x="4938" y="2857"/>
                  </a:cubicBezTo>
                  <a:cubicBezTo>
                    <a:pt x="8021" y="2857"/>
                    <a:pt x="10351" y="1479"/>
                    <a:pt x="11003" y="1053"/>
                  </a:cubicBezTo>
                  <a:lnTo>
                    <a:pt x="11579" y="677"/>
                  </a:lnTo>
                  <a:close/>
                  <a:moveTo>
                    <a:pt x="11855" y="0"/>
                  </a:moveTo>
                  <a:lnTo>
                    <a:pt x="10777" y="702"/>
                  </a:lnTo>
                  <a:cubicBezTo>
                    <a:pt x="10151" y="1103"/>
                    <a:pt x="7920" y="2431"/>
                    <a:pt x="4938" y="2431"/>
                  </a:cubicBezTo>
                  <a:cubicBezTo>
                    <a:pt x="3710" y="2431"/>
                    <a:pt x="2482" y="2206"/>
                    <a:pt x="1279" y="1730"/>
                  </a:cubicBezTo>
                  <a:lnTo>
                    <a:pt x="0" y="1228"/>
                  </a:lnTo>
                  <a:lnTo>
                    <a:pt x="101" y="2607"/>
                  </a:lnTo>
                  <a:cubicBezTo>
                    <a:pt x="326" y="5865"/>
                    <a:pt x="752" y="9073"/>
                    <a:pt x="1203" y="12055"/>
                  </a:cubicBezTo>
                  <a:cubicBezTo>
                    <a:pt x="1705" y="15489"/>
                    <a:pt x="2331" y="19198"/>
                    <a:pt x="3133" y="23459"/>
                  </a:cubicBezTo>
                  <a:cubicBezTo>
                    <a:pt x="3484" y="25364"/>
                    <a:pt x="3860" y="27319"/>
                    <a:pt x="4211" y="29123"/>
                  </a:cubicBezTo>
                  <a:lnTo>
                    <a:pt x="4762" y="31955"/>
                  </a:lnTo>
                  <a:cubicBezTo>
                    <a:pt x="4913" y="32782"/>
                    <a:pt x="5138" y="33785"/>
                    <a:pt x="5414" y="34812"/>
                  </a:cubicBezTo>
                  <a:cubicBezTo>
                    <a:pt x="5690" y="35765"/>
                    <a:pt x="6016" y="36717"/>
                    <a:pt x="6417" y="37594"/>
                  </a:cubicBezTo>
                  <a:cubicBezTo>
                    <a:pt x="6843" y="38572"/>
                    <a:pt x="7369" y="39449"/>
                    <a:pt x="7945" y="40176"/>
                  </a:cubicBezTo>
                  <a:cubicBezTo>
                    <a:pt x="8597" y="41003"/>
                    <a:pt x="9374" y="41705"/>
                    <a:pt x="10276" y="42231"/>
                  </a:cubicBezTo>
                  <a:lnTo>
                    <a:pt x="10752" y="42507"/>
                  </a:lnTo>
                  <a:lnTo>
                    <a:pt x="11655" y="42858"/>
                  </a:lnTo>
                  <a:lnTo>
                    <a:pt x="11780" y="42883"/>
                  </a:lnTo>
                  <a:cubicBezTo>
                    <a:pt x="11855" y="42908"/>
                    <a:pt x="11955" y="42933"/>
                    <a:pt x="12031" y="42958"/>
                  </a:cubicBezTo>
                  <a:lnTo>
                    <a:pt x="12081" y="42958"/>
                  </a:lnTo>
                  <a:cubicBezTo>
                    <a:pt x="12457" y="43058"/>
                    <a:pt x="12833" y="43133"/>
                    <a:pt x="13234" y="43158"/>
                  </a:cubicBezTo>
                  <a:cubicBezTo>
                    <a:pt x="13459" y="43183"/>
                    <a:pt x="13685" y="43208"/>
                    <a:pt x="13935" y="43208"/>
                  </a:cubicBezTo>
                  <a:cubicBezTo>
                    <a:pt x="14111" y="43208"/>
                    <a:pt x="14286" y="43208"/>
                    <a:pt x="14487" y="43183"/>
                  </a:cubicBezTo>
                  <a:lnTo>
                    <a:pt x="14712" y="43183"/>
                  </a:lnTo>
                  <a:cubicBezTo>
                    <a:pt x="14938" y="43183"/>
                    <a:pt x="15138" y="43158"/>
                    <a:pt x="15339" y="43108"/>
                  </a:cubicBezTo>
                  <a:cubicBezTo>
                    <a:pt x="15389" y="43108"/>
                    <a:pt x="15439" y="43108"/>
                    <a:pt x="15514" y="43083"/>
                  </a:cubicBezTo>
                  <a:lnTo>
                    <a:pt x="15665" y="43058"/>
                  </a:lnTo>
                  <a:cubicBezTo>
                    <a:pt x="15715" y="43033"/>
                    <a:pt x="15765" y="43033"/>
                    <a:pt x="15865" y="43008"/>
                  </a:cubicBezTo>
                  <a:cubicBezTo>
                    <a:pt x="16016" y="42958"/>
                    <a:pt x="16191" y="42908"/>
                    <a:pt x="16366" y="42833"/>
                  </a:cubicBezTo>
                  <a:cubicBezTo>
                    <a:pt x="17269" y="42507"/>
                    <a:pt x="18121" y="41930"/>
                    <a:pt x="18948" y="41153"/>
                  </a:cubicBezTo>
                  <a:cubicBezTo>
                    <a:pt x="20176" y="39975"/>
                    <a:pt x="21254" y="38497"/>
                    <a:pt x="22382" y="36316"/>
                  </a:cubicBezTo>
                  <a:cubicBezTo>
                    <a:pt x="23935" y="33284"/>
                    <a:pt x="25189" y="29800"/>
                    <a:pt x="26291" y="25339"/>
                  </a:cubicBezTo>
                  <a:cubicBezTo>
                    <a:pt x="26768" y="23409"/>
                    <a:pt x="27169" y="21479"/>
                    <a:pt x="27469" y="19649"/>
                  </a:cubicBezTo>
                  <a:lnTo>
                    <a:pt x="27519" y="19424"/>
                  </a:lnTo>
                  <a:cubicBezTo>
                    <a:pt x="27544" y="19248"/>
                    <a:pt x="27570" y="19098"/>
                    <a:pt x="27595" y="18923"/>
                  </a:cubicBezTo>
                  <a:lnTo>
                    <a:pt x="27770" y="17344"/>
                  </a:lnTo>
                  <a:lnTo>
                    <a:pt x="27570" y="17319"/>
                  </a:lnTo>
                  <a:lnTo>
                    <a:pt x="27795" y="17294"/>
                  </a:lnTo>
                  <a:cubicBezTo>
                    <a:pt x="27820" y="17118"/>
                    <a:pt x="27845" y="16893"/>
                    <a:pt x="27820" y="16717"/>
                  </a:cubicBezTo>
                  <a:lnTo>
                    <a:pt x="27845" y="15263"/>
                  </a:lnTo>
                  <a:cubicBezTo>
                    <a:pt x="27845" y="14913"/>
                    <a:pt x="27820" y="14612"/>
                    <a:pt x="27795" y="14286"/>
                  </a:cubicBezTo>
                  <a:cubicBezTo>
                    <a:pt x="27770" y="14136"/>
                    <a:pt x="27745" y="13960"/>
                    <a:pt x="27745" y="13760"/>
                  </a:cubicBezTo>
                  <a:cubicBezTo>
                    <a:pt x="27494" y="11654"/>
                    <a:pt x="26818" y="9700"/>
                    <a:pt x="25790" y="8096"/>
                  </a:cubicBezTo>
                  <a:cubicBezTo>
                    <a:pt x="25189" y="7193"/>
                    <a:pt x="24537" y="6416"/>
                    <a:pt x="23835" y="5765"/>
                  </a:cubicBezTo>
                  <a:cubicBezTo>
                    <a:pt x="23058" y="5063"/>
                    <a:pt x="22231" y="4486"/>
                    <a:pt x="21429" y="4085"/>
                  </a:cubicBezTo>
                  <a:lnTo>
                    <a:pt x="20577" y="3684"/>
                  </a:lnTo>
                  <a:lnTo>
                    <a:pt x="20301" y="3609"/>
                  </a:lnTo>
                  <a:cubicBezTo>
                    <a:pt x="17695" y="2532"/>
                    <a:pt x="15113" y="1679"/>
                    <a:pt x="12657" y="1078"/>
                  </a:cubicBezTo>
                  <a:cubicBezTo>
                    <a:pt x="12557" y="1053"/>
                    <a:pt x="12457" y="1028"/>
                    <a:pt x="12356" y="1003"/>
                  </a:cubicBezTo>
                  <a:lnTo>
                    <a:pt x="12056" y="953"/>
                  </a:lnTo>
                  <a:lnTo>
                    <a:pt x="1185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23"/>
            <p:cNvSpPr/>
            <p:nvPr/>
          </p:nvSpPr>
          <p:spPr>
            <a:xfrm>
              <a:off x="6406949" y="1978389"/>
              <a:ext cx="99391" cy="203709"/>
            </a:xfrm>
            <a:custGeom>
              <a:avLst/>
              <a:gdLst/>
              <a:ahLst/>
              <a:cxnLst/>
              <a:rect l="l" t="t" r="r" b="b"/>
              <a:pathLst>
                <a:path w="4943" h="10131" extrusionOk="0">
                  <a:moveTo>
                    <a:pt x="4707" y="1"/>
                  </a:moveTo>
                  <a:cubicBezTo>
                    <a:pt x="4631" y="1"/>
                    <a:pt x="4557" y="45"/>
                    <a:pt x="4537" y="146"/>
                  </a:cubicBezTo>
                  <a:cubicBezTo>
                    <a:pt x="4336" y="1349"/>
                    <a:pt x="4111" y="2552"/>
                    <a:pt x="3810" y="3730"/>
                  </a:cubicBezTo>
                  <a:cubicBezTo>
                    <a:pt x="3710" y="4256"/>
                    <a:pt x="3559" y="4782"/>
                    <a:pt x="3434" y="5309"/>
                  </a:cubicBezTo>
                  <a:cubicBezTo>
                    <a:pt x="3309" y="5710"/>
                    <a:pt x="3234" y="6211"/>
                    <a:pt x="2783" y="6336"/>
                  </a:cubicBezTo>
                  <a:cubicBezTo>
                    <a:pt x="2649" y="6370"/>
                    <a:pt x="2514" y="6381"/>
                    <a:pt x="2377" y="6381"/>
                  </a:cubicBezTo>
                  <a:cubicBezTo>
                    <a:pt x="2068" y="6381"/>
                    <a:pt x="1754" y="6321"/>
                    <a:pt x="1449" y="6321"/>
                  </a:cubicBezTo>
                  <a:cubicBezTo>
                    <a:pt x="1183" y="6321"/>
                    <a:pt x="923" y="6367"/>
                    <a:pt x="677" y="6537"/>
                  </a:cubicBezTo>
                  <a:cubicBezTo>
                    <a:pt x="1" y="6988"/>
                    <a:pt x="51" y="7965"/>
                    <a:pt x="477" y="8567"/>
                  </a:cubicBezTo>
                  <a:cubicBezTo>
                    <a:pt x="978" y="9294"/>
                    <a:pt x="1805" y="9795"/>
                    <a:pt x="2632" y="10121"/>
                  </a:cubicBezTo>
                  <a:cubicBezTo>
                    <a:pt x="2652" y="10127"/>
                    <a:pt x="2672" y="10131"/>
                    <a:pt x="2690" y="10131"/>
                  </a:cubicBezTo>
                  <a:cubicBezTo>
                    <a:pt x="2873" y="10131"/>
                    <a:pt x="2938" y="9813"/>
                    <a:pt x="2732" y="9745"/>
                  </a:cubicBezTo>
                  <a:cubicBezTo>
                    <a:pt x="2231" y="9544"/>
                    <a:pt x="1780" y="9294"/>
                    <a:pt x="1379" y="8968"/>
                  </a:cubicBezTo>
                  <a:cubicBezTo>
                    <a:pt x="1003" y="8667"/>
                    <a:pt x="652" y="8266"/>
                    <a:pt x="552" y="7790"/>
                  </a:cubicBezTo>
                  <a:cubicBezTo>
                    <a:pt x="502" y="7439"/>
                    <a:pt x="627" y="6988"/>
                    <a:pt x="953" y="6812"/>
                  </a:cubicBezTo>
                  <a:cubicBezTo>
                    <a:pt x="1115" y="6732"/>
                    <a:pt x="1305" y="6709"/>
                    <a:pt x="1498" y="6709"/>
                  </a:cubicBezTo>
                  <a:cubicBezTo>
                    <a:pt x="1663" y="6709"/>
                    <a:pt x="1830" y="6726"/>
                    <a:pt x="1981" y="6737"/>
                  </a:cubicBezTo>
                  <a:cubicBezTo>
                    <a:pt x="2099" y="6746"/>
                    <a:pt x="2216" y="6751"/>
                    <a:pt x="2329" y="6751"/>
                  </a:cubicBezTo>
                  <a:cubicBezTo>
                    <a:pt x="2891" y="6751"/>
                    <a:pt x="3380" y="6615"/>
                    <a:pt x="3610" y="6010"/>
                  </a:cubicBezTo>
                  <a:cubicBezTo>
                    <a:pt x="3785" y="5584"/>
                    <a:pt x="3885" y="5108"/>
                    <a:pt x="3986" y="4657"/>
                  </a:cubicBezTo>
                  <a:cubicBezTo>
                    <a:pt x="4111" y="4181"/>
                    <a:pt x="4236" y="3680"/>
                    <a:pt x="4361" y="3203"/>
                  </a:cubicBezTo>
                  <a:cubicBezTo>
                    <a:pt x="4562" y="2226"/>
                    <a:pt x="4762" y="1248"/>
                    <a:pt x="4913" y="246"/>
                  </a:cubicBezTo>
                  <a:cubicBezTo>
                    <a:pt x="4943" y="97"/>
                    <a:pt x="4821" y="1"/>
                    <a:pt x="47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23"/>
            <p:cNvSpPr/>
            <p:nvPr/>
          </p:nvSpPr>
          <p:spPr>
            <a:xfrm>
              <a:off x="6650351" y="1978792"/>
              <a:ext cx="182958" cy="199627"/>
            </a:xfrm>
            <a:custGeom>
              <a:avLst/>
              <a:gdLst/>
              <a:ahLst/>
              <a:cxnLst/>
              <a:rect l="l" t="t" r="r" b="b"/>
              <a:pathLst>
                <a:path w="9099" h="9928" extrusionOk="0">
                  <a:moveTo>
                    <a:pt x="1480" y="0"/>
                  </a:moveTo>
                  <a:cubicBezTo>
                    <a:pt x="928" y="1203"/>
                    <a:pt x="452" y="2431"/>
                    <a:pt x="226" y="3735"/>
                  </a:cubicBezTo>
                  <a:cubicBezTo>
                    <a:pt x="1" y="5013"/>
                    <a:pt x="76" y="6391"/>
                    <a:pt x="627" y="7569"/>
                  </a:cubicBezTo>
                  <a:cubicBezTo>
                    <a:pt x="1204" y="8772"/>
                    <a:pt x="2332" y="9725"/>
                    <a:pt x="3635" y="9900"/>
                  </a:cubicBezTo>
                  <a:cubicBezTo>
                    <a:pt x="3779" y="9919"/>
                    <a:pt x="3922" y="9928"/>
                    <a:pt x="4064" y="9928"/>
                  </a:cubicBezTo>
                  <a:cubicBezTo>
                    <a:pt x="5638" y="9928"/>
                    <a:pt x="7116" y="8823"/>
                    <a:pt x="7921" y="7444"/>
                  </a:cubicBezTo>
                  <a:cubicBezTo>
                    <a:pt x="8798" y="5915"/>
                    <a:pt x="8873" y="5113"/>
                    <a:pt x="9099" y="3384"/>
                  </a:cubicBezTo>
                  <a:lnTo>
                    <a:pt x="148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23"/>
            <p:cNvSpPr/>
            <p:nvPr/>
          </p:nvSpPr>
          <p:spPr>
            <a:xfrm>
              <a:off x="6647335" y="1974991"/>
              <a:ext cx="190056" cy="207067"/>
            </a:xfrm>
            <a:custGeom>
              <a:avLst/>
              <a:gdLst/>
              <a:ahLst/>
              <a:cxnLst/>
              <a:rect l="l" t="t" r="r" b="b"/>
              <a:pathLst>
                <a:path w="9452" h="10298" extrusionOk="0">
                  <a:moveTo>
                    <a:pt x="1733" y="452"/>
                  </a:moveTo>
                  <a:lnTo>
                    <a:pt x="1733" y="452"/>
                  </a:lnTo>
                  <a:cubicBezTo>
                    <a:pt x="1974" y="556"/>
                    <a:pt x="2223" y="668"/>
                    <a:pt x="2457" y="766"/>
                  </a:cubicBezTo>
                  <a:cubicBezTo>
                    <a:pt x="4650" y="1752"/>
                    <a:pt x="6843" y="2713"/>
                    <a:pt x="9037" y="3674"/>
                  </a:cubicBezTo>
                  <a:lnTo>
                    <a:pt x="9037" y="3674"/>
                  </a:lnTo>
                  <a:cubicBezTo>
                    <a:pt x="8965" y="4320"/>
                    <a:pt x="8889" y="4985"/>
                    <a:pt x="8722" y="5628"/>
                  </a:cubicBezTo>
                  <a:cubicBezTo>
                    <a:pt x="8547" y="6280"/>
                    <a:pt x="8271" y="6906"/>
                    <a:pt x="7920" y="7483"/>
                  </a:cubicBezTo>
                  <a:cubicBezTo>
                    <a:pt x="7294" y="8585"/>
                    <a:pt x="6216" y="9538"/>
                    <a:pt x="4963" y="9839"/>
                  </a:cubicBezTo>
                  <a:cubicBezTo>
                    <a:pt x="4734" y="9888"/>
                    <a:pt x="4505" y="9912"/>
                    <a:pt x="4280" y="9912"/>
                  </a:cubicBezTo>
                  <a:cubicBezTo>
                    <a:pt x="3249" y="9912"/>
                    <a:pt x="2283" y="9417"/>
                    <a:pt x="1605" y="8636"/>
                  </a:cubicBezTo>
                  <a:cubicBezTo>
                    <a:pt x="652" y="7558"/>
                    <a:pt x="351" y="6079"/>
                    <a:pt x="477" y="4676"/>
                  </a:cubicBezTo>
                  <a:cubicBezTo>
                    <a:pt x="573" y="3205"/>
                    <a:pt x="1133" y="1805"/>
                    <a:pt x="1733" y="452"/>
                  </a:cubicBezTo>
                  <a:close/>
                  <a:moveTo>
                    <a:pt x="1625" y="0"/>
                  </a:moveTo>
                  <a:cubicBezTo>
                    <a:pt x="1554" y="0"/>
                    <a:pt x="1488" y="22"/>
                    <a:pt x="1454" y="89"/>
                  </a:cubicBezTo>
                  <a:cubicBezTo>
                    <a:pt x="702" y="1793"/>
                    <a:pt x="1" y="3573"/>
                    <a:pt x="51" y="5453"/>
                  </a:cubicBezTo>
                  <a:cubicBezTo>
                    <a:pt x="101" y="6906"/>
                    <a:pt x="627" y="8385"/>
                    <a:pt x="1755" y="9362"/>
                  </a:cubicBezTo>
                  <a:cubicBezTo>
                    <a:pt x="2480" y="9966"/>
                    <a:pt x="3359" y="10297"/>
                    <a:pt x="4254" y="10297"/>
                  </a:cubicBezTo>
                  <a:cubicBezTo>
                    <a:pt x="4659" y="10297"/>
                    <a:pt x="5066" y="10230"/>
                    <a:pt x="5464" y="10089"/>
                  </a:cubicBezTo>
                  <a:cubicBezTo>
                    <a:pt x="6818" y="9613"/>
                    <a:pt x="7820" y="8560"/>
                    <a:pt x="8472" y="7332"/>
                  </a:cubicBezTo>
                  <a:cubicBezTo>
                    <a:pt x="8772" y="6781"/>
                    <a:pt x="8998" y="6179"/>
                    <a:pt x="9148" y="5578"/>
                  </a:cubicBezTo>
                  <a:cubicBezTo>
                    <a:pt x="9299" y="4926"/>
                    <a:pt x="9374" y="4224"/>
                    <a:pt x="9449" y="3573"/>
                  </a:cubicBezTo>
                  <a:cubicBezTo>
                    <a:pt x="9452" y="3547"/>
                    <a:pt x="9450" y="3523"/>
                    <a:pt x="9444" y="3502"/>
                  </a:cubicBezTo>
                  <a:lnTo>
                    <a:pt x="9444" y="3502"/>
                  </a:lnTo>
                  <a:cubicBezTo>
                    <a:pt x="9434" y="3460"/>
                    <a:pt x="9404" y="3422"/>
                    <a:pt x="9349" y="3397"/>
                  </a:cubicBezTo>
                  <a:cubicBezTo>
                    <a:pt x="9048" y="3247"/>
                    <a:pt x="8722" y="3122"/>
                    <a:pt x="8422" y="2971"/>
                  </a:cubicBezTo>
                  <a:cubicBezTo>
                    <a:pt x="6191" y="1994"/>
                    <a:pt x="3960" y="1016"/>
                    <a:pt x="1730" y="14"/>
                  </a:cubicBezTo>
                  <a:cubicBezTo>
                    <a:pt x="1696" y="6"/>
                    <a:pt x="1660" y="0"/>
                    <a:pt x="16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23"/>
            <p:cNvSpPr/>
            <p:nvPr/>
          </p:nvSpPr>
          <p:spPr>
            <a:xfrm>
              <a:off x="6654392" y="2070281"/>
              <a:ext cx="75102" cy="82139"/>
            </a:xfrm>
            <a:custGeom>
              <a:avLst/>
              <a:gdLst/>
              <a:ahLst/>
              <a:cxnLst/>
              <a:rect l="l" t="t" r="r" b="b"/>
              <a:pathLst>
                <a:path w="3735" h="4085" extrusionOk="0">
                  <a:moveTo>
                    <a:pt x="1594" y="0"/>
                  </a:moveTo>
                  <a:cubicBezTo>
                    <a:pt x="1463" y="0"/>
                    <a:pt x="1332" y="20"/>
                    <a:pt x="1203" y="62"/>
                  </a:cubicBezTo>
                  <a:cubicBezTo>
                    <a:pt x="376" y="338"/>
                    <a:pt x="0" y="1440"/>
                    <a:pt x="351" y="2543"/>
                  </a:cubicBezTo>
                  <a:cubicBezTo>
                    <a:pt x="648" y="3475"/>
                    <a:pt x="1392" y="4085"/>
                    <a:pt x="2115" y="4085"/>
                  </a:cubicBezTo>
                  <a:cubicBezTo>
                    <a:pt x="2247" y="4085"/>
                    <a:pt x="2379" y="4065"/>
                    <a:pt x="2507" y="4022"/>
                  </a:cubicBezTo>
                  <a:cubicBezTo>
                    <a:pt x="3334" y="3771"/>
                    <a:pt x="3735" y="2643"/>
                    <a:pt x="3384" y="1566"/>
                  </a:cubicBezTo>
                  <a:cubicBezTo>
                    <a:pt x="3065" y="630"/>
                    <a:pt x="2330" y="0"/>
                    <a:pt x="15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23"/>
            <p:cNvSpPr/>
            <p:nvPr/>
          </p:nvSpPr>
          <p:spPr>
            <a:xfrm>
              <a:off x="6649345" y="1945031"/>
              <a:ext cx="218749" cy="109666"/>
            </a:xfrm>
            <a:custGeom>
              <a:avLst/>
              <a:gdLst/>
              <a:ahLst/>
              <a:cxnLst/>
              <a:rect l="l" t="t" r="r" b="b"/>
              <a:pathLst>
                <a:path w="10879" h="5454" extrusionOk="0">
                  <a:moveTo>
                    <a:pt x="1" y="0"/>
                  </a:moveTo>
                  <a:lnTo>
                    <a:pt x="1" y="0"/>
                  </a:lnTo>
                  <a:cubicBezTo>
                    <a:pt x="1421" y="2795"/>
                    <a:pt x="5688" y="5453"/>
                    <a:pt x="9448" y="5453"/>
                  </a:cubicBezTo>
                  <a:cubicBezTo>
                    <a:pt x="9935" y="5453"/>
                    <a:pt x="10415" y="5408"/>
                    <a:pt x="10878" y="5313"/>
                  </a:cubicBezTo>
                  <a:lnTo>
                    <a:pt x="1" y="0"/>
                  </a:ln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23"/>
            <p:cNvSpPr/>
            <p:nvPr/>
          </p:nvSpPr>
          <p:spPr>
            <a:xfrm>
              <a:off x="6645826" y="1943503"/>
              <a:ext cx="223274" cy="115437"/>
            </a:xfrm>
            <a:custGeom>
              <a:avLst/>
              <a:gdLst/>
              <a:ahLst/>
              <a:cxnLst/>
              <a:rect l="l" t="t" r="r" b="b"/>
              <a:pathLst>
                <a:path w="11104" h="5741" extrusionOk="0">
                  <a:moveTo>
                    <a:pt x="376" y="1"/>
                  </a:moveTo>
                  <a:lnTo>
                    <a:pt x="0" y="176"/>
                  </a:lnTo>
                  <a:cubicBezTo>
                    <a:pt x="1404" y="2958"/>
                    <a:pt x="5740" y="5740"/>
                    <a:pt x="9624" y="5740"/>
                  </a:cubicBezTo>
                  <a:cubicBezTo>
                    <a:pt x="10126" y="5740"/>
                    <a:pt x="10627" y="5690"/>
                    <a:pt x="11103" y="5590"/>
                  </a:cubicBezTo>
                  <a:lnTo>
                    <a:pt x="11003" y="5189"/>
                  </a:lnTo>
                  <a:cubicBezTo>
                    <a:pt x="10553" y="5279"/>
                    <a:pt x="10089" y="5321"/>
                    <a:pt x="9619" y="5321"/>
                  </a:cubicBezTo>
                  <a:cubicBezTo>
                    <a:pt x="5896" y="5321"/>
                    <a:pt x="1734" y="2671"/>
                    <a:pt x="3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23"/>
            <p:cNvSpPr/>
            <p:nvPr/>
          </p:nvSpPr>
          <p:spPr>
            <a:xfrm>
              <a:off x="6644580" y="1941251"/>
              <a:ext cx="229246" cy="117166"/>
            </a:xfrm>
            <a:custGeom>
              <a:avLst/>
              <a:gdLst/>
              <a:ahLst/>
              <a:cxnLst/>
              <a:rect l="l" t="t" r="r" b="b"/>
              <a:pathLst>
                <a:path w="11401" h="5827" extrusionOk="0">
                  <a:moveTo>
                    <a:pt x="271" y="0"/>
                  </a:moveTo>
                  <a:cubicBezTo>
                    <a:pt x="142" y="0"/>
                    <a:pt x="1" y="132"/>
                    <a:pt x="87" y="288"/>
                  </a:cubicBezTo>
                  <a:cubicBezTo>
                    <a:pt x="463" y="1065"/>
                    <a:pt x="1040" y="1767"/>
                    <a:pt x="1641" y="2369"/>
                  </a:cubicBezTo>
                  <a:cubicBezTo>
                    <a:pt x="2894" y="3597"/>
                    <a:pt x="4448" y="4524"/>
                    <a:pt x="6102" y="5151"/>
                  </a:cubicBezTo>
                  <a:cubicBezTo>
                    <a:pt x="7235" y="5557"/>
                    <a:pt x="8454" y="5827"/>
                    <a:pt x="9664" y="5827"/>
                  </a:cubicBezTo>
                  <a:cubicBezTo>
                    <a:pt x="10168" y="5827"/>
                    <a:pt x="10671" y="5780"/>
                    <a:pt x="11165" y="5677"/>
                  </a:cubicBezTo>
                  <a:cubicBezTo>
                    <a:pt x="11400" y="5630"/>
                    <a:pt x="11327" y="5296"/>
                    <a:pt x="11110" y="5296"/>
                  </a:cubicBezTo>
                  <a:cubicBezTo>
                    <a:pt x="11096" y="5296"/>
                    <a:pt x="11080" y="5298"/>
                    <a:pt x="11065" y="5301"/>
                  </a:cubicBezTo>
                  <a:cubicBezTo>
                    <a:pt x="10596" y="5392"/>
                    <a:pt x="10114" y="5436"/>
                    <a:pt x="9633" y="5436"/>
                  </a:cubicBezTo>
                  <a:cubicBezTo>
                    <a:pt x="9187" y="5436"/>
                    <a:pt x="8742" y="5398"/>
                    <a:pt x="8308" y="5326"/>
                  </a:cubicBezTo>
                  <a:cubicBezTo>
                    <a:pt x="6629" y="5050"/>
                    <a:pt x="5025" y="4374"/>
                    <a:pt x="3596" y="3421"/>
                  </a:cubicBezTo>
                  <a:cubicBezTo>
                    <a:pt x="2318" y="2594"/>
                    <a:pt x="1115" y="1491"/>
                    <a:pt x="413" y="88"/>
                  </a:cubicBezTo>
                  <a:cubicBezTo>
                    <a:pt x="382" y="26"/>
                    <a:pt x="328" y="0"/>
                    <a:pt x="27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3" name="Google Shape;1973;p23"/>
            <p:cNvSpPr/>
            <p:nvPr/>
          </p:nvSpPr>
          <p:spPr>
            <a:xfrm>
              <a:off x="6232577" y="1961660"/>
              <a:ext cx="159774" cy="170874"/>
            </a:xfrm>
            <a:custGeom>
              <a:avLst/>
              <a:gdLst/>
              <a:ahLst/>
              <a:cxnLst/>
              <a:rect l="l" t="t" r="r" b="b"/>
              <a:pathLst>
                <a:path w="7946" h="8498" extrusionOk="0">
                  <a:moveTo>
                    <a:pt x="7244" y="0"/>
                  </a:moveTo>
                  <a:lnTo>
                    <a:pt x="51" y="2030"/>
                  </a:lnTo>
                  <a:cubicBezTo>
                    <a:pt x="26" y="3609"/>
                    <a:pt x="1" y="4336"/>
                    <a:pt x="602" y="5790"/>
                  </a:cubicBezTo>
                  <a:cubicBezTo>
                    <a:pt x="1204" y="7243"/>
                    <a:pt x="2532" y="8497"/>
                    <a:pt x="4111" y="8497"/>
                  </a:cubicBezTo>
                  <a:cubicBezTo>
                    <a:pt x="4131" y="8497"/>
                    <a:pt x="4151" y="8497"/>
                    <a:pt x="4170" y="8497"/>
                  </a:cubicBezTo>
                  <a:cubicBezTo>
                    <a:pt x="5326" y="8497"/>
                    <a:pt x="6403" y="7778"/>
                    <a:pt x="7043" y="6817"/>
                  </a:cubicBezTo>
                  <a:cubicBezTo>
                    <a:pt x="7695" y="5840"/>
                    <a:pt x="7946" y="4637"/>
                    <a:pt x="7896" y="3459"/>
                  </a:cubicBezTo>
                  <a:cubicBezTo>
                    <a:pt x="7871" y="2281"/>
                    <a:pt x="7570" y="1128"/>
                    <a:pt x="72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23"/>
            <p:cNvSpPr/>
            <p:nvPr/>
          </p:nvSpPr>
          <p:spPr>
            <a:xfrm>
              <a:off x="6229078" y="1957518"/>
              <a:ext cx="168823" cy="179077"/>
            </a:xfrm>
            <a:custGeom>
              <a:avLst/>
              <a:gdLst/>
              <a:ahLst/>
              <a:cxnLst/>
              <a:rect l="l" t="t" r="r" b="b"/>
              <a:pathLst>
                <a:path w="8396" h="8906" extrusionOk="0">
                  <a:moveTo>
                    <a:pt x="7293" y="432"/>
                  </a:moveTo>
                  <a:lnTo>
                    <a:pt x="7293" y="432"/>
                  </a:lnTo>
                  <a:cubicBezTo>
                    <a:pt x="7697" y="1860"/>
                    <a:pt x="8036" y="3377"/>
                    <a:pt x="7819" y="4893"/>
                  </a:cubicBezTo>
                  <a:cubicBezTo>
                    <a:pt x="7644" y="6096"/>
                    <a:pt x="7067" y="7249"/>
                    <a:pt x="6040" y="7951"/>
                  </a:cubicBezTo>
                  <a:cubicBezTo>
                    <a:pt x="5504" y="8317"/>
                    <a:pt x="4897" y="8509"/>
                    <a:pt x="4286" y="8509"/>
                  </a:cubicBezTo>
                  <a:cubicBezTo>
                    <a:pt x="3810" y="8509"/>
                    <a:pt x="3332" y="8393"/>
                    <a:pt x="2882" y="8151"/>
                  </a:cubicBezTo>
                  <a:cubicBezTo>
                    <a:pt x="1854" y="7600"/>
                    <a:pt x="1202" y="6622"/>
                    <a:pt x="801" y="5545"/>
                  </a:cubicBezTo>
                  <a:cubicBezTo>
                    <a:pt x="626" y="5043"/>
                    <a:pt x="501" y="4517"/>
                    <a:pt x="451" y="3966"/>
                  </a:cubicBezTo>
                  <a:cubicBezTo>
                    <a:pt x="405" y="3443"/>
                    <a:pt x="421" y="2921"/>
                    <a:pt x="425" y="2398"/>
                  </a:cubicBezTo>
                  <a:lnTo>
                    <a:pt x="425" y="2398"/>
                  </a:lnTo>
                  <a:cubicBezTo>
                    <a:pt x="682" y="2329"/>
                    <a:pt x="951" y="2249"/>
                    <a:pt x="1202" y="2186"/>
                  </a:cubicBezTo>
                  <a:cubicBezTo>
                    <a:pt x="3224" y="1602"/>
                    <a:pt x="5270" y="1017"/>
                    <a:pt x="7293" y="432"/>
                  </a:cubicBezTo>
                  <a:close/>
                  <a:moveTo>
                    <a:pt x="7407" y="1"/>
                  </a:moveTo>
                  <a:cubicBezTo>
                    <a:pt x="7394" y="1"/>
                    <a:pt x="7381" y="2"/>
                    <a:pt x="7368" y="6"/>
                  </a:cubicBezTo>
                  <a:cubicBezTo>
                    <a:pt x="7067" y="106"/>
                    <a:pt x="6766" y="181"/>
                    <a:pt x="6466" y="256"/>
                  </a:cubicBezTo>
                  <a:cubicBezTo>
                    <a:pt x="4373" y="854"/>
                    <a:pt x="2306" y="1452"/>
                    <a:pt x="214" y="2050"/>
                  </a:cubicBezTo>
                  <a:lnTo>
                    <a:pt x="214" y="2050"/>
                  </a:lnTo>
                  <a:cubicBezTo>
                    <a:pt x="141" y="2058"/>
                    <a:pt x="72" y="2105"/>
                    <a:pt x="54" y="2191"/>
                  </a:cubicBezTo>
                  <a:lnTo>
                    <a:pt x="54" y="2191"/>
                  </a:lnTo>
                  <a:cubicBezTo>
                    <a:pt x="48" y="2214"/>
                    <a:pt x="46" y="2239"/>
                    <a:pt x="49" y="2264"/>
                  </a:cubicBezTo>
                  <a:lnTo>
                    <a:pt x="49" y="2264"/>
                  </a:lnTo>
                  <a:cubicBezTo>
                    <a:pt x="24" y="2957"/>
                    <a:pt x="1" y="3674"/>
                    <a:pt x="100" y="4342"/>
                  </a:cubicBezTo>
                  <a:cubicBezTo>
                    <a:pt x="200" y="5043"/>
                    <a:pt x="425" y="5695"/>
                    <a:pt x="701" y="6322"/>
                  </a:cubicBezTo>
                  <a:cubicBezTo>
                    <a:pt x="1202" y="7374"/>
                    <a:pt x="2080" y="8302"/>
                    <a:pt x="3207" y="8728"/>
                  </a:cubicBezTo>
                  <a:cubicBezTo>
                    <a:pt x="3556" y="8849"/>
                    <a:pt x="3913" y="8906"/>
                    <a:pt x="4268" y="8906"/>
                  </a:cubicBezTo>
                  <a:cubicBezTo>
                    <a:pt x="5088" y="8906"/>
                    <a:pt x="5894" y="8601"/>
                    <a:pt x="6541" y="8076"/>
                  </a:cubicBezTo>
                  <a:cubicBezTo>
                    <a:pt x="7593" y="7224"/>
                    <a:pt x="8120" y="5921"/>
                    <a:pt x="8245" y="4617"/>
                  </a:cubicBezTo>
                  <a:cubicBezTo>
                    <a:pt x="8395" y="3088"/>
                    <a:pt x="8019" y="1585"/>
                    <a:pt x="7618" y="156"/>
                  </a:cubicBezTo>
                  <a:cubicBezTo>
                    <a:pt x="7575" y="69"/>
                    <a:pt x="7494" y="1"/>
                    <a:pt x="74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23"/>
            <p:cNvSpPr/>
            <p:nvPr/>
          </p:nvSpPr>
          <p:spPr>
            <a:xfrm>
              <a:off x="6254253" y="2049208"/>
              <a:ext cx="67038" cy="73694"/>
            </a:xfrm>
            <a:custGeom>
              <a:avLst/>
              <a:gdLst/>
              <a:ahLst/>
              <a:cxnLst/>
              <a:rect l="l" t="t" r="r" b="b"/>
              <a:pathLst>
                <a:path w="3334" h="3665" extrusionOk="0">
                  <a:moveTo>
                    <a:pt x="1431" y="0"/>
                  </a:moveTo>
                  <a:cubicBezTo>
                    <a:pt x="1312" y="0"/>
                    <a:pt x="1194" y="19"/>
                    <a:pt x="1078" y="57"/>
                  </a:cubicBezTo>
                  <a:cubicBezTo>
                    <a:pt x="326" y="308"/>
                    <a:pt x="1" y="1285"/>
                    <a:pt x="301" y="2263"/>
                  </a:cubicBezTo>
                  <a:cubicBezTo>
                    <a:pt x="580" y="3119"/>
                    <a:pt x="1261" y="3665"/>
                    <a:pt x="1922" y="3665"/>
                  </a:cubicBezTo>
                  <a:cubicBezTo>
                    <a:pt x="2035" y="3665"/>
                    <a:pt x="2147" y="3649"/>
                    <a:pt x="2256" y="3616"/>
                  </a:cubicBezTo>
                  <a:cubicBezTo>
                    <a:pt x="2983" y="3366"/>
                    <a:pt x="3334" y="2363"/>
                    <a:pt x="3033" y="1386"/>
                  </a:cubicBezTo>
                  <a:cubicBezTo>
                    <a:pt x="2757" y="558"/>
                    <a:pt x="2087" y="0"/>
                    <a:pt x="1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6" name="Google Shape;1976;p23"/>
            <p:cNvSpPr/>
            <p:nvPr/>
          </p:nvSpPr>
          <p:spPr>
            <a:xfrm>
              <a:off x="6202356" y="1935440"/>
              <a:ext cx="207127" cy="75061"/>
            </a:xfrm>
            <a:custGeom>
              <a:avLst/>
              <a:gdLst/>
              <a:ahLst/>
              <a:cxnLst/>
              <a:rect l="l" t="t" r="r" b="b"/>
              <a:pathLst>
                <a:path w="10301" h="3733" extrusionOk="0">
                  <a:moveTo>
                    <a:pt x="10301" y="1"/>
                  </a:moveTo>
                  <a:lnTo>
                    <a:pt x="0" y="3359"/>
                  </a:lnTo>
                  <a:cubicBezTo>
                    <a:pt x="728" y="3616"/>
                    <a:pt x="1523" y="3733"/>
                    <a:pt x="2341" y="3733"/>
                  </a:cubicBezTo>
                  <a:cubicBezTo>
                    <a:pt x="5439" y="3733"/>
                    <a:pt x="8873" y="2063"/>
                    <a:pt x="10301"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7" name="Google Shape;1977;p23"/>
            <p:cNvSpPr/>
            <p:nvPr/>
          </p:nvSpPr>
          <p:spPr>
            <a:xfrm>
              <a:off x="6200827" y="1932926"/>
              <a:ext cx="212194" cy="81657"/>
            </a:xfrm>
            <a:custGeom>
              <a:avLst/>
              <a:gdLst/>
              <a:ahLst/>
              <a:cxnLst/>
              <a:rect l="l" t="t" r="r" b="b"/>
              <a:pathLst>
                <a:path w="10553" h="4061" extrusionOk="0">
                  <a:moveTo>
                    <a:pt x="10201" y="1"/>
                  </a:moveTo>
                  <a:cubicBezTo>
                    <a:pt x="8832" y="1985"/>
                    <a:pt x="5499" y="3655"/>
                    <a:pt x="2454" y="3655"/>
                  </a:cubicBezTo>
                  <a:cubicBezTo>
                    <a:pt x="1653" y="3655"/>
                    <a:pt x="871" y="3540"/>
                    <a:pt x="151" y="3284"/>
                  </a:cubicBezTo>
                  <a:lnTo>
                    <a:pt x="1" y="3685"/>
                  </a:lnTo>
                  <a:cubicBezTo>
                    <a:pt x="753" y="3936"/>
                    <a:pt x="1580" y="4061"/>
                    <a:pt x="2407" y="4061"/>
                  </a:cubicBezTo>
                  <a:cubicBezTo>
                    <a:pt x="5615" y="4061"/>
                    <a:pt x="9124" y="2306"/>
                    <a:pt x="10552" y="251"/>
                  </a:cubicBezTo>
                  <a:lnTo>
                    <a:pt x="10201"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23"/>
            <p:cNvSpPr/>
            <p:nvPr/>
          </p:nvSpPr>
          <p:spPr>
            <a:xfrm>
              <a:off x="6196746" y="1931760"/>
              <a:ext cx="218408" cy="82823"/>
            </a:xfrm>
            <a:custGeom>
              <a:avLst/>
              <a:gdLst/>
              <a:ahLst/>
              <a:cxnLst/>
              <a:rect l="l" t="t" r="r" b="b"/>
              <a:pathLst>
                <a:path w="10862" h="4119" extrusionOk="0">
                  <a:moveTo>
                    <a:pt x="10571" y="1"/>
                  </a:moveTo>
                  <a:cubicBezTo>
                    <a:pt x="10510" y="1"/>
                    <a:pt x="10448" y="25"/>
                    <a:pt x="10404" y="84"/>
                  </a:cubicBezTo>
                  <a:cubicBezTo>
                    <a:pt x="9978" y="685"/>
                    <a:pt x="9427" y="1212"/>
                    <a:pt x="8825" y="1638"/>
                  </a:cubicBezTo>
                  <a:cubicBezTo>
                    <a:pt x="7622" y="2540"/>
                    <a:pt x="6194" y="3141"/>
                    <a:pt x="4715" y="3467"/>
                  </a:cubicBezTo>
                  <a:cubicBezTo>
                    <a:pt x="4034" y="3623"/>
                    <a:pt x="3324" y="3715"/>
                    <a:pt x="2615" y="3715"/>
                  </a:cubicBezTo>
                  <a:cubicBezTo>
                    <a:pt x="1838" y="3715"/>
                    <a:pt x="1063" y="3604"/>
                    <a:pt x="329" y="3342"/>
                  </a:cubicBezTo>
                  <a:cubicBezTo>
                    <a:pt x="307" y="3335"/>
                    <a:pt x="285" y="3332"/>
                    <a:pt x="265" y="3332"/>
                  </a:cubicBezTo>
                  <a:cubicBezTo>
                    <a:pt x="63" y="3332"/>
                    <a:pt x="1" y="3649"/>
                    <a:pt x="229" y="3718"/>
                  </a:cubicBezTo>
                  <a:cubicBezTo>
                    <a:pt x="1031" y="4019"/>
                    <a:pt x="1908" y="4119"/>
                    <a:pt x="2760" y="4119"/>
                  </a:cubicBezTo>
                  <a:cubicBezTo>
                    <a:pt x="4364" y="4094"/>
                    <a:pt x="5943" y="3668"/>
                    <a:pt x="7372" y="2966"/>
                  </a:cubicBezTo>
                  <a:cubicBezTo>
                    <a:pt x="8675" y="2339"/>
                    <a:pt x="9903" y="1487"/>
                    <a:pt x="10755" y="284"/>
                  </a:cubicBezTo>
                  <a:cubicBezTo>
                    <a:pt x="10862" y="142"/>
                    <a:pt x="10717" y="1"/>
                    <a:pt x="105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23"/>
            <p:cNvSpPr/>
            <p:nvPr/>
          </p:nvSpPr>
          <p:spPr>
            <a:xfrm>
              <a:off x="6369389" y="2283802"/>
              <a:ext cx="188146" cy="70919"/>
            </a:xfrm>
            <a:custGeom>
              <a:avLst/>
              <a:gdLst/>
              <a:ahLst/>
              <a:cxnLst/>
              <a:rect l="l" t="t" r="r" b="b"/>
              <a:pathLst>
                <a:path w="9357" h="3527" extrusionOk="0">
                  <a:moveTo>
                    <a:pt x="4334" y="0"/>
                  </a:moveTo>
                  <a:cubicBezTo>
                    <a:pt x="4189" y="0"/>
                    <a:pt x="4044" y="7"/>
                    <a:pt x="3899" y="19"/>
                  </a:cubicBezTo>
                  <a:cubicBezTo>
                    <a:pt x="2445" y="170"/>
                    <a:pt x="1041" y="897"/>
                    <a:pt x="114" y="2024"/>
                  </a:cubicBezTo>
                  <a:cubicBezTo>
                    <a:pt x="1" y="2176"/>
                    <a:pt x="130" y="2370"/>
                    <a:pt x="265" y="2370"/>
                  </a:cubicBezTo>
                  <a:cubicBezTo>
                    <a:pt x="309" y="2370"/>
                    <a:pt x="353" y="2349"/>
                    <a:pt x="390" y="2300"/>
                  </a:cubicBezTo>
                  <a:cubicBezTo>
                    <a:pt x="891" y="1699"/>
                    <a:pt x="1493" y="1222"/>
                    <a:pt x="2219" y="897"/>
                  </a:cubicBezTo>
                  <a:cubicBezTo>
                    <a:pt x="2889" y="569"/>
                    <a:pt x="3626" y="404"/>
                    <a:pt x="4361" y="404"/>
                  </a:cubicBezTo>
                  <a:cubicBezTo>
                    <a:pt x="4974" y="404"/>
                    <a:pt x="5585" y="518"/>
                    <a:pt x="6154" y="746"/>
                  </a:cubicBezTo>
                  <a:cubicBezTo>
                    <a:pt x="7407" y="1248"/>
                    <a:pt x="8410" y="2225"/>
                    <a:pt x="8936" y="3428"/>
                  </a:cubicBezTo>
                  <a:cubicBezTo>
                    <a:pt x="8967" y="3498"/>
                    <a:pt x="9022" y="3527"/>
                    <a:pt x="9081" y="3527"/>
                  </a:cubicBezTo>
                  <a:cubicBezTo>
                    <a:pt x="9211" y="3527"/>
                    <a:pt x="9356" y="3383"/>
                    <a:pt x="9287" y="3227"/>
                  </a:cubicBezTo>
                  <a:cubicBezTo>
                    <a:pt x="8961" y="2501"/>
                    <a:pt x="8460" y="1849"/>
                    <a:pt x="7859" y="1323"/>
                  </a:cubicBezTo>
                  <a:cubicBezTo>
                    <a:pt x="6868" y="490"/>
                    <a:pt x="5614" y="0"/>
                    <a:pt x="43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0" name="Google Shape;1980;p23"/>
            <p:cNvSpPr/>
            <p:nvPr/>
          </p:nvSpPr>
          <p:spPr>
            <a:xfrm>
              <a:off x="6701766" y="2217669"/>
              <a:ext cx="78138" cy="154808"/>
            </a:xfrm>
            <a:custGeom>
              <a:avLst/>
              <a:gdLst/>
              <a:ahLst/>
              <a:cxnLst/>
              <a:rect l="l" t="t" r="r" b="b"/>
              <a:pathLst>
                <a:path w="3886" h="7699" extrusionOk="0">
                  <a:moveTo>
                    <a:pt x="1730" y="0"/>
                  </a:moveTo>
                  <a:cubicBezTo>
                    <a:pt x="1429" y="1178"/>
                    <a:pt x="827" y="2281"/>
                    <a:pt x="451" y="3434"/>
                  </a:cubicBezTo>
                  <a:cubicBezTo>
                    <a:pt x="151" y="4411"/>
                    <a:pt x="0" y="5489"/>
                    <a:pt x="326" y="6466"/>
                  </a:cubicBezTo>
                  <a:cubicBezTo>
                    <a:pt x="426" y="6792"/>
                    <a:pt x="602" y="7118"/>
                    <a:pt x="852" y="7344"/>
                  </a:cubicBezTo>
                  <a:cubicBezTo>
                    <a:pt x="1124" y="7592"/>
                    <a:pt x="1476" y="7698"/>
                    <a:pt x="1837" y="7698"/>
                  </a:cubicBezTo>
                  <a:cubicBezTo>
                    <a:pt x="1877" y="7698"/>
                    <a:pt x="1916" y="7697"/>
                    <a:pt x="1955" y="7694"/>
                  </a:cubicBezTo>
                  <a:cubicBezTo>
                    <a:pt x="2356" y="7669"/>
                    <a:pt x="2732" y="7519"/>
                    <a:pt x="3033" y="7243"/>
                  </a:cubicBezTo>
                  <a:cubicBezTo>
                    <a:pt x="3634" y="6717"/>
                    <a:pt x="3885" y="5865"/>
                    <a:pt x="3810" y="5088"/>
                  </a:cubicBezTo>
                  <a:cubicBezTo>
                    <a:pt x="3760" y="4286"/>
                    <a:pt x="3434" y="3534"/>
                    <a:pt x="3058" y="2832"/>
                  </a:cubicBezTo>
                  <a:cubicBezTo>
                    <a:pt x="2557" y="1905"/>
                    <a:pt x="1980" y="1028"/>
                    <a:pt x="173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1" name="Google Shape;1981;p23"/>
            <p:cNvSpPr/>
            <p:nvPr/>
          </p:nvSpPr>
          <p:spPr>
            <a:xfrm>
              <a:off x="6698287" y="2213627"/>
              <a:ext cx="88614" cy="162831"/>
            </a:xfrm>
            <a:custGeom>
              <a:avLst/>
              <a:gdLst/>
              <a:ahLst/>
              <a:cxnLst/>
              <a:rect l="l" t="t" r="r" b="b"/>
              <a:pathLst>
                <a:path w="4407" h="8098" extrusionOk="0">
                  <a:moveTo>
                    <a:pt x="1900" y="861"/>
                  </a:moveTo>
                  <a:cubicBezTo>
                    <a:pt x="2361" y="2047"/>
                    <a:pt x="3174" y="3084"/>
                    <a:pt x="3582" y="4286"/>
                  </a:cubicBezTo>
                  <a:cubicBezTo>
                    <a:pt x="3807" y="4988"/>
                    <a:pt x="3908" y="5715"/>
                    <a:pt x="3657" y="6417"/>
                  </a:cubicBezTo>
                  <a:cubicBezTo>
                    <a:pt x="3431" y="7118"/>
                    <a:pt x="2880" y="7645"/>
                    <a:pt x="2128" y="7695"/>
                  </a:cubicBezTo>
                  <a:cubicBezTo>
                    <a:pt x="2128" y="7695"/>
                    <a:pt x="2128" y="7695"/>
                    <a:pt x="2128" y="7695"/>
                  </a:cubicBezTo>
                  <a:lnTo>
                    <a:pt x="2128" y="7695"/>
                  </a:lnTo>
                  <a:cubicBezTo>
                    <a:pt x="2100" y="7696"/>
                    <a:pt x="2072" y="7697"/>
                    <a:pt x="2045" y="7697"/>
                  </a:cubicBezTo>
                  <a:cubicBezTo>
                    <a:pt x="398" y="7697"/>
                    <a:pt x="378" y="5495"/>
                    <a:pt x="649" y="4337"/>
                  </a:cubicBezTo>
                  <a:cubicBezTo>
                    <a:pt x="927" y="3118"/>
                    <a:pt x="1516" y="2026"/>
                    <a:pt x="1900" y="861"/>
                  </a:cubicBezTo>
                  <a:close/>
                  <a:moveTo>
                    <a:pt x="1890" y="1"/>
                  </a:moveTo>
                  <a:cubicBezTo>
                    <a:pt x="1809" y="1"/>
                    <a:pt x="1727" y="51"/>
                    <a:pt x="1702" y="151"/>
                  </a:cubicBezTo>
                  <a:cubicBezTo>
                    <a:pt x="1301" y="1730"/>
                    <a:pt x="374" y="3184"/>
                    <a:pt x="173" y="4813"/>
                  </a:cubicBezTo>
                  <a:cubicBezTo>
                    <a:pt x="0" y="6174"/>
                    <a:pt x="364" y="8097"/>
                    <a:pt x="2063" y="8097"/>
                  </a:cubicBezTo>
                  <a:cubicBezTo>
                    <a:pt x="2073" y="8097"/>
                    <a:pt x="2083" y="8097"/>
                    <a:pt x="2094" y="8097"/>
                  </a:cubicBezTo>
                  <a:lnTo>
                    <a:pt x="2094" y="8097"/>
                  </a:lnTo>
                  <a:cubicBezTo>
                    <a:pt x="2098" y="8097"/>
                    <a:pt x="2102" y="8097"/>
                    <a:pt x="2106" y="8097"/>
                  </a:cubicBezTo>
                  <a:cubicBezTo>
                    <a:pt x="2113" y="8097"/>
                    <a:pt x="2121" y="8097"/>
                    <a:pt x="2128" y="8096"/>
                  </a:cubicBezTo>
                  <a:cubicBezTo>
                    <a:pt x="2141" y="8096"/>
                    <a:pt x="2153" y="8095"/>
                    <a:pt x="2165" y="8093"/>
                  </a:cubicBezTo>
                  <a:lnTo>
                    <a:pt x="2165" y="8093"/>
                  </a:lnTo>
                  <a:cubicBezTo>
                    <a:pt x="3792" y="7945"/>
                    <a:pt x="4407" y="6231"/>
                    <a:pt x="4108" y="4788"/>
                  </a:cubicBezTo>
                  <a:cubicBezTo>
                    <a:pt x="3782" y="3108"/>
                    <a:pt x="2504" y="1805"/>
                    <a:pt x="2078" y="151"/>
                  </a:cubicBezTo>
                  <a:cubicBezTo>
                    <a:pt x="2053" y="51"/>
                    <a:pt x="1972" y="1"/>
                    <a:pt x="18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2" name="Google Shape;1982;p23"/>
            <p:cNvSpPr/>
            <p:nvPr/>
          </p:nvSpPr>
          <p:spPr>
            <a:xfrm>
              <a:off x="6737034" y="2298300"/>
              <a:ext cx="23204" cy="50410"/>
            </a:xfrm>
            <a:custGeom>
              <a:avLst/>
              <a:gdLst/>
              <a:ahLst/>
              <a:cxnLst/>
              <a:rect l="l" t="t" r="r" b="b"/>
              <a:pathLst>
                <a:path w="1154" h="2507" extrusionOk="0">
                  <a:moveTo>
                    <a:pt x="828" y="0"/>
                  </a:moveTo>
                  <a:cubicBezTo>
                    <a:pt x="753" y="0"/>
                    <a:pt x="627" y="100"/>
                    <a:pt x="652" y="201"/>
                  </a:cubicBezTo>
                  <a:cubicBezTo>
                    <a:pt x="728" y="852"/>
                    <a:pt x="828" y="1805"/>
                    <a:pt x="101" y="2156"/>
                  </a:cubicBezTo>
                  <a:cubicBezTo>
                    <a:pt x="26" y="2206"/>
                    <a:pt x="1" y="2331"/>
                    <a:pt x="51" y="2406"/>
                  </a:cubicBezTo>
                  <a:cubicBezTo>
                    <a:pt x="84" y="2473"/>
                    <a:pt x="140" y="2506"/>
                    <a:pt x="203" y="2506"/>
                  </a:cubicBezTo>
                  <a:cubicBezTo>
                    <a:pt x="235" y="2506"/>
                    <a:pt x="268" y="2498"/>
                    <a:pt x="301" y="2481"/>
                  </a:cubicBezTo>
                  <a:cubicBezTo>
                    <a:pt x="652" y="2306"/>
                    <a:pt x="903" y="1980"/>
                    <a:pt x="1003" y="1604"/>
                  </a:cubicBezTo>
                  <a:cubicBezTo>
                    <a:pt x="1154" y="1153"/>
                    <a:pt x="1103" y="677"/>
                    <a:pt x="1028" y="201"/>
                  </a:cubicBezTo>
                  <a:cubicBezTo>
                    <a:pt x="1028" y="100"/>
                    <a:pt x="953" y="0"/>
                    <a:pt x="8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23"/>
            <p:cNvSpPr/>
            <p:nvPr/>
          </p:nvSpPr>
          <p:spPr>
            <a:xfrm>
              <a:off x="6737537" y="2270571"/>
              <a:ext cx="10617" cy="7581"/>
            </a:xfrm>
            <a:custGeom>
              <a:avLst/>
              <a:gdLst/>
              <a:ahLst/>
              <a:cxnLst/>
              <a:rect l="l" t="t" r="r" b="b"/>
              <a:pathLst>
                <a:path w="528" h="377" extrusionOk="0">
                  <a:moveTo>
                    <a:pt x="251" y="1"/>
                  </a:moveTo>
                  <a:cubicBezTo>
                    <a:pt x="1" y="1"/>
                    <a:pt x="1" y="377"/>
                    <a:pt x="251" y="377"/>
                  </a:cubicBezTo>
                  <a:cubicBezTo>
                    <a:pt x="527" y="37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23"/>
            <p:cNvSpPr/>
            <p:nvPr/>
          </p:nvSpPr>
          <p:spPr>
            <a:xfrm>
              <a:off x="7033157" y="2054275"/>
              <a:ext cx="71281" cy="88312"/>
            </a:xfrm>
            <a:custGeom>
              <a:avLst/>
              <a:gdLst/>
              <a:ahLst/>
              <a:cxnLst/>
              <a:rect l="l" t="t" r="r" b="b"/>
              <a:pathLst>
                <a:path w="3545" h="4392" extrusionOk="0">
                  <a:moveTo>
                    <a:pt x="218" y="0"/>
                  </a:moveTo>
                  <a:cubicBezTo>
                    <a:pt x="51" y="0"/>
                    <a:pt x="1" y="260"/>
                    <a:pt x="186" y="307"/>
                  </a:cubicBezTo>
                  <a:cubicBezTo>
                    <a:pt x="1991" y="733"/>
                    <a:pt x="3219" y="2387"/>
                    <a:pt x="3143" y="4241"/>
                  </a:cubicBezTo>
                  <a:cubicBezTo>
                    <a:pt x="3143" y="4342"/>
                    <a:pt x="3225" y="4392"/>
                    <a:pt x="3306" y="4392"/>
                  </a:cubicBezTo>
                  <a:cubicBezTo>
                    <a:pt x="3388" y="4392"/>
                    <a:pt x="3469" y="4342"/>
                    <a:pt x="3469" y="4241"/>
                  </a:cubicBezTo>
                  <a:cubicBezTo>
                    <a:pt x="3544" y="2236"/>
                    <a:pt x="2191" y="457"/>
                    <a:pt x="261" y="6"/>
                  </a:cubicBezTo>
                  <a:cubicBezTo>
                    <a:pt x="246" y="2"/>
                    <a:pt x="231" y="0"/>
                    <a:pt x="2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23"/>
            <p:cNvSpPr/>
            <p:nvPr/>
          </p:nvSpPr>
          <p:spPr>
            <a:xfrm>
              <a:off x="6955743" y="2071507"/>
              <a:ext cx="117951" cy="108379"/>
            </a:xfrm>
            <a:custGeom>
              <a:avLst/>
              <a:gdLst/>
              <a:ahLst/>
              <a:cxnLst/>
              <a:rect l="l" t="t" r="r" b="b"/>
              <a:pathLst>
                <a:path w="5866" h="5390" extrusionOk="0">
                  <a:moveTo>
                    <a:pt x="5653" y="1"/>
                  </a:moveTo>
                  <a:cubicBezTo>
                    <a:pt x="5571" y="1"/>
                    <a:pt x="5490" y="51"/>
                    <a:pt x="5490" y="151"/>
                  </a:cubicBezTo>
                  <a:cubicBezTo>
                    <a:pt x="5515" y="903"/>
                    <a:pt x="5264" y="1630"/>
                    <a:pt x="4938" y="2282"/>
                  </a:cubicBezTo>
                  <a:cubicBezTo>
                    <a:pt x="4638" y="2883"/>
                    <a:pt x="4287" y="3485"/>
                    <a:pt x="3810" y="3936"/>
                  </a:cubicBezTo>
                  <a:cubicBezTo>
                    <a:pt x="2858" y="4838"/>
                    <a:pt x="1455" y="4963"/>
                    <a:pt x="201" y="5064"/>
                  </a:cubicBezTo>
                  <a:cubicBezTo>
                    <a:pt x="1" y="5064"/>
                    <a:pt x="1" y="5389"/>
                    <a:pt x="201" y="5389"/>
                  </a:cubicBezTo>
                  <a:cubicBezTo>
                    <a:pt x="828" y="5339"/>
                    <a:pt x="1430" y="5289"/>
                    <a:pt x="2056" y="5139"/>
                  </a:cubicBezTo>
                  <a:cubicBezTo>
                    <a:pt x="2557" y="5039"/>
                    <a:pt x="3059" y="4863"/>
                    <a:pt x="3510" y="4587"/>
                  </a:cubicBezTo>
                  <a:cubicBezTo>
                    <a:pt x="3961" y="4287"/>
                    <a:pt x="4337" y="3886"/>
                    <a:pt x="4638" y="3435"/>
                  </a:cubicBezTo>
                  <a:cubicBezTo>
                    <a:pt x="5289" y="2482"/>
                    <a:pt x="5866" y="1329"/>
                    <a:pt x="5816" y="151"/>
                  </a:cubicBezTo>
                  <a:cubicBezTo>
                    <a:pt x="5816" y="51"/>
                    <a:pt x="5734" y="1"/>
                    <a:pt x="56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23"/>
            <p:cNvSpPr/>
            <p:nvPr/>
          </p:nvSpPr>
          <p:spPr>
            <a:xfrm>
              <a:off x="6948203" y="2185477"/>
              <a:ext cx="127361" cy="45282"/>
            </a:xfrm>
            <a:custGeom>
              <a:avLst/>
              <a:gdLst/>
              <a:ahLst/>
              <a:cxnLst/>
              <a:rect l="l" t="t" r="r" b="b"/>
              <a:pathLst>
                <a:path w="6334" h="2252" extrusionOk="0">
                  <a:moveTo>
                    <a:pt x="6095" y="1"/>
                  </a:moveTo>
                  <a:cubicBezTo>
                    <a:pt x="6059" y="1"/>
                    <a:pt x="6023" y="14"/>
                    <a:pt x="5990" y="47"/>
                  </a:cubicBezTo>
                  <a:cubicBezTo>
                    <a:pt x="4649" y="1258"/>
                    <a:pt x="2879" y="1928"/>
                    <a:pt x="1083" y="1928"/>
                  </a:cubicBezTo>
                  <a:cubicBezTo>
                    <a:pt x="797" y="1928"/>
                    <a:pt x="511" y="1911"/>
                    <a:pt x="226" y="1877"/>
                  </a:cubicBezTo>
                  <a:cubicBezTo>
                    <a:pt x="217" y="1876"/>
                    <a:pt x="209" y="1875"/>
                    <a:pt x="201" y="1875"/>
                  </a:cubicBezTo>
                  <a:cubicBezTo>
                    <a:pt x="0" y="1875"/>
                    <a:pt x="8" y="2179"/>
                    <a:pt x="226" y="2203"/>
                  </a:cubicBezTo>
                  <a:cubicBezTo>
                    <a:pt x="507" y="2235"/>
                    <a:pt x="788" y="2251"/>
                    <a:pt x="1070" y="2251"/>
                  </a:cubicBezTo>
                  <a:cubicBezTo>
                    <a:pt x="2946" y="2251"/>
                    <a:pt x="4799" y="1537"/>
                    <a:pt x="6216" y="273"/>
                  </a:cubicBezTo>
                  <a:cubicBezTo>
                    <a:pt x="6333" y="175"/>
                    <a:pt x="6221" y="1"/>
                    <a:pt x="60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23"/>
            <p:cNvSpPr/>
            <p:nvPr/>
          </p:nvSpPr>
          <p:spPr>
            <a:xfrm>
              <a:off x="7087789" y="2154169"/>
              <a:ext cx="8083" cy="6575"/>
            </a:xfrm>
            <a:custGeom>
              <a:avLst/>
              <a:gdLst/>
              <a:ahLst/>
              <a:cxnLst/>
              <a:rect l="l" t="t" r="r" b="b"/>
              <a:pathLst>
                <a:path w="402" h="327" extrusionOk="0">
                  <a:moveTo>
                    <a:pt x="201" y="0"/>
                  </a:moveTo>
                  <a:cubicBezTo>
                    <a:pt x="0" y="0"/>
                    <a:pt x="0" y="326"/>
                    <a:pt x="201" y="326"/>
                  </a:cubicBezTo>
                  <a:cubicBezTo>
                    <a:pt x="401" y="326"/>
                    <a:pt x="401" y="0"/>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23"/>
            <p:cNvSpPr/>
            <p:nvPr/>
          </p:nvSpPr>
          <p:spPr>
            <a:xfrm>
              <a:off x="7013713" y="2112346"/>
              <a:ext cx="15141" cy="17654"/>
            </a:xfrm>
            <a:custGeom>
              <a:avLst/>
              <a:gdLst/>
              <a:ahLst/>
              <a:cxnLst/>
              <a:rect l="l" t="t" r="r" b="b"/>
              <a:pathLst>
                <a:path w="753" h="878" extrusionOk="0">
                  <a:moveTo>
                    <a:pt x="176" y="0"/>
                  </a:moveTo>
                  <a:cubicBezTo>
                    <a:pt x="125" y="0"/>
                    <a:pt x="100" y="25"/>
                    <a:pt x="50" y="50"/>
                  </a:cubicBezTo>
                  <a:cubicBezTo>
                    <a:pt x="25" y="75"/>
                    <a:pt x="0" y="125"/>
                    <a:pt x="0" y="175"/>
                  </a:cubicBezTo>
                  <a:cubicBezTo>
                    <a:pt x="0" y="226"/>
                    <a:pt x="25" y="251"/>
                    <a:pt x="50" y="276"/>
                  </a:cubicBezTo>
                  <a:cubicBezTo>
                    <a:pt x="201" y="476"/>
                    <a:pt x="351" y="652"/>
                    <a:pt x="476" y="827"/>
                  </a:cubicBezTo>
                  <a:cubicBezTo>
                    <a:pt x="501" y="852"/>
                    <a:pt x="552" y="877"/>
                    <a:pt x="602" y="877"/>
                  </a:cubicBezTo>
                  <a:cubicBezTo>
                    <a:pt x="652" y="877"/>
                    <a:pt x="677" y="852"/>
                    <a:pt x="702" y="827"/>
                  </a:cubicBezTo>
                  <a:cubicBezTo>
                    <a:pt x="752" y="802"/>
                    <a:pt x="752" y="752"/>
                    <a:pt x="752" y="702"/>
                  </a:cubicBezTo>
                  <a:cubicBezTo>
                    <a:pt x="752" y="677"/>
                    <a:pt x="752" y="627"/>
                    <a:pt x="702" y="602"/>
                  </a:cubicBezTo>
                  <a:cubicBezTo>
                    <a:pt x="577" y="426"/>
                    <a:pt x="426" y="226"/>
                    <a:pt x="276" y="50"/>
                  </a:cubicBezTo>
                  <a:cubicBezTo>
                    <a:pt x="251" y="25"/>
                    <a:pt x="201"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23"/>
            <p:cNvSpPr/>
            <p:nvPr/>
          </p:nvSpPr>
          <p:spPr>
            <a:xfrm>
              <a:off x="7001106" y="2117433"/>
              <a:ext cx="22199" cy="23405"/>
            </a:xfrm>
            <a:custGeom>
              <a:avLst/>
              <a:gdLst/>
              <a:ahLst/>
              <a:cxnLst/>
              <a:rect l="l" t="t" r="r" b="b"/>
              <a:pathLst>
                <a:path w="1104" h="1164" extrusionOk="0">
                  <a:moveTo>
                    <a:pt x="201" y="0"/>
                  </a:moveTo>
                  <a:cubicBezTo>
                    <a:pt x="153" y="0"/>
                    <a:pt x="103" y="20"/>
                    <a:pt x="76" y="48"/>
                  </a:cubicBezTo>
                  <a:cubicBezTo>
                    <a:pt x="1" y="123"/>
                    <a:pt x="26" y="223"/>
                    <a:pt x="76" y="273"/>
                  </a:cubicBezTo>
                  <a:cubicBezTo>
                    <a:pt x="326" y="549"/>
                    <a:pt x="552" y="850"/>
                    <a:pt x="803" y="1125"/>
                  </a:cubicBezTo>
                  <a:cubicBezTo>
                    <a:pt x="840" y="1151"/>
                    <a:pt x="884" y="1163"/>
                    <a:pt x="925" y="1163"/>
                  </a:cubicBezTo>
                  <a:cubicBezTo>
                    <a:pt x="966" y="1163"/>
                    <a:pt x="1003" y="1151"/>
                    <a:pt x="1028" y="1125"/>
                  </a:cubicBezTo>
                  <a:cubicBezTo>
                    <a:pt x="1103" y="1050"/>
                    <a:pt x="1103" y="950"/>
                    <a:pt x="1028" y="900"/>
                  </a:cubicBezTo>
                  <a:cubicBezTo>
                    <a:pt x="803" y="599"/>
                    <a:pt x="552" y="323"/>
                    <a:pt x="301" y="48"/>
                  </a:cubicBezTo>
                  <a:cubicBezTo>
                    <a:pt x="279" y="14"/>
                    <a:pt x="241" y="0"/>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0" name="Google Shape;1990;p23"/>
            <p:cNvSpPr/>
            <p:nvPr/>
          </p:nvSpPr>
          <p:spPr>
            <a:xfrm>
              <a:off x="6986488" y="2125496"/>
              <a:ext cx="18177" cy="21575"/>
            </a:xfrm>
            <a:custGeom>
              <a:avLst/>
              <a:gdLst/>
              <a:ahLst/>
              <a:cxnLst/>
              <a:rect l="l" t="t" r="r" b="b"/>
              <a:pathLst>
                <a:path w="904" h="1073" extrusionOk="0">
                  <a:moveTo>
                    <a:pt x="164" y="0"/>
                  </a:moveTo>
                  <a:cubicBezTo>
                    <a:pt x="116" y="0"/>
                    <a:pt x="67" y="20"/>
                    <a:pt x="26" y="48"/>
                  </a:cubicBezTo>
                  <a:cubicBezTo>
                    <a:pt x="1" y="73"/>
                    <a:pt x="1" y="123"/>
                    <a:pt x="1" y="173"/>
                  </a:cubicBezTo>
                  <a:cubicBezTo>
                    <a:pt x="1" y="223"/>
                    <a:pt x="1" y="248"/>
                    <a:pt x="26" y="273"/>
                  </a:cubicBezTo>
                  <a:cubicBezTo>
                    <a:pt x="226" y="524"/>
                    <a:pt x="427" y="775"/>
                    <a:pt x="627" y="1025"/>
                  </a:cubicBezTo>
                  <a:cubicBezTo>
                    <a:pt x="650" y="1059"/>
                    <a:pt x="688" y="1073"/>
                    <a:pt x="727" y="1073"/>
                  </a:cubicBezTo>
                  <a:cubicBezTo>
                    <a:pt x="775" y="1073"/>
                    <a:pt x="825" y="1053"/>
                    <a:pt x="853" y="1025"/>
                  </a:cubicBezTo>
                  <a:cubicBezTo>
                    <a:pt x="878" y="1000"/>
                    <a:pt x="903" y="950"/>
                    <a:pt x="903" y="900"/>
                  </a:cubicBezTo>
                  <a:cubicBezTo>
                    <a:pt x="903" y="875"/>
                    <a:pt x="878" y="825"/>
                    <a:pt x="853" y="800"/>
                  </a:cubicBezTo>
                  <a:cubicBezTo>
                    <a:pt x="652" y="549"/>
                    <a:pt x="452" y="298"/>
                    <a:pt x="276" y="48"/>
                  </a:cubicBezTo>
                  <a:cubicBezTo>
                    <a:pt x="243" y="14"/>
                    <a:pt x="203" y="0"/>
                    <a:pt x="1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23"/>
            <p:cNvSpPr/>
            <p:nvPr/>
          </p:nvSpPr>
          <p:spPr>
            <a:xfrm>
              <a:off x="6427117" y="2001855"/>
              <a:ext cx="407197" cy="638132"/>
            </a:xfrm>
            <a:custGeom>
              <a:avLst/>
              <a:gdLst/>
              <a:ahLst/>
              <a:cxnLst/>
              <a:rect l="l" t="t" r="r" b="b"/>
              <a:pathLst>
                <a:path w="20251" h="31736" extrusionOk="0">
                  <a:moveTo>
                    <a:pt x="6939" y="0"/>
                  </a:moveTo>
                  <a:cubicBezTo>
                    <a:pt x="6673" y="0"/>
                    <a:pt x="6404" y="69"/>
                    <a:pt x="6140" y="207"/>
                  </a:cubicBezTo>
                  <a:cubicBezTo>
                    <a:pt x="5689" y="432"/>
                    <a:pt x="5364" y="909"/>
                    <a:pt x="5238" y="1535"/>
                  </a:cubicBezTo>
                  <a:cubicBezTo>
                    <a:pt x="5213" y="1736"/>
                    <a:pt x="5188" y="1936"/>
                    <a:pt x="5188" y="2162"/>
                  </a:cubicBezTo>
                  <a:cubicBezTo>
                    <a:pt x="5013" y="2011"/>
                    <a:pt x="4837" y="1911"/>
                    <a:pt x="4662" y="1861"/>
                  </a:cubicBezTo>
                  <a:cubicBezTo>
                    <a:pt x="4517" y="1808"/>
                    <a:pt x="4364" y="1782"/>
                    <a:pt x="4207" y="1782"/>
                  </a:cubicBezTo>
                  <a:cubicBezTo>
                    <a:pt x="3845" y="1782"/>
                    <a:pt x="3465" y="1917"/>
                    <a:pt x="3133" y="2162"/>
                  </a:cubicBezTo>
                  <a:cubicBezTo>
                    <a:pt x="2481" y="2663"/>
                    <a:pt x="2130" y="3540"/>
                    <a:pt x="2130" y="4718"/>
                  </a:cubicBezTo>
                  <a:cubicBezTo>
                    <a:pt x="2130" y="4994"/>
                    <a:pt x="2155" y="5295"/>
                    <a:pt x="2181" y="5595"/>
                  </a:cubicBezTo>
                  <a:cubicBezTo>
                    <a:pt x="2130" y="5545"/>
                    <a:pt x="2080" y="5545"/>
                    <a:pt x="2005" y="5520"/>
                  </a:cubicBezTo>
                  <a:cubicBezTo>
                    <a:pt x="1864" y="5466"/>
                    <a:pt x="1709" y="5440"/>
                    <a:pt x="1551" y="5440"/>
                  </a:cubicBezTo>
                  <a:cubicBezTo>
                    <a:pt x="1342" y="5440"/>
                    <a:pt x="1127" y="5485"/>
                    <a:pt x="927" y="5570"/>
                  </a:cubicBezTo>
                  <a:cubicBezTo>
                    <a:pt x="702" y="5670"/>
                    <a:pt x="376" y="5896"/>
                    <a:pt x="201" y="6422"/>
                  </a:cubicBezTo>
                  <a:cubicBezTo>
                    <a:pt x="25" y="6974"/>
                    <a:pt x="0" y="7550"/>
                    <a:pt x="25" y="8202"/>
                  </a:cubicBezTo>
                  <a:cubicBezTo>
                    <a:pt x="25" y="8778"/>
                    <a:pt x="75" y="9355"/>
                    <a:pt x="125" y="9906"/>
                  </a:cubicBezTo>
                  <a:lnTo>
                    <a:pt x="451" y="13214"/>
                  </a:lnTo>
                  <a:lnTo>
                    <a:pt x="551" y="14242"/>
                  </a:lnTo>
                  <a:cubicBezTo>
                    <a:pt x="627" y="14994"/>
                    <a:pt x="702" y="15771"/>
                    <a:pt x="777" y="16523"/>
                  </a:cubicBezTo>
                  <a:cubicBezTo>
                    <a:pt x="1028" y="18853"/>
                    <a:pt x="1353" y="21084"/>
                    <a:pt x="1729" y="23164"/>
                  </a:cubicBezTo>
                  <a:cubicBezTo>
                    <a:pt x="1980" y="24392"/>
                    <a:pt x="2331" y="25445"/>
                    <a:pt x="2757" y="26422"/>
                  </a:cubicBezTo>
                  <a:cubicBezTo>
                    <a:pt x="3033" y="26999"/>
                    <a:pt x="3333" y="27475"/>
                    <a:pt x="3634" y="27901"/>
                  </a:cubicBezTo>
                  <a:cubicBezTo>
                    <a:pt x="3835" y="28177"/>
                    <a:pt x="4035" y="28402"/>
                    <a:pt x="4211" y="28578"/>
                  </a:cubicBezTo>
                  <a:cubicBezTo>
                    <a:pt x="4286" y="28678"/>
                    <a:pt x="4486" y="28879"/>
                    <a:pt x="4737" y="29054"/>
                  </a:cubicBezTo>
                  <a:cubicBezTo>
                    <a:pt x="4762" y="29480"/>
                    <a:pt x="4762" y="29881"/>
                    <a:pt x="4787" y="30282"/>
                  </a:cubicBezTo>
                  <a:lnTo>
                    <a:pt x="4812" y="30733"/>
                  </a:lnTo>
                  <a:lnTo>
                    <a:pt x="5288" y="30884"/>
                  </a:lnTo>
                  <a:cubicBezTo>
                    <a:pt x="5439" y="30959"/>
                    <a:pt x="5614" y="31034"/>
                    <a:pt x="5790" y="31084"/>
                  </a:cubicBezTo>
                  <a:cubicBezTo>
                    <a:pt x="6968" y="31510"/>
                    <a:pt x="8221" y="31736"/>
                    <a:pt x="9474" y="31736"/>
                  </a:cubicBezTo>
                  <a:cubicBezTo>
                    <a:pt x="12281" y="31736"/>
                    <a:pt x="14461" y="30658"/>
                    <a:pt x="15539" y="30031"/>
                  </a:cubicBezTo>
                  <a:cubicBezTo>
                    <a:pt x="15740" y="29906"/>
                    <a:pt x="15915" y="29781"/>
                    <a:pt x="16015" y="29731"/>
                  </a:cubicBezTo>
                  <a:lnTo>
                    <a:pt x="16416" y="29480"/>
                  </a:lnTo>
                  <a:lnTo>
                    <a:pt x="16291" y="28879"/>
                  </a:lnTo>
                  <a:cubicBezTo>
                    <a:pt x="16166" y="28252"/>
                    <a:pt x="16040" y="27625"/>
                    <a:pt x="15915" y="26999"/>
                  </a:cubicBezTo>
                  <a:lnTo>
                    <a:pt x="15815" y="26548"/>
                  </a:lnTo>
                  <a:cubicBezTo>
                    <a:pt x="15840" y="26523"/>
                    <a:pt x="15865" y="26498"/>
                    <a:pt x="15865" y="26473"/>
                  </a:cubicBezTo>
                  <a:cubicBezTo>
                    <a:pt x="15990" y="26322"/>
                    <a:pt x="16065" y="26222"/>
                    <a:pt x="16141" y="26122"/>
                  </a:cubicBezTo>
                  <a:lnTo>
                    <a:pt x="16191" y="26072"/>
                  </a:lnTo>
                  <a:cubicBezTo>
                    <a:pt x="16617" y="25345"/>
                    <a:pt x="16943" y="24718"/>
                    <a:pt x="17168" y="24117"/>
                  </a:cubicBezTo>
                  <a:cubicBezTo>
                    <a:pt x="17494" y="23340"/>
                    <a:pt x="17619" y="22513"/>
                    <a:pt x="17745" y="21711"/>
                  </a:cubicBezTo>
                  <a:cubicBezTo>
                    <a:pt x="17770" y="21535"/>
                    <a:pt x="17820" y="21360"/>
                    <a:pt x="17845" y="21184"/>
                  </a:cubicBezTo>
                  <a:cubicBezTo>
                    <a:pt x="17970" y="20307"/>
                    <a:pt x="18196" y="19405"/>
                    <a:pt x="18496" y="18377"/>
                  </a:cubicBezTo>
                  <a:cubicBezTo>
                    <a:pt x="18772" y="17475"/>
                    <a:pt x="19098" y="16548"/>
                    <a:pt x="19474" y="15671"/>
                  </a:cubicBezTo>
                  <a:cubicBezTo>
                    <a:pt x="19549" y="15520"/>
                    <a:pt x="19599" y="15395"/>
                    <a:pt x="19674" y="15244"/>
                  </a:cubicBezTo>
                  <a:cubicBezTo>
                    <a:pt x="19800" y="14944"/>
                    <a:pt x="19950" y="14618"/>
                    <a:pt x="20050" y="14292"/>
                  </a:cubicBezTo>
                  <a:cubicBezTo>
                    <a:pt x="20251" y="13716"/>
                    <a:pt x="20201" y="13164"/>
                    <a:pt x="19875" y="12563"/>
                  </a:cubicBezTo>
                  <a:cubicBezTo>
                    <a:pt x="19724" y="12337"/>
                    <a:pt x="19298" y="11585"/>
                    <a:pt x="18547" y="11435"/>
                  </a:cubicBezTo>
                  <a:cubicBezTo>
                    <a:pt x="18447" y="11415"/>
                    <a:pt x="18346" y="11405"/>
                    <a:pt x="18243" y="11405"/>
                  </a:cubicBezTo>
                  <a:cubicBezTo>
                    <a:pt x="17824" y="11405"/>
                    <a:pt x="17370" y="11569"/>
                    <a:pt x="16867" y="11911"/>
                  </a:cubicBezTo>
                  <a:cubicBezTo>
                    <a:pt x="16491" y="12212"/>
                    <a:pt x="16115" y="12563"/>
                    <a:pt x="15765" y="12989"/>
                  </a:cubicBezTo>
                  <a:cubicBezTo>
                    <a:pt x="15689" y="13064"/>
                    <a:pt x="15639" y="13139"/>
                    <a:pt x="15589" y="13214"/>
                  </a:cubicBezTo>
                  <a:lnTo>
                    <a:pt x="15489" y="13365"/>
                  </a:lnTo>
                  <a:cubicBezTo>
                    <a:pt x="15464" y="13390"/>
                    <a:pt x="15439" y="13415"/>
                    <a:pt x="15439" y="13440"/>
                  </a:cubicBezTo>
                  <a:cubicBezTo>
                    <a:pt x="15389" y="13515"/>
                    <a:pt x="15313" y="13590"/>
                    <a:pt x="15288" y="13665"/>
                  </a:cubicBezTo>
                  <a:cubicBezTo>
                    <a:pt x="15163" y="13916"/>
                    <a:pt x="15063" y="14142"/>
                    <a:pt x="14988" y="14367"/>
                  </a:cubicBezTo>
                  <a:cubicBezTo>
                    <a:pt x="14887" y="13791"/>
                    <a:pt x="14812" y="13214"/>
                    <a:pt x="14712" y="12638"/>
                  </a:cubicBezTo>
                  <a:cubicBezTo>
                    <a:pt x="14436" y="11084"/>
                    <a:pt x="14186" y="9480"/>
                    <a:pt x="13860" y="7901"/>
                  </a:cubicBezTo>
                  <a:cubicBezTo>
                    <a:pt x="13684" y="7124"/>
                    <a:pt x="13484" y="6322"/>
                    <a:pt x="13258" y="5545"/>
                  </a:cubicBezTo>
                  <a:cubicBezTo>
                    <a:pt x="13058" y="4894"/>
                    <a:pt x="12782" y="4066"/>
                    <a:pt x="12381" y="3264"/>
                  </a:cubicBezTo>
                  <a:cubicBezTo>
                    <a:pt x="12130" y="2788"/>
                    <a:pt x="11905" y="2437"/>
                    <a:pt x="11654" y="2162"/>
                  </a:cubicBezTo>
                  <a:cubicBezTo>
                    <a:pt x="11309" y="1817"/>
                    <a:pt x="10905" y="1633"/>
                    <a:pt x="10521" y="1633"/>
                  </a:cubicBezTo>
                  <a:cubicBezTo>
                    <a:pt x="10404" y="1633"/>
                    <a:pt x="10287" y="1650"/>
                    <a:pt x="10176" y="1685"/>
                  </a:cubicBezTo>
                  <a:cubicBezTo>
                    <a:pt x="9750" y="1836"/>
                    <a:pt x="9399" y="2061"/>
                    <a:pt x="9148" y="2337"/>
                  </a:cubicBezTo>
                  <a:cubicBezTo>
                    <a:pt x="9023" y="1961"/>
                    <a:pt x="8872" y="1610"/>
                    <a:pt x="8697" y="1310"/>
                  </a:cubicBezTo>
                  <a:cubicBezTo>
                    <a:pt x="8421" y="758"/>
                    <a:pt x="8095" y="407"/>
                    <a:pt x="7719" y="207"/>
                  </a:cubicBezTo>
                  <a:cubicBezTo>
                    <a:pt x="7469" y="69"/>
                    <a:pt x="7206" y="0"/>
                    <a:pt x="6939" y="0"/>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23"/>
            <p:cNvSpPr/>
            <p:nvPr/>
          </p:nvSpPr>
          <p:spPr>
            <a:xfrm>
              <a:off x="6423076" y="1997672"/>
              <a:ext cx="415783" cy="646356"/>
            </a:xfrm>
            <a:custGeom>
              <a:avLst/>
              <a:gdLst/>
              <a:ahLst/>
              <a:cxnLst/>
              <a:rect l="l" t="t" r="r" b="b"/>
              <a:pathLst>
                <a:path w="20678" h="32145" extrusionOk="0">
                  <a:moveTo>
                    <a:pt x="7140" y="421"/>
                  </a:moveTo>
                  <a:cubicBezTo>
                    <a:pt x="7375" y="421"/>
                    <a:pt x="7607" y="477"/>
                    <a:pt x="7820" y="590"/>
                  </a:cubicBezTo>
                  <a:cubicBezTo>
                    <a:pt x="8146" y="766"/>
                    <a:pt x="8447" y="1117"/>
                    <a:pt x="8722" y="1618"/>
                  </a:cubicBezTo>
                  <a:cubicBezTo>
                    <a:pt x="8898" y="1919"/>
                    <a:pt x="9023" y="2244"/>
                    <a:pt x="9174" y="2620"/>
                  </a:cubicBezTo>
                  <a:lnTo>
                    <a:pt x="9274" y="2971"/>
                  </a:lnTo>
                  <a:lnTo>
                    <a:pt x="9524" y="2695"/>
                  </a:lnTo>
                  <a:cubicBezTo>
                    <a:pt x="9750" y="2420"/>
                    <a:pt x="10076" y="2219"/>
                    <a:pt x="10452" y="2094"/>
                  </a:cubicBezTo>
                  <a:cubicBezTo>
                    <a:pt x="10544" y="2065"/>
                    <a:pt x="10639" y="2051"/>
                    <a:pt x="10735" y="2051"/>
                  </a:cubicBezTo>
                  <a:cubicBezTo>
                    <a:pt x="11057" y="2051"/>
                    <a:pt x="11396" y="2211"/>
                    <a:pt x="11705" y="2520"/>
                  </a:cubicBezTo>
                  <a:cubicBezTo>
                    <a:pt x="11930" y="2771"/>
                    <a:pt x="12156" y="3096"/>
                    <a:pt x="12382" y="3548"/>
                  </a:cubicBezTo>
                  <a:cubicBezTo>
                    <a:pt x="12783" y="4350"/>
                    <a:pt x="13058" y="5177"/>
                    <a:pt x="13259" y="5828"/>
                  </a:cubicBezTo>
                  <a:cubicBezTo>
                    <a:pt x="13484" y="6580"/>
                    <a:pt x="13685" y="7382"/>
                    <a:pt x="13835" y="8159"/>
                  </a:cubicBezTo>
                  <a:cubicBezTo>
                    <a:pt x="14161" y="9713"/>
                    <a:pt x="14437" y="11317"/>
                    <a:pt x="14712" y="12871"/>
                  </a:cubicBezTo>
                  <a:cubicBezTo>
                    <a:pt x="14788" y="13447"/>
                    <a:pt x="14888" y="14024"/>
                    <a:pt x="14988" y="14625"/>
                  </a:cubicBezTo>
                  <a:lnTo>
                    <a:pt x="15138" y="15503"/>
                  </a:lnTo>
                  <a:lnTo>
                    <a:pt x="15389" y="14650"/>
                  </a:lnTo>
                  <a:cubicBezTo>
                    <a:pt x="15464" y="14425"/>
                    <a:pt x="15565" y="14199"/>
                    <a:pt x="15665" y="13974"/>
                  </a:cubicBezTo>
                  <a:cubicBezTo>
                    <a:pt x="15715" y="13899"/>
                    <a:pt x="15765" y="13823"/>
                    <a:pt x="15815" y="13748"/>
                  </a:cubicBezTo>
                  <a:cubicBezTo>
                    <a:pt x="15815" y="13723"/>
                    <a:pt x="15840" y="13698"/>
                    <a:pt x="15840" y="13698"/>
                  </a:cubicBezTo>
                  <a:lnTo>
                    <a:pt x="15966" y="13548"/>
                  </a:lnTo>
                  <a:cubicBezTo>
                    <a:pt x="16016" y="13472"/>
                    <a:pt x="16066" y="13397"/>
                    <a:pt x="16116" y="13347"/>
                  </a:cubicBezTo>
                  <a:cubicBezTo>
                    <a:pt x="16467" y="12896"/>
                    <a:pt x="16818" y="12570"/>
                    <a:pt x="17194" y="12295"/>
                  </a:cubicBezTo>
                  <a:cubicBezTo>
                    <a:pt x="17654" y="11995"/>
                    <a:pt x="18066" y="11838"/>
                    <a:pt x="18443" y="11838"/>
                  </a:cubicBezTo>
                  <a:cubicBezTo>
                    <a:pt x="18538" y="11838"/>
                    <a:pt x="18631" y="11848"/>
                    <a:pt x="18722" y="11868"/>
                  </a:cubicBezTo>
                  <a:cubicBezTo>
                    <a:pt x="19374" y="11969"/>
                    <a:pt x="19750" y="12645"/>
                    <a:pt x="19875" y="12871"/>
                  </a:cubicBezTo>
                  <a:lnTo>
                    <a:pt x="19875" y="12896"/>
                  </a:lnTo>
                  <a:cubicBezTo>
                    <a:pt x="20201" y="13422"/>
                    <a:pt x="20251" y="13899"/>
                    <a:pt x="20051" y="14450"/>
                  </a:cubicBezTo>
                  <a:cubicBezTo>
                    <a:pt x="19951" y="14751"/>
                    <a:pt x="19825" y="15077"/>
                    <a:pt x="19675" y="15377"/>
                  </a:cubicBezTo>
                  <a:cubicBezTo>
                    <a:pt x="19625" y="15528"/>
                    <a:pt x="19550" y="15653"/>
                    <a:pt x="19499" y="15803"/>
                  </a:cubicBezTo>
                  <a:cubicBezTo>
                    <a:pt x="19098" y="16681"/>
                    <a:pt x="18773" y="17608"/>
                    <a:pt x="18497" y="18535"/>
                  </a:cubicBezTo>
                  <a:cubicBezTo>
                    <a:pt x="18196" y="19563"/>
                    <a:pt x="17971" y="20490"/>
                    <a:pt x="17845" y="21342"/>
                  </a:cubicBezTo>
                  <a:cubicBezTo>
                    <a:pt x="17795" y="21543"/>
                    <a:pt x="17770" y="21718"/>
                    <a:pt x="17745" y="21894"/>
                  </a:cubicBezTo>
                  <a:cubicBezTo>
                    <a:pt x="17620" y="22696"/>
                    <a:pt x="17494" y="23498"/>
                    <a:pt x="17194" y="24249"/>
                  </a:cubicBezTo>
                  <a:cubicBezTo>
                    <a:pt x="16968" y="24826"/>
                    <a:pt x="16642" y="25453"/>
                    <a:pt x="16216" y="26154"/>
                  </a:cubicBezTo>
                  <a:lnTo>
                    <a:pt x="16166" y="26204"/>
                  </a:lnTo>
                  <a:cubicBezTo>
                    <a:pt x="16091" y="26305"/>
                    <a:pt x="16016" y="26405"/>
                    <a:pt x="15890" y="26555"/>
                  </a:cubicBezTo>
                  <a:lnTo>
                    <a:pt x="15790" y="26706"/>
                  </a:lnTo>
                  <a:lnTo>
                    <a:pt x="15890" y="27232"/>
                  </a:lnTo>
                  <a:cubicBezTo>
                    <a:pt x="16016" y="27859"/>
                    <a:pt x="16166" y="28510"/>
                    <a:pt x="16291" y="29137"/>
                  </a:cubicBezTo>
                  <a:lnTo>
                    <a:pt x="16392" y="29588"/>
                  </a:lnTo>
                  <a:lnTo>
                    <a:pt x="16091" y="29763"/>
                  </a:lnTo>
                  <a:cubicBezTo>
                    <a:pt x="15991" y="29838"/>
                    <a:pt x="15840" y="29939"/>
                    <a:pt x="15615" y="30064"/>
                  </a:cubicBezTo>
                  <a:cubicBezTo>
                    <a:pt x="14587" y="30691"/>
                    <a:pt x="12432" y="31718"/>
                    <a:pt x="9675" y="31718"/>
                  </a:cubicBezTo>
                  <a:cubicBezTo>
                    <a:pt x="8447" y="31718"/>
                    <a:pt x="7219" y="31518"/>
                    <a:pt x="6041" y="31092"/>
                  </a:cubicBezTo>
                  <a:cubicBezTo>
                    <a:pt x="5890" y="31042"/>
                    <a:pt x="5715" y="30966"/>
                    <a:pt x="5539" y="30891"/>
                  </a:cubicBezTo>
                  <a:lnTo>
                    <a:pt x="5214" y="30791"/>
                  </a:lnTo>
                  <a:lnTo>
                    <a:pt x="5214" y="30490"/>
                  </a:lnTo>
                  <a:cubicBezTo>
                    <a:pt x="5189" y="30064"/>
                    <a:pt x="5164" y="29663"/>
                    <a:pt x="5138" y="29262"/>
                  </a:cubicBezTo>
                  <a:lnTo>
                    <a:pt x="5138" y="29162"/>
                  </a:lnTo>
                  <a:lnTo>
                    <a:pt x="5063" y="29087"/>
                  </a:lnTo>
                  <a:cubicBezTo>
                    <a:pt x="4838" y="28936"/>
                    <a:pt x="4637" y="28736"/>
                    <a:pt x="4562" y="28635"/>
                  </a:cubicBezTo>
                  <a:cubicBezTo>
                    <a:pt x="4387" y="28460"/>
                    <a:pt x="4211" y="28260"/>
                    <a:pt x="4011" y="27984"/>
                  </a:cubicBezTo>
                  <a:cubicBezTo>
                    <a:pt x="3710" y="27583"/>
                    <a:pt x="3434" y="27107"/>
                    <a:pt x="3158" y="26530"/>
                  </a:cubicBezTo>
                  <a:cubicBezTo>
                    <a:pt x="2707" y="25578"/>
                    <a:pt x="2382" y="24550"/>
                    <a:pt x="2131" y="23322"/>
                  </a:cubicBezTo>
                  <a:cubicBezTo>
                    <a:pt x="1755" y="21267"/>
                    <a:pt x="1429" y="19036"/>
                    <a:pt x="1179" y="16706"/>
                  </a:cubicBezTo>
                  <a:cubicBezTo>
                    <a:pt x="1103" y="15979"/>
                    <a:pt x="1053" y="15252"/>
                    <a:pt x="978" y="14525"/>
                  </a:cubicBezTo>
                  <a:lnTo>
                    <a:pt x="552" y="10089"/>
                  </a:lnTo>
                  <a:cubicBezTo>
                    <a:pt x="502" y="9588"/>
                    <a:pt x="452" y="9011"/>
                    <a:pt x="427" y="8410"/>
                  </a:cubicBezTo>
                  <a:cubicBezTo>
                    <a:pt x="427" y="7783"/>
                    <a:pt x="427" y="7207"/>
                    <a:pt x="602" y="6706"/>
                  </a:cubicBezTo>
                  <a:cubicBezTo>
                    <a:pt x="752" y="6254"/>
                    <a:pt x="1003" y="6054"/>
                    <a:pt x="1204" y="5979"/>
                  </a:cubicBezTo>
                  <a:cubicBezTo>
                    <a:pt x="1393" y="5906"/>
                    <a:pt x="1583" y="5867"/>
                    <a:pt x="1768" y="5867"/>
                  </a:cubicBezTo>
                  <a:cubicBezTo>
                    <a:pt x="1901" y="5867"/>
                    <a:pt x="2030" y="5887"/>
                    <a:pt x="2156" y="5929"/>
                  </a:cubicBezTo>
                  <a:cubicBezTo>
                    <a:pt x="2206" y="5929"/>
                    <a:pt x="2256" y="5954"/>
                    <a:pt x="2306" y="5979"/>
                  </a:cubicBezTo>
                  <a:lnTo>
                    <a:pt x="2632" y="6154"/>
                  </a:lnTo>
                  <a:lnTo>
                    <a:pt x="2632" y="6154"/>
                  </a:lnTo>
                  <a:lnTo>
                    <a:pt x="2607" y="5778"/>
                  </a:lnTo>
                  <a:cubicBezTo>
                    <a:pt x="2557" y="5477"/>
                    <a:pt x="2557" y="5202"/>
                    <a:pt x="2557" y="4926"/>
                  </a:cubicBezTo>
                  <a:cubicBezTo>
                    <a:pt x="2557" y="3823"/>
                    <a:pt x="2858" y="2996"/>
                    <a:pt x="3459" y="2545"/>
                  </a:cubicBezTo>
                  <a:cubicBezTo>
                    <a:pt x="3756" y="2319"/>
                    <a:pt x="4088" y="2201"/>
                    <a:pt x="4398" y="2201"/>
                  </a:cubicBezTo>
                  <a:cubicBezTo>
                    <a:pt x="4534" y="2201"/>
                    <a:pt x="4665" y="2224"/>
                    <a:pt x="4788" y="2269"/>
                  </a:cubicBezTo>
                  <a:cubicBezTo>
                    <a:pt x="4938" y="2320"/>
                    <a:pt x="5113" y="2395"/>
                    <a:pt x="5239" y="2520"/>
                  </a:cubicBezTo>
                  <a:lnTo>
                    <a:pt x="5590" y="2821"/>
                  </a:lnTo>
                  <a:lnTo>
                    <a:pt x="5590" y="2370"/>
                  </a:lnTo>
                  <a:cubicBezTo>
                    <a:pt x="5590" y="2169"/>
                    <a:pt x="5615" y="1969"/>
                    <a:pt x="5665" y="1768"/>
                  </a:cubicBezTo>
                  <a:cubicBezTo>
                    <a:pt x="5765" y="1217"/>
                    <a:pt x="6041" y="791"/>
                    <a:pt x="6442" y="590"/>
                  </a:cubicBezTo>
                  <a:cubicBezTo>
                    <a:pt x="6667" y="477"/>
                    <a:pt x="6905" y="421"/>
                    <a:pt x="7140" y="421"/>
                  </a:cubicBezTo>
                  <a:close/>
                  <a:moveTo>
                    <a:pt x="7178" y="1"/>
                  </a:moveTo>
                  <a:cubicBezTo>
                    <a:pt x="6862" y="1"/>
                    <a:pt x="6541" y="83"/>
                    <a:pt x="6241" y="239"/>
                  </a:cubicBezTo>
                  <a:cubicBezTo>
                    <a:pt x="5740" y="465"/>
                    <a:pt x="5364" y="991"/>
                    <a:pt x="5239" y="1693"/>
                  </a:cubicBezTo>
                  <a:cubicBezTo>
                    <a:pt x="5214" y="1793"/>
                    <a:pt x="5214" y="1893"/>
                    <a:pt x="5189" y="1994"/>
                  </a:cubicBezTo>
                  <a:cubicBezTo>
                    <a:pt x="5113" y="1944"/>
                    <a:pt x="5013" y="1893"/>
                    <a:pt x="4938" y="1868"/>
                  </a:cubicBezTo>
                  <a:cubicBezTo>
                    <a:pt x="4766" y="1806"/>
                    <a:pt x="4585" y="1775"/>
                    <a:pt x="4400" y="1775"/>
                  </a:cubicBezTo>
                  <a:cubicBezTo>
                    <a:pt x="3993" y="1775"/>
                    <a:pt x="3571" y="1926"/>
                    <a:pt x="3209" y="2219"/>
                  </a:cubicBezTo>
                  <a:cubicBezTo>
                    <a:pt x="2507" y="2746"/>
                    <a:pt x="2131" y="3673"/>
                    <a:pt x="2131" y="4926"/>
                  </a:cubicBezTo>
                  <a:cubicBezTo>
                    <a:pt x="2131" y="5102"/>
                    <a:pt x="2131" y="5302"/>
                    <a:pt x="2156" y="5477"/>
                  </a:cubicBezTo>
                  <a:cubicBezTo>
                    <a:pt x="2030" y="5450"/>
                    <a:pt x="1898" y="5436"/>
                    <a:pt x="1763" y="5436"/>
                  </a:cubicBezTo>
                  <a:cubicBezTo>
                    <a:pt x="1524" y="5436"/>
                    <a:pt x="1278" y="5481"/>
                    <a:pt x="1053" y="5578"/>
                  </a:cubicBezTo>
                  <a:cubicBezTo>
                    <a:pt x="778" y="5703"/>
                    <a:pt x="402" y="5954"/>
                    <a:pt x="201" y="6580"/>
                  </a:cubicBezTo>
                  <a:cubicBezTo>
                    <a:pt x="1" y="7132"/>
                    <a:pt x="1" y="7733"/>
                    <a:pt x="1" y="8435"/>
                  </a:cubicBezTo>
                  <a:cubicBezTo>
                    <a:pt x="26" y="8986"/>
                    <a:pt x="76" y="9588"/>
                    <a:pt x="126" y="10139"/>
                  </a:cubicBezTo>
                  <a:lnTo>
                    <a:pt x="452" y="13447"/>
                  </a:lnTo>
                  <a:lnTo>
                    <a:pt x="552" y="14550"/>
                  </a:lnTo>
                  <a:cubicBezTo>
                    <a:pt x="627" y="15302"/>
                    <a:pt x="702" y="16029"/>
                    <a:pt x="778" y="16756"/>
                  </a:cubicBezTo>
                  <a:cubicBezTo>
                    <a:pt x="1028" y="19112"/>
                    <a:pt x="1329" y="21342"/>
                    <a:pt x="1730" y="23397"/>
                  </a:cubicBezTo>
                  <a:cubicBezTo>
                    <a:pt x="1981" y="24650"/>
                    <a:pt x="2331" y="25728"/>
                    <a:pt x="2783" y="26706"/>
                  </a:cubicBezTo>
                  <a:cubicBezTo>
                    <a:pt x="3058" y="27307"/>
                    <a:pt x="3359" y="27808"/>
                    <a:pt x="3660" y="28234"/>
                  </a:cubicBezTo>
                  <a:cubicBezTo>
                    <a:pt x="3885" y="28535"/>
                    <a:pt x="4061" y="28761"/>
                    <a:pt x="4261" y="28936"/>
                  </a:cubicBezTo>
                  <a:cubicBezTo>
                    <a:pt x="4336" y="29036"/>
                    <a:pt x="4512" y="29212"/>
                    <a:pt x="4737" y="29362"/>
                  </a:cubicBezTo>
                  <a:cubicBezTo>
                    <a:pt x="4737" y="29763"/>
                    <a:pt x="4763" y="30139"/>
                    <a:pt x="4788" y="30515"/>
                  </a:cubicBezTo>
                  <a:lnTo>
                    <a:pt x="4813" y="31092"/>
                  </a:lnTo>
                  <a:lnTo>
                    <a:pt x="5389" y="31292"/>
                  </a:lnTo>
                  <a:cubicBezTo>
                    <a:pt x="5565" y="31367"/>
                    <a:pt x="5740" y="31417"/>
                    <a:pt x="5915" y="31493"/>
                  </a:cubicBezTo>
                  <a:cubicBezTo>
                    <a:pt x="7118" y="31919"/>
                    <a:pt x="8397" y="32144"/>
                    <a:pt x="9675" y="32144"/>
                  </a:cubicBezTo>
                  <a:cubicBezTo>
                    <a:pt x="12532" y="32144"/>
                    <a:pt x="14763" y="31067"/>
                    <a:pt x="15840" y="30415"/>
                  </a:cubicBezTo>
                  <a:cubicBezTo>
                    <a:pt x="16066" y="30290"/>
                    <a:pt x="16241" y="30164"/>
                    <a:pt x="16316" y="30114"/>
                  </a:cubicBezTo>
                  <a:lnTo>
                    <a:pt x="16843" y="29788"/>
                  </a:lnTo>
                  <a:lnTo>
                    <a:pt x="16692" y="29036"/>
                  </a:lnTo>
                  <a:cubicBezTo>
                    <a:pt x="16567" y="28410"/>
                    <a:pt x="16442" y="27783"/>
                    <a:pt x="16316" y="27157"/>
                  </a:cubicBezTo>
                  <a:lnTo>
                    <a:pt x="16241" y="26806"/>
                  </a:lnTo>
                  <a:cubicBezTo>
                    <a:pt x="16342" y="26656"/>
                    <a:pt x="16417" y="26555"/>
                    <a:pt x="16517" y="26455"/>
                  </a:cubicBezTo>
                  <a:lnTo>
                    <a:pt x="16567" y="26380"/>
                  </a:lnTo>
                  <a:cubicBezTo>
                    <a:pt x="17018" y="25628"/>
                    <a:pt x="17344" y="25001"/>
                    <a:pt x="17570" y="24400"/>
                  </a:cubicBezTo>
                  <a:cubicBezTo>
                    <a:pt x="17895" y="23598"/>
                    <a:pt x="18021" y="22771"/>
                    <a:pt x="18146" y="21969"/>
                  </a:cubicBezTo>
                  <a:cubicBezTo>
                    <a:pt x="18196" y="21793"/>
                    <a:pt x="18221" y="21618"/>
                    <a:pt x="18246" y="21417"/>
                  </a:cubicBezTo>
                  <a:cubicBezTo>
                    <a:pt x="18397" y="20565"/>
                    <a:pt x="18597" y="19663"/>
                    <a:pt x="18898" y="18635"/>
                  </a:cubicBezTo>
                  <a:cubicBezTo>
                    <a:pt x="19174" y="17733"/>
                    <a:pt x="19499" y="16831"/>
                    <a:pt x="19875" y="15954"/>
                  </a:cubicBezTo>
                  <a:cubicBezTo>
                    <a:pt x="19925" y="15828"/>
                    <a:pt x="20001" y="15678"/>
                    <a:pt x="20051" y="15553"/>
                  </a:cubicBezTo>
                  <a:cubicBezTo>
                    <a:pt x="20201" y="15227"/>
                    <a:pt x="20352" y="14901"/>
                    <a:pt x="20452" y="14575"/>
                  </a:cubicBezTo>
                  <a:cubicBezTo>
                    <a:pt x="20677" y="13924"/>
                    <a:pt x="20602" y="13297"/>
                    <a:pt x="20251" y="12670"/>
                  </a:cubicBezTo>
                  <a:cubicBezTo>
                    <a:pt x="20101" y="12420"/>
                    <a:pt x="19650" y="11593"/>
                    <a:pt x="18798" y="11442"/>
                  </a:cubicBezTo>
                  <a:cubicBezTo>
                    <a:pt x="18683" y="11416"/>
                    <a:pt x="18565" y="11403"/>
                    <a:pt x="18443" y="11403"/>
                  </a:cubicBezTo>
                  <a:cubicBezTo>
                    <a:pt x="17983" y="11403"/>
                    <a:pt x="17479" y="11592"/>
                    <a:pt x="16943" y="11969"/>
                  </a:cubicBezTo>
                  <a:cubicBezTo>
                    <a:pt x="16542" y="12244"/>
                    <a:pt x="16166" y="12620"/>
                    <a:pt x="15790" y="13071"/>
                  </a:cubicBezTo>
                  <a:cubicBezTo>
                    <a:pt x="15740" y="13147"/>
                    <a:pt x="15690" y="13222"/>
                    <a:pt x="15615" y="13297"/>
                  </a:cubicBezTo>
                  <a:lnTo>
                    <a:pt x="15464" y="13523"/>
                  </a:lnTo>
                  <a:cubicBezTo>
                    <a:pt x="15389" y="13623"/>
                    <a:pt x="15339" y="13698"/>
                    <a:pt x="15314" y="13773"/>
                  </a:cubicBezTo>
                  <a:cubicBezTo>
                    <a:pt x="15289" y="13798"/>
                    <a:pt x="15289" y="13798"/>
                    <a:pt x="15289" y="13823"/>
                  </a:cubicBezTo>
                  <a:cubicBezTo>
                    <a:pt x="15239" y="13472"/>
                    <a:pt x="15164" y="13122"/>
                    <a:pt x="15113" y="12771"/>
                  </a:cubicBezTo>
                  <a:cubicBezTo>
                    <a:pt x="14863" y="11242"/>
                    <a:pt x="14587" y="9638"/>
                    <a:pt x="14261" y="8059"/>
                  </a:cubicBezTo>
                  <a:cubicBezTo>
                    <a:pt x="14086" y="7282"/>
                    <a:pt x="13885" y="6480"/>
                    <a:pt x="13635" y="5703"/>
                  </a:cubicBezTo>
                  <a:cubicBezTo>
                    <a:pt x="13459" y="5051"/>
                    <a:pt x="13159" y="4174"/>
                    <a:pt x="12758" y="3372"/>
                  </a:cubicBezTo>
                  <a:cubicBezTo>
                    <a:pt x="12507" y="2871"/>
                    <a:pt x="12256" y="2520"/>
                    <a:pt x="12006" y="2244"/>
                  </a:cubicBezTo>
                  <a:cubicBezTo>
                    <a:pt x="11623" y="1843"/>
                    <a:pt x="11168" y="1631"/>
                    <a:pt x="10729" y="1631"/>
                  </a:cubicBezTo>
                  <a:cubicBezTo>
                    <a:pt x="10592" y="1631"/>
                    <a:pt x="10457" y="1651"/>
                    <a:pt x="10326" y="1693"/>
                  </a:cubicBezTo>
                  <a:cubicBezTo>
                    <a:pt x="9976" y="1793"/>
                    <a:pt x="9675" y="1969"/>
                    <a:pt x="9449" y="2169"/>
                  </a:cubicBezTo>
                  <a:cubicBezTo>
                    <a:pt x="9349" y="1893"/>
                    <a:pt x="9224" y="1643"/>
                    <a:pt x="9098" y="1417"/>
                  </a:cubicBezTo>
                  <a:cubicBezTo>
                    <a:pt x="8773" y="841"/>
                    <a:pt x="8422" y="440"/>
                    <a:pt x="8021" y="214"/>
                  </a:cubicBezTo>
                  <a:cubicBezTo>
                    <a:pt x="7756" y="70"/>
                    <a:pt x="7469" y="1"/>
                    <a:pt x="71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23"/>
            <p:cNvSpPr/>
            <p:nvPr/>
          </p:nvSpPr>
          <p:spPr>
            <a:xfrm>
              <a:off x="5901990" y="2021902"/>
              <a:ext cx="382525" cy="610021"/>
            </a:xfrm>
            <a:custGeom>
              <a:avLst/>
              <a:gdLst/>
              <a:ahLst/>
              <a:cxnLst/>
              <a:rect l="l" t="t" r="r" b="b"/>
              <a:pathLst>
                <a:path w="19024" h="30338" extrusionOk="0">
                  <a:moveTo>
                    <a:pt x="11195" y="1"/>
                  </a:moveTo>
                  <a:cubicBezTo>
                    <a:pt x="11151" y="1"/>
                    <a:pt x="11103" y="3"/>
                    <a:pt x="11053" y="12"/>
                  </a:cubicBezTo>
                  <a:cubicBezTo>
                    <a:pt x="10652" y="62"/>
                    <a:pt x="10327" y="287"/>
                    <a:pt x="10101" y="438"/>
                  </a:cubicBezTo>
                  <a:cubicBezTo>
                    <a:pt x="9850" y="638"/>
                    <a:pt x="9650" y="889"/>
                    <a:pt x="9449" y="1240"/>
                  </a:cubicBezTo>
                  <a:cubicBezTo>
                    <a:pt x="9349" y="1440"/>
                    <a:pt x="9249" y="1641"/>
                    <a:pt x="9174" y="1891"/>
                  </a:cubicBezTo>
                  <a:cubicBezTo>
                    <a:pt x="8898" y="1591"/>
                    <a:pt x="8572" y="1440"/>
                    <a:pt x="8171" y="1415"/>
                  </a:cubicBezTo>
                  <a:cubicBezTo>
                    <a:pt x="7720" y="1415"/>
                    <a:pt x="7294" y="1641"/>
                    <a:pt x="7093" y="1766"/>
                  </a:cubicBezTo>
                  <a:cubicBezTo>
                    <a:pt x="6793" y="1967"/>
                    <a:pt x="6517" y="2242"/>
                    <a:pt x="6342" y="2518"/>
                  </a:cubicBezTo>
                  <a:cubicBezTo>
                    <a:pt x="5966" y="3069"/>
                    <a:pt x="5715" y="3721"/>
                    <a:pt x="5540" y="4298"/>
                  </a:cubicBezTo>
                  <a:cubicBezTo>
                    <a:pt x="5339" y="4899"/>
                    <a:pt x="5164" y="5526"/>
                    <a:pt x="5038" y="6077"/>
                  </a:cubicBezTo>
                  <a:cubicBezTo>
                    <a:pt x="4687" y="7455"/>
                    <a:pt x="4412" y="8583"/>
                    <a:pt x="4186" y="9661"/>
                  </a:cubicBezTo>
                  <a:cubicBezTo>
                    <a:pt x="4136" y="9962"/>
                    <a:pt x="4061" y="10288"/>
                    <a:pt x="4011" y="10638"/>
                  </a:cubicBezTo>
                  <a:cubicBezTo>
                    <a:pt x="3961" y="10488"/>
                    <a:pt x="3936" y="10363"/>
                    <a:pt x="3885" y="10237"/>
                  </a:cubicBezTo>
                  <a:cubicBezTo>
                    <a:pt x="3710" y="9611"/>
                    <a:pt x="3484" y="9135"/>
                    <a:pt x="3209" y="8734"/>
                  </a:cubicBezTo>
                  <a:cubicBezTo>
                    <a:pt x="2852" y="8238"/>
                    <a:pt x="2385" y="7977"/>
                    <a:pt x="1882" y="7977"/>
                  </a:cubicBezTo>
                  <a:cubicBezTo>
                    <a:pt x="1750" y="7977"/>
                    <a:pt x="1615" y="7995"/>
                    <a:pt x="1479" y="8032"/>
                  </a:cubicBezTo>
                  <a:cubicBezTo>
                    <a:pt x="502" y="8232"/>
                    <a:pt x="226" y="8909"/>
                    <a:pt x="151" y="9260"/>
                  </a:cubicBezTo>
                  <a:cubicBezTo>
                    <a:pt x="1" y="9811"/>
                    <a:pt x="51" y="10388"/>
                    <a:pt x="101" y="10914"/>
                  </a:cubicBezTo>
                  <a:cubicBezTo>
                    <a:pt x="151" y="11491"/>
                    <a:pt x="251" y="12067"/>
                    <a:pt x="326" y="12643"/>
                  </a:cubicBezTo>
                  <a:cubicBezTo>
                    <a:pt x="402" y="13069"/>
                    <a:pt x="452" y="13496"/>
                    <a:pt x="502" y="13922"/>
                  </a:cubicBezTo>
                  <a:lnTo>
                    <a:pt x="502" y="13947"/>
                  </a:lnTo>
                  <a:cubicBezTo>
                    <a:pt x="577" y="14398"/>
                    <a:pt x="627" y="14874"/>
                    <a:pt x="677" y="15325"/>
                  </a:cubicBezTo>
                  <a:cubicBezTo>
                    <a:pt x="727" y="15851"/>
                    <a:pt x="778" y="16403"/>
                    <a:pt x="853" y="16954"/>
                  </a:cubicBezTo>
                  <a:cubicBezTo>
                    <a:pt x="1028" y="18132"/>
                    <a:pt x="1179" y="19085"/>
                    <a:pt x="1404" y="19987"/>
                  </a:cubicBezTo>
                  <a:cubicBezTo>
                    <a:pt x="1855" y="21992"/>
                    <a:pt x="2557" y="23897"/>
                    <a:pt x="3509" y="25626"/>
                  </a:cubicBezTo>
                  <a:lnTo>
                    <a:pt x="3083" y="27130"/>
                  </a:lnTo>
                  <a:lnTo>
                    <a:pt x="3008" y="27430"/>
                  </a:lnTo>
                  <a:lnTo>
                    <a:pt x="3209" y="27681"/>
                  </a:lnTo>
                  <a:cubicBezTo>
                    <a:pt x="3209" y="27731"/>
                    <a:pt x="3234" y="27756"/>
                    <a:pt x="3259" y="27806"/>
                  </a:cubicBezTo>
                  <a:cubicBezTo>
                    <a:pt x="3309" y="27857"/>
                    <a:pt x="3359" y="27907"/>
                    <a:pt x="3409" y="27982"/>
                  </a:cubicBezTo>
                  <a:cubicBezTo>
                    <a:pt x="3710" y="28333"/>
                    <a:pt x="4061" y="28659"/>
                    <a:pt x="4487" y="28959"/>
                  </a:cubicBezTo>
                  <a:cubicBezTo>
                    <a:pt x="5815" y="29862"/>
                    <a:pt x="7494" y="30338"/>
                    <a:pt x="9499" y="30338"/>
                  </a:cubicBezTo>
                  <a:cubicBezTo>
                    <a:pt x="10728" y="30338"/>
                    <a:pt x="12106" y="30162"/>
                    <a:pt x="13535" y="29786"/>
                  </a:cubicBezTo>
                  <a:cubicBezTo>
                    <a:pt x="13660" y="29761"/>
                    <a:pt x="13760" y="29736"/>
                    <a:pt x="13885" y="29711"/>
                  </a:cubicBezTo>
                  <a:lnTo>
                    <a:pt x="14387" y="29586"/>
                  </a:lnTo>
                  <a:lnTo>
                    <a:pt x="14462" y="28809"/>
                  </a:lnTo>
                  <a:cubicBezTo>
                    <a:pt x="14512" y="28508"/>
                    <a:pt x="14537" y="28232"/>
                    <a:pt x="14562" y="27932"/>
                  </a:cubicBezTo>
                  <a:cubicBezTo>
                    <a:pt x="14738" y="27806"/>
                    <a:pt x="14938" y="27656"/>
                    <a:pt x="15139" y="27456"/>
                  </a:cubicBezTo>
                  <a:cubicBezTo>
                    <a:pt x="15364" y="27230"/>
                    <a:pt x="15565" y="27029"/>
                    <a:pt x="15740" y="26804"/>
                  </a:cubicBezTo>
                  <a:cubicBezTo>
                    <a:pt x="16091" y="26378"/>
                    <a:pt x="16392" y="25877"/>
                    <a:pt x="16642" y="25300"/>
                  </a:cubicBezTo>
                  <a:cubicBezTo>
                    <a:pt x="17093" y="24323"/>
                    <a:pt x="17419" y="23195"/>
                    <a:pt x="17595" y="21967"/>
                  </a:cubicBezTo>
                  <a:cubicBezTo>
                    <a:pt x="17695" y="21115"/>
                    <a:pt x="17745" y="20237"/>
                    <a:pt x="17795" y="19385"/>
                  </a:cubicBezTo>
                  <a:cubicBezTo>
                    <a:pt x="17795" y="19135"/>
                    <a:pt x="17820" y="18859"/>
                    <a:pt x="17845" y="18608"/>
                  </a:cubicBezTo>
                  <a:cubicBezTo>
                    <a:pt x="17845" y="18257"/>
                    <a:pt x="17870" y="17932"/>
                    <a:pt x="17895" y="17606"/>
                  </a:cubicBezTo>
                  <a:cubicBezTo>
                    <a:pt x="17946" y="16829"/>
                    <a:pt x="17971" y="16052"/>
                    <a:pt x="18046" y="15275"/>
                  </a:cubicBezTo>
                  <a:cubicBezTo>
                    <a:pt x="18121" y="14473"/>
                    <a:pt x="18246" y="13671"/>
                    <a:pt x="18372" y="12869"/>
                  </a:cubicBezTo>
                  <a:cubicBezTo>
                    <a:pt x="18422" y="12568"/>
                    <a:pt x="18472" y="12267"/>
                    <a:pt x="18522" y="11992"/>
                  </a:cubicBezTo>
                  <a:cubicBezTo>
                    <a:pt x="18672" y="10989"/>
                    <a:pt x="18848" y="9811"/>
                    <a:pt x="18948" y="8633"/>
                  </a:cubicBezTo>
                  <a:cubicBezTo>
                    <a:pt x="18998" y="8007"/>
                    <a:pt x="19023" y="7455"/>
                    <a:pt x="19023" y="6929"/>
                  </a:cubicBezTo>
                  <a:cubicBezTo>
                    <a:pt x="19023" y="6353"/>
                    <a:pt x="19023" y="5751"/>
                    <a:pt x="18873" y="5175"/>
                  </a:cubicBezTo>
                  <a:cubicBezTo>
                    <a:pt x="18773" y="4749"/>
                    <a:pt x="18597" y="4448"/>
                    <a:pt x="18397" y="4247"/>
                  </a:cubicBezTo>
                  <a:cubicBezTo>
                    <a:pt x="18296" y="4172"/>
                    <a:pt x="18221" y="4122"/>
                    <a:pt x="18146" y="4072"/>
                  </a:cubicBezTo>
                  <a:cubicBezTo>
                    <a:pt x="18071" y="4022"/>
                    <a:pt x="17996" y="3997"/>
                    <a:pt x="17895" y="3947"/>
                  </a:cubicBezTo>
                  <a:cubicBezTo>
                    <a:pt x="17745" y="3897"/>
                    <a:pt x="17595" y="3846"/>
                    <a:pt x="17419" y="3821"/>
                  </a:cubicBezTo>
                  <a:cubicBezTo>
                    <a:pt x="17295" y="3798"/>
                    <a:pt x="17166" y="3787"/>
                    <a:pt x="17035" y="3787"/>
                  </a:cubicBezTo>
                  <a:cubicBezTo>
                    <a:pt x="16741" y="3787"/>
                    <a:pt x="16435" y="3843"/>
                    <a:pt x="16141" y="3947"/>
                  </a:cubicBezTo>
                  <a:cubicBezTo>
                    <a:pt x="16141" y="3796"/>
                    <a:pt x="16141" y="3646"/>
                    <a:pt x="16141" y="3496"/>
                  </a:cubicBezTo>
                  <a:cubicBezTo>
                    <a:pt x="16141" y="3069"/>
                    <a:pt x="16091" y="2719"/>
                    <a:pt x="15991" y="2393"/>
                  </a:cubicBezTo>
                  <a:lnTo>
                    <a:pt x="15941" y="2267"/>
                  </a:lnTo>
                  <a:cubicBezTo>
                    <a:pt x="15815" y="2017"/>
                    <a:pt x="15640" y="1816"/>
                    <a:pt x="15464" y="1641"/>
                  </a:cubicBezTo>
                  <a:cubicBezTo>
                    <a:pt x="15364" y="1566"/>
                    <a:pt x="15289" y="1516"/>
                    <a:pt x="15189" y="1465"/>
                  </a:cubicBezTo>
                  <a:lnTo>
                    <a:pt x="15038" y="1365"/>
                  </a:lnTo>
                  <a:cubicBezTo>
                    <a:pt x="15013" y="1340"/>
                    <a:pt x="15013" y="1340"/>
                    <a:pt x="14988" y="1340"/>
                  </a:cubicBezTo>
                  <a:cubicBezTo>
                    <a:pt x="14913" y="1290"/>
                    <a:pt x="14813" y="1240"/>
                    <a:pt x="14687" y="1215"/>
                  </a:cubicBezTo>
                  <a:cubicBezTo>
                    <a:pt x="14518" y="1144"/>
                    <a:pt x="14341" y="1113"/>
                    <a:pt x="14169" y="1113"/>
                  </a:cubicBezTo>
                  <a:cubicBezTo>
                    <a:pt x="14035" y="1113"/>
                    <a:pt x="13906" y="1132"/>
                    <a:pt x="13785" y="1165"/>
                  </a:cubicBezTo>
                  <a:cubicBezTo>
                    <a:pt x="13635" y="1215"/>
                    <a:pt x="13509" y="1290"/>
                    <a:pt x="13384" y="1365"/>
                  </a:cubicBezTo>
                  <a:cubicBezTo>
                    <a:pt x="13309" y="1089"/>
                    <a:pt x="13184" y="864"/>
                    <a:pt x="13008" y="663"/>
                  </a:cubicBezTo>
                  <a:cubicBezTo>
                    <a:pt x="12783" y="388"/>
                    <a:pt x="12457" y="212"/>
                    <a:pt x="12106" y="112"/>
                  </a:cubicBezTo>
                  <a:cubicBezTo>
                    <a:pt x="11981" y="62"/>
                    <a:pt x="11855" y="37"/>
                    <a:pt x="11755" y="37"/>
                  </a:cubicBezTo>
                  <a:lnTo>
                    <a:pt x="11555" y="12"/>
                  </a:lnTo>
                  <a:lnTo>
                    <a:pt x="11429" y="12"/>
                  </a:lnTo>
                  <a:cubicBezTo>
                    <a:pt x="11362" y="12"/>
                    <a:pt x="11284" y="1"/>
                    <a:pt x="11195" y="1"/>
                  </a:cubicBezTo>
                  <a:close/>
                </a:path>
              </a:pathLst>
            </a:custGeom>
            <a:solidFill>
              <a:srgbClr val="FFD5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23"/>
            <p:cNvSpPr/>
            <p:nvPr/>
          </p:nvSpPr>
          <p:spPr>
            <a:xfrm>
              <a:off x="5897968" y="2017599"/>
              <a:ext cx="391071" cy="618366"/>
            </a:xfrm>
            <a:custGeom>
              <a:avLst/>
              <a:gdLst/>
              <a:ahLst/>
              <a:cxnLst/>
              <a:rect l="l" t="t" r="r" b="b"/>
              <a:pathLst>
                <a:path w="19449" h="30753" extrusionOk="0">
                  <a:moveTo>
                    <a:pt x="11730" y="426"/>
                  </a:moveTo>
                  <a:lnTo>
                    <a:pt x="11905" y="451"/>
                  </a:lnTo>
                  <a:cubicBezTo>
                    <a:pt x="12005" y="476"/>
                    <a:pt x="12131" y="476"/>
                    <a:pt x="12231" y="527"/>
                  </a:cubicBezTo>
                  <a:cubicBezTo>
                    <a:pt x="12557" y="602"/>
                    <a:pt x="12857" y="777"/>
                    <a:pt x="13058" y="1028"/>
                  </a:cubicBezTo>
                  <a:cubicBezTo>
                    <a:pt x="13208" y="1178"/>
                    <a:pt x="13308" y="1379"/>
                    <a:pt x="13384" y="1629"/>
                  </a:cubicBezTo>
                  <a:lnTo>
                    <a:pt x="13459" y="1930"/>
                  </a:lnTo>
                  <a:lnTo>
                    <a:pt x="13709" y="1755"/>
                  </a:lnTo>
                  <a:cubicBezTo>
                    <a:pt x="13810" y="1679"/>
                    <a:pt x="13935" y="1629"/>
                    <a:pt x="14035" y="1579"/>
                  </a:cubicBezTo>
                  <a:cubicBezTo>
                    <a:pt x="14134" y="1550"/>
                    <a:pt x="14237" y="1535"/>
                    <a:pt x="14342" y="1535"/>
                  </a:cubicBezTo>
                  <a:cubicBezTo>
                    <a:pt x="14503" y="1535"/>
                    <a:pt x="14670" y="1569"/>
                    <a:pt x="14837" y="1629"/>
                  </a:cubicBezTo>
                  <a:cubicBezTo>
                    <a:pt x="14938" y="1654"/>
                    <a:pt x="15038" y="1704"/>
                    <a:pt x="15088" y="1730"/>
                  </a:cubicBezTo>
                  <a:lnTo>
                    <a:pt x="15188" y="1554"/>
                  </a:lnTo>
                  <a:lnTo>
                    <a:pt x="15138" y="1755"/>
                  </a:lnTo>
                  <a:lnTo>
                    <a:pt x="15288" y="1830"/>
                  </a:lnTo>
                  <a:cubicBezTo>
                    <a:pt x="15364" y="1905"/>
                    <a:pt x="15439" y="1955"/>
                    <a:pt x="15514" y="2005"/>
                  </a:cubicBezTo>
                  <a:cubicBezTo>
                    <a:pt x="15689" y="2156"/>
                    <a:pt x="15840" y="2356"/>
                    <a:pt x="15940" y="2557"/>
                  </a:cubicBezTo>
                  <a:lnTo>
                    <a:pt x="15990" y="2682"/>
                  </a:lnTo>
                  <a:cubicBezTo>
                    <a:pt x="16090" y="2983"/>
                    <a:pt x="16116" y="3309"/>
                    <a:pt x="16141" y="3735"/>
                  </a:cubicBezTo>
                  <a:cubicBezTo>
                    <a:pt x="16141" y="3860"/>
                    <a:pt x="16141" y="4010"/>
                    <a:pt x="16116" y="4161"/>
                  </a:cubicBezTo>
                  <a:lnTo>
                    <a:pt x="16116" y="4486"/>
                  </a:lnTo>
                  <a:lnTo>
                    <a:pt x="16416" y="4361"/>
                  </a:lnTo>
                  <a:cubicBezTo>
                    <a:pt x="16693" y="4257"/>
                    <a:pt x="16970" y="4201"/>
                    <a:pt x="17239" y="4201"/>
                  </a:cubicBezTo>
                  <a:cubicBezTo>
                    <a:pt x="17359" y="4201"/>
                    <a:pt x="17478" y="4213"/>
                    <a:pt x="17594" y="4236"/>
                  </a:cubicBezTo>
                  <a:cubicBezTo>
                    <a:pt x="17745" y="4261"/>
                    <a:pt x="17870" y="4311"/>
                    <a:pt x="18020" y="4361"/>
                  </a:cubicBezTo>
                  <a:cubicBezTo>
                    <a:pt x="18095" y="4386"/>
                    <a:pt x="18171" y="4436"/>
                    <a:pt x="18246" y="4461"/>
                  </a:cubicBezTo>
                  <a:cubicBezTo>
                    <a:pt x="18296" y="4512"/>
                    <a:pt x="18371" y="4562"/>
                    <a:pt x="18446" y="4612"/>
                  </a:cubicBezTo>
                  <a:cubicBezTo>
                    <a:pt x="18647" y="4787"/>
                    <a:pt x="18772" y="5063"/>
                    <a:pt x="18872" y="5439"/>
                  </a:cubicBezTo>
                  <a:cubicBezTo>
                    <a:pt x="18998" y="5990"/>
                    <a:pt x="19023" y="6592"/>
                    <a:pt x="19023" y="7143"/>
                  </a:cubicBezTo>
                  <a:cubicBezTo>
                    <a:pt x="19023" y="7669"/>
                    <a:pt x="18998" y="8221"/>
                    <a:pt x="18923" y="8822"/>
                  </a:cubicBezTo>
                  <a:cubicBezTo>
                    <a:pt x="18822" y="10000"/>
                    <a:pt x="18647" y="11178"/>
                    <a:pt x="18496" y="12156"/>
                  </a:cubicBezTo>
                  <a:cubicBezTo>
                    <a:pt x="18471" y="12456"/>
                    <a:pt x="18421" y="12757"/>
                    <a:pt x="18371" y="13058"/>
                  </a:cubicBezTo>
                  <a:cubicBezTo>
                    <a:pt x="18246" y="13860"/>
                    <a:pt x="18095" y="14662"/>
                    <a:pt x="18045" y="15464"/>
                  </a:cubicBezTo>
                  <a:cubicBezTo>
                    <a:pt x="17970" y="16241"/>
                    <a:pt x="17920" y="17043"/>
                    <a:pt x="17895" y="17795"/>
                  </a:cubicBezTo>
                  <a:cubicBezTo>
                    <a:pt x="17870" y="18146"/>
                    <a:pt x="17845" y="18471"/>
                    <a:pt x="17820" y="18797"/>
                  </a:cubicBezTo>
                  <a:cubicBezTo>
                    <a:pt x="17820" y="19073"/>
                    <a:pt x="17795" y="19324"/>
                    <a:pt x="17795" y="19599"/>
                  </a:cubicBezTo>
                  <a:cubicBezTo>
                    <a:pt x="17745" y="20451"/>
                    <a:pt x="17694" y="21304"/>
                    <a:pt x="17569" y="22156"/>
                  </a:cubicBezTo>
                  <a:cubicBezTo>
                    <a:pt x="17419" y="23359"/>
                    <a:pt x="17118" y="24462"/>
                    <a:pt x="16667" y="25414"/>
                  </a:cubicBezTo>
                  <a:cubicBezTo>
                    <a:pt x="16416" y="25990"/>
                    <a:pt x="16116" y="26467"/>
                    <a:pt x="15765" y="26893"/>
                  </a:cubicBezTo>
                  <a:cubicBezTo>
                    <a:pt x="15614" y="27093"/>
                    <a:pt x="15414" y="27319"/>
                    <a:pt x="15213" y="27519"/>
                  </a:cubicBezTo>
                  <a:cubicBezTo>
                    <a:pt x="15013" y="27695"/>
                    <a:pt x="14812" y="27845"/>
                    <a:pt x="14662" y="27970"/>
                  </a:cubicBezTo>
                  <a:lnTo>
                    <a:pt x="14587" y="28020"/>
                  </a:lnTo>
                  <a:lnTo>
                    <a:pt x="14386" y="29624"/>
                  </a:lnTo>
                  <a:lnTo>
                    <a:pt x="14010" y="29725"/>
                  </a:lnTo>
                  <a:cubicBezTo>
                    <a:pt x="13910" y="29750"/>
                    <a:pt x="13785" y="29775"/>
                    <a:pt x="13684" y="29800"/>
                  </a:cubicBezTo>
                  <a:cubicBezTo>
                    <a:pt x="12256" y="30151"/>
                    <a:pt x="10928" y="30351"/>
                    <a:pt x="9699" y="30351"/>
                  </a:cubicBezTo>
                  <a:cubicBezTo>
                    <a:pt x="7745" y="30351"/>
                    <a:pt x="6090" y="29875"/>
                    <a:pt x="4812" y="28998"/>
                  </a:cubicBezTo>
                  <a:cubicBezTo>
                    <a:pt x="4411" y="28697"/>
                    <a:pt x="4060" y="28396"/>
                    <a:pt x="3785" y="28045"/>
                  </a:cubicBezTo>
                  <a:cubicBezTo>
                    <a:pt x="3709" y="27995"/>
                    <a:pt x="3684" y="27945"/>
                    <a:pt x="3634" y="27895"/>
                  </a:cubicBezTo>
                  <a:cubicBezTo>
                    <a:pt x="3609" y="27845"/>
                    <a:pt x="3584" y="27820"/>
                    <a:pt x="3559" y="27795"/>
                  </a:cubicBezTo>
                  <a:lnTo>
                    <a:pt x="3434" y="27619"/>
                  </a:lnTo>
                  <a:lnTo>
                    <a:pt x="3935" y="25790"/>
                  </a:lnTo>
                  <a:lnTo>
                    <a:pt x="3885" y="25740"/>
                  </a:lnTo>
                  <a:cubicBezTo>
                    <a:pt x="2958" y="24035"/>
                    <a:pt x="2256" y="22156"/>
                    <a:pt x="1805" y="20151"/>
                  </a:cubicBezTo>
                  <a:cubicBezTo>
                    <a:pt x="1579" y="19274"/>
                    <a:pt x="1429" y="18321"/>
                    <a:pt x="1278" y="17143"/>
                  </a:cubicBezTo>
                  <a:cubicBezTo>
                    <a:pt x="1203" y="16592"/>
                    <a:pt x="1128" y="16040"/>
                    <a:pt x="1078" y="15514"/>
                  </a:cubicBezTo>
                  <a:cubicBezTo>
                    <a:pt x="1028" y="15063"/>
                    <a:pt x="978" y="14587"/>
                    <a:pt x="927" y="14111"/>
                  </a:cubicBezTo>
                  <a:cubicBezTo>
                    <a:pt x="877" y="13710"/>
                    <a:pt x="802" y="13283"/>
                    <a:pt x="752" y="12857"/>
                  </a:cubicBezTo>
                  <a:lnTo>
                    <a:pt x="727" y="12807"/>
                  </a:lnTo>
                  <a:cubicBezTo>
                    <a:pt x="652" y="12256"/>
                    <a:pt x="552" y="11679"/>
                    <a:pt x="501" y="11103"/>
                  </a:cubicBezTo>
                  <a:cubicBezTo>
                    <a:pt x="451" y="10627"/>
                    <a:pt x="426" y="10050"/>
                    <a:pt x="552" y="9524"/>
                  </a:cubicBezTo>
                  <a:cubicBezTo>
                    <a:pt x="602" y="9198"/>
                    <a:pt x="852" y="8622"/>
                    <a:pt x="1755" y="8446"/>
                  </a:cubicBezTo>
                  <a:cubicBezTo>
                    <a:pt x="1866" y="8416"/>
                    <a:pt x="1978" y="8401"/>
                    <a:pt x="2089" y="8401"/>
                  </a:cubicBezTo>
                  <a:cubicBezTo>
                    <a:pt x="2523" y="8401"/>
                    <a:pt x="2939" y="8633"/>
                    <a:pt x="3258" y="9073"/>
                  </a:cubicBezTo>
                  <a:cubicBezTo>
                    <a:pt x="3509" y="9449"/>
                    <a:pt x="3709" y="9900"/>
                    <a:pt x="3885" y="10502"/>
                  </a:cubicBezTo>
                  <a:cubicBezTo>
                    <a:pt x="3935" y="10627"/>
                    <a:pt x="3960" y="10752"/>
                    <a:pt x="4010" y="10903"/>
                  </a:cubicBezTo>
                  <a:lnTo>
                    <a:pt x="4236" y="11805"/>
                  </a:lnTo>
                  <a:lnTo>
                    <a:pt x="4411" y="10877"/>
                  </a:lnTo>
                  <a:cubicBezTo>
                    <a:pt x="4461" y="10552"/>
                    <a:pt x="4537" y="10226"/>
                    <a:pt x="4612" y="9925"/>
                  </a:cubicBezTo>
                  <a:cubicBezTo>
                    <a:pt x="4837" y="8847"/>
                    <a:pt x="5088" y="7720"/>
                    <a:pt x="5439" y="6341"/>
                  </a:cubicBezTo>
                  <a:cubicBezTo>
                    <a:pt x="5564" y="5815"/>
                    <a:pt x="5740" y="5188"/>
                    <a:pt x="5940" y="4562"/>
                  </a:cubicBezTo>
                  <a:cubicBezTo>
                    <a:pt x="6115" y="4010"/>
                    <a:pt x="6341" y="3384"/>
                    <a:pt x="6717" y="2857"/>
                  </a:cubicBezTo>
                  <a:cubicBezTo>
                    <a:pt x="6892" y="2582"/>
                    <a:pt x="7118" y="2331"/>
                    <a:pt x="7394" y="2156"/>
                  </a:cubicBezTo>
                  <a:cubicBezTo>
                    <a:pt x="7583" y="2038"/>
                    <a:pt x="7927" y="1853"/>
                    <a:pt x="8302" y="1853"/>
                  </a:cubicBezTo>
                  <a:cubicBezTo>
                    <a:pt x="8325" y="1853"/>
                    <a:pt x="8348" y="1853"/>
                    <a:pt x="8371" y="1855"/>
                  </a:cubicBezTo>
                  <a:cubicBezTo>
                    <a:pt x="8697" y="1855"/>
                    <a:pt x="8973" y="2005"/>
                    <a:pt x="9198" y="2256"/>
                  </a:cubicBezTo>
                  <a:lnTo>
                    <a:pt x="9449" y="2506"/>
                  </a:lnTo>
                  <a:lnTo>
                    <a:pt x="9549" y="2181"/>
                  </a:lnTo>
                  <a:cubicBezTo>
                    <a:pt x="9649" y="1955"/>
                    <a:pt x="9725" y="1755"/>
                    <a:pt x="9825" y="1554"/>
                  </a:cubicBezTo>
                  <a:cubicBezTo>
                    <a:pt x="10025" y="1228"/>
                    <a:pt x="10201" y="1003"/>
                    <a:pt x="10426" y="827"/>
                  </a:cubicBezTo>
                  <a:cubicBezTo>
                    <a:pt x="10627" y="677"/>
                    <a:pt x="10928" y="476"/>
                    <a:pt x="11303" y="451"/>
                  </a:cubicBezTo>
                  <a:cubicBezTo>
                    <a:pt x="11429" y="426"/>
                    <a:pt x="11529" y="426"/>
                    <a:pt x="11629" y="426"/>
                  </a:cubicBezTo>
                  <a:close/>
                  <a:moveTo>
                    <a:pt x="11629" y="0"/>
                  </a:moveTo>
                  <a:cubicBezTo>
                    <a:pt x="11529" y="0"/>
                    <a:pt x="11379" y="0"/>
                    <a:pt x="11228" y="25"/>
                  </a:cubicBezTo>
                  <a:cubicBezTo>
                    <a:pt x="10777" y="75"/>
                    <a:pt x="10426" y="301"/>
                    <a:pt x="10151" y="501"/>
                  </a:cubicBezTo>
                  <a:cubicBezTo>
                    <a:pt x="9900" y="702"/>
                    <a:pt x="9699" y="978"/>
                    <a:pt x="9474" y="1354"/>
                  </a:cubicBezTo>
                  <a:cubicBezTo>
                    <a:pt x="9399" y="1479"/>
                    <a:pt x="9323" y="1604"/>
                    <a:pt x="9273" y="1755"/>
                  </a:cubicBezTo>
                  <a:cubicBezTo>
                    <a:pt x="9023" y="1554"/>
                    <a:pt x="8722" y="1429"/>
                    <a:pt x="8396" y="1429"/>
                  </a:cubicBezTo>
                  <a:cubicBezTo>
                    <a:pt x="8371" y="1428"/>
                    <a:pt x="8347" y="1427"/>
                    <a:pt x="8322" y="1427"/>
                  </a:cubicBezTo>
                  <a:cubicBezTo>
                    <a:pt x="7826" y="1427"/>
                    <a:pt x="7383" y="1661"/>
                    <a:pt x="7168" y="1805"/>
                  </a:cubicBezTo>
                  <a:cubicBezTo>
                    <a:pt x="6842" y="2030"/>
                    <a:pt x="6567" y="2306"/>
                    <a:pt x="6366" y="2632"/>
                  </a:cubicBezTo>
                  <a:cubicBezTo>
                    <a:pt x="5965" y="3208"/>
                    <a:pt x="5740" y="3860"/>
                    <a:pt x="5539" y="4436"/>
                  </a:cubicBezTo>
                  <a:cubicBezTo>
                    <a:pt x="5339" y="5063"/>
                    <a:pt x="5163" y="5689"/>
                    <a:pt x="5013" y="6241"/>
                  </a:cubicBezTo>
                  <a:cubicBezTo>
                    <a:pt x="4687" y="7619"/>
                    <a:pt x="4411" y="8772"/>
                    <a:pt x="4186" y="9825"/>
                  </a:cubicBezTo>
                  <a:cubicBezTo>
                    <a:pt x="4186" y="9875"/>
                    <a:pt x="4186" y="9925"/>
                    <a:pt x="4161" y="9975"/>
                  </a:cubicBezTo>
                  <a:cubicBezTo>
                    <a:pt x="4010" y="9524"/>
                    <a:pt x="3810" y="9148"/>
                    <a:pt x="3584" y="8822"/>
                  </a:cubicBezTo>
                  <a:cubicBezTo>
                    <a:pt x="3190" y="8270"/>
                    <a:pt x="2671" y="7982"/>
                    <a:pt x="2113" y="7982"/>
                  </a:cubicBezTo>
                  <a:cubicBezTo>
                    <a:pt x="1963" y="7982"/>
                    <a:pt x="1809" y="8003"/>
                    <a:pt x="1654" y="8045"/>
                  </a:cubicBezTo>
                  <a:cubicBezTo>
                    <a:pt x="501" y="8296"/>
                    <a:pt x="201" y="9098"/>
                    <a:pt x="151" y="9424"/>
                  </a:cubicBezTo>
                  <a:cubicBezTo>
                    <a:pt x="0" y="10000"/>
                    <a:pt x="25" y="10627"/>
                    <a:pt x="75" y="11153"/>
                  </a:cubicBezTo>
                  <a:cubicBezTo>
                    <a:pt x="151" y="11730"/>
                    <a:pt x="226" y="12306"/>
                    <a:pt x="326" y="12882"/>
                  </a:cubicBezTo>
                  <a:lnTo>
                    <a:pt x="326" y="12933"/>
                  </a:lnTo>
                  <a:cubicBezTo>
                    <a:pt x="401" y="13334"/>
                    <a:pt x="451" y="13760"/>
                    <a:pt x="501" y="14186"/>
                  </a:cubicBezTo>
                  <a:cubicBezTo>
                    <a:pt x="577" y="14637"/>
                    <a:pt x="602" y="15088"/>
                    <a:pt x="652" y="15564"/>
                  </a:cubicBezTo>
                  <a:cubicBezTo>
                    <a:pt x="727" y="16091"/>
                    <a:pt x="777" y="16642"/>
                    <a:pt x="852" y="17193"/>
                  </a:cubicBezTo>
                  <a:cubicBezTo>
                    <a:pt x="1003" y="18371"/>
                    <a:pt x="1178" y="19349"/>
                    <a:pt x="1379" y="20251"/>
                  </a:cubicBezTo>
                  <a:cubicBezTo>
                    <a:pt x="1855" y="22256"/>
                    <a:pt x="2557" y="24136"/>
                    <a:pt x="3484" y="25865"/>
                  </a:cubicBezTo>
                  <a:lnTo>
                    <a:pt x="3083" y="27294"/>
                  </a:lnTo>
                  <a:lnTo>
                    <a:pt x="3008" y="27695"/>
                  </a:lnTo>
                  <a:lnTo>
                    <a:pt x="3233" y="28020"/>
                  </a:lnTo>
                  <a:cubicBezTo>
                    <a:pt x="3258" y="28045"/>
                    <a:pt x="3283" y="28096"/>
                    <a:pt x="3308" y="28146"/>
                  </a:cubicBezTo>
                  <a:cubicBezTo>
                    <a:pt x="3359" y="28196"/>
                    <a:pt x="3384" y="28246"/>
                    <a:pt x="3459" y="28321"/>
                  </a:cubicBezTo>
                  <a:cubicBezTo>
                    <a:pt x="3760" y="28697"/>
                    <a:pt x="4136" y="29023"/>
                    <a:pt x="4562" y="29324"/>
                  </a:cubicBezTo>
                  <a:cubicBezTo>
                    <a:pt x="5915" y="30276"/>
                    <a:pt x="7644" y="30752"/>
                    <a:pt x="9699" y="30752"/>
                  </a:cubicBezTo>
                  <a:cubicBezTo>
                    <a:pt x="10953" y="30752"/>
                    <a:pt x="12331" y="30577"/>
                    <a:pt x="13785" y="30226"/>
                  </a:cubicBezTo>
                  <a:cubicBezTo>
                    <a:pt x="13910" y="30176"/>
                    <a:pt x="14010" y="30151"/>
                    <a:pt x="14136" y="30126"/>
                  </a:cubicBezTo>
                  <a:lnTo>
                    <a:pt x="14762" y="29950"/>
                  </a:lnTo>
                  <a:lnTo>
                    <a:pt x="14963" y="28246"/>
                  </a:lnTo>
                  <a:cubicBezTo>
                    <a:pt x="15138" y="28146"/>
                    <a:pt x="15288" y="27995"/>
                    <a:pt x="15489" y="27820"/>
                  </a:cubicBezTo>
                  <a:cubicBezTo>
                    <a:pt x="15715" y="27594"/>
                    <a:pt x="15915" y="27369"/>
                    <a:pt x="16090" y="27143"/>
                  </a:cubicBezTo>
                  <a:cubicBezTo>
                    <a:pt x="16441" y="26717"/>
                    <a:pt x="16767" y="26191"/>
                    <a:pt x="17043" y="25589"/>
                  </a:cubicBezTo>
                  <a:cubicBezTo>
                    <a:pt x="17494" y="24612"/>
                    <a:pt x="17820" y="23459"/>
                    <a:pt x="17995" y="22206"/>
                  </a:cubicBezTo>
                  <a:cubicBezTo>
                    <a:pt x="18095" y="21354"/>
                    <a:pt x="18146" y="20477"/>
                    <a:pt x="18196" y="19624"/>
                  </a:cubicBezTo>
                  <a:cubicBezTo>
                    <a:pt x="18221" y="19349"/>
                    <a:pt x="18221" y="19098"/>
                    <a:pt x="18246" y="18822"/>
                  </a:cubicBezTo>
                  <a:cubicBezTo>
                    <a:pt x="18271" y="18497"/>
                    <a:pt x="18296" y="18146"/>
                    <a:pt x="18296" y="17820"/>
                  </a:cubicBezTo>
                  <a:cubicBezTo>
                    <a:pt x="18346" y="17068"/>
                    <a:pt x="18396" y="16291"/>
                    <a:pt x="18446" y="15514"/>
                  </a:cubicBezTo>
                  <a:cubicBezTo>
                    <a:pt x="18522" y="14712"/>
                    <a:pt x="18647" y="13910"/>
                    <a:pt x="18772" y="13133"/>
                  </a:cubicBezTo>
                  <a:cubicBezTo>
                    <a:pt x="18822" y="12832"/>
                    <a:pt x="18872" y="12532"/>
                    <a:pt x="18923" y="12231"/>
                  </a:cubicBezTo>
                  <a:cubicBezTo>
                    <a:pt x="19073" y="11228"/>
                    <a:pt x="19248" y="10050"/>
                    <a:pt x="19349" y="8872"/>
                  </a:cubicBezTo>
                  <a:cubicBezTo>
                    <a:pt x="19399" y="8246"/>
                    <a:pt x="19449" y="7669"/>
                    <a:pt x="19449" y="7143"/>
                  </a:cubicBezTo>
                  <a:cubicBezTo>
                    <a:pt x="19449" y="6567"/>
                    <a:pt x="19424" y="5940"/>
                    <a:pt x="19273" y="5339"/>
                  </a:cubicBezTo>
                  <a:cubicBezTo>
                    <a:pt x="19173" y="4862"/>
                    <a:pt x="18973" y="4512"/>
                    <a:pt x="18722" y="4311"/>
                  </a:cubicBezTo>
                  <a:cubicBezTo>
                    <a:pt x="18622" y="4211"/>
                    <a:pt x="18522" y="4136"/>
                    <a:pt x="18446" y="4111"/>
                  </a:cubicBezTo>
                  <a:cubicBezTo>
                    <a:pt x="18371" y="4060"/>
                    <a:pt x="18296" y="4010"/>
                    <a:pt x="18171" y="3985"/>
                  </a:cubicBezTo>
                  <a:cubicBezTo>
                    <a:pt x="18020" y="3910"/>
                    <a:pt x="17845" y="3860"/>
                    <a:pt x="17669" y="3835"/>
                  </a:cubicBezTo>
                  <a:cubicBezTo>
                    <a:pt x="17531" y="3805"/>
                    <a:pt x="17389" y="3791"/>
                    <a:pt x="17242" y="3791"/>
                  </a:cubicBezTo>
                  <a:cubicBezTo>
                    <a:pt x="17018" y="3791"/>
                    <a:pt x="16784" y="3824"/>
                    <a:pt x="16542" y="3885"/>
                  </a:cubicBezTo>
                  <a:cubicBezTo>
                    <a:pt x="16542" y="3835"/>
                    <a:pt x="16542" y="3760"/>
                    <a:pt x="16542" y="3710"/>
                  </a:cubicBezTo>
                  <a:cubicBezTo>
                    <a:pt x="16542" y="3283"/>
                    <a:pt x="16491" y="2908"/>
                    <a:pt x="16391" y="2532"/>
                  </a:cubicBezTo>
                  <a:lnTo>
                    <a:pt x="16316" y="2381"/>
                  </a:lnTo>
                  <a:cubicBezTo>
                    <a:pt x="16166" y="2105"/>
                    <a:pt x="15990" y="1880"/>
                    <a:pt x="15790" y="1704"/>
                  </a:cubicBezTo>
                  <a:cubicBezTo>
                    <a:pt x="15715" y="1629"/>
                    <a:pt x="15614" y="1554"/>
                    <a:pt x="15514" y="1479"/>
                  </a:cubicBezTo>
                  <a:lnTo>
                    <a:pt x="15288" y="1354"/>
                  </a:lnTo>
                  <a:cubicBezTo>
                    <a:pt x="15213" y="1329"/>
                    <a:pt x="15113" y="1253"/>
                    <a:pt x="14963" y="1228"/>
                  </a:cubicBezTo>
                  <a:cubicBezTo>
                    <a:pt x="14758" y="1155"/>
                    <a:pt x="14545" y="1116"/>
                    <a:pt x="14344" y="1116"/>
                  </a:cubicBezTo>
                  <a:cubicBezTo>
                    <a:pt x="14199" y="1116"/>
                    <a:pt x="14061" y="1136"/>
                    <a:pt x="13935" y="1178"/>
                  </a:cubicBezTo>
                  <a:cubicBezTo>
                    <a:pt x="13860" y="1203"/>
                    <a:pt x="13785" y="1228"/>
                    <a:pt x="13709" y="1278"/>
                  </a:cubicBezTo>
                  <a:cubicBezTo>
                    <a:pt x="13609" y="1078"/>
                    <a:pt x="13509" y="877"/>
                    <a:pt x="13359" y="727"/>
                  </a:cubicBezTo>
                  <a:cubicBezTo>
                    <a:pt x="13108" y="426"/>
                    <a:pt x="12757" y="226"/>
                    <a:pt x="12356" y="126"/>
                  </a:cubicBezTo>
                  <a:cubicBezTo>
                    <a:pt x="12231" y="75"/>
                    <a:pt x="12080" y="50"/>
                    <a:pt x="11980" y="50"/>
                  </a:cubicBezTo>
                  <a:lnTo>
                    <a:pt x="11755" y="0"/>
                  </a:lnTo>
                  <a:lnTo>
                    <a:pt x="11679" y="25"/>
                  </a:lnTo>
                  <a:lnTo>
                    <a:pt x="11679" y="226"/>
                  </a:lnTo>
                  <a:lnTo>
                    <a:pt x="116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23"/>
            <p:cNvSpPr/>
            <p:nvPr/>
          </p:nvSpPr>
          <p:spPr>
            <a:xfrm>
              <a:off x="6938391" y="1561963"/>
              <a:ext cx="195284" cy="440274"/>
            </a:xfrm>
            <a:custGeom>
              <a:avLst/>
              <a:gdLst/>
              <a:ahLst/>
              <a:cxnLst/>
              <a:rect l="l" t="t" r="r" b="b"/>
              <a:pathLst>
                <a:path w="9712" h="21896" extrusionOk="0">
                  <a:moveTo>
                    <a:pt x="3869" y="0"/>
                  </a:moveTo>
                  <a:cubicBezTo>
                    <a:pt x="3694" y="0"/>
                    <a:pt x="3581" y="249"/>
                    <a:pt x="3771" y="354"/>
                  </a:cubicBezTo>
                  <a:cubicBezTo>
                    <a:pt x="4899" y="981"/>
                    <a:pt x="5851" y="1833"/>
                    <a:pt x="6628" y="2886"/>
                  </a:cubicBezTo>
                  <a:cubicBezTo>
                    <a:pt x="8007" y="4765"/>
                    <a:pt x="8759" y="7046"/>
                    <a:pt x="9009" y="9352"/>
                  </a:cubicBezTo>
                  <a:cubicBezTo>
                    <a:pt x="9298" y="11898"/>
                    <a:pt x="9056" y="14581"/>
                    <a:pt x="7823" y="16852"/>
                  </a:cubicBezTo>
                  <a:lnTo>
                    <a:pt x="7823" y="16852"/>
                  </a:lnTo>
                  <a:cubicBezTo>
                    <a:pt x="7040" y="15437"/>
                    <a:pt x="6020" y="14138"/>
                    <a:pt x="4824" y="13036"/>
                  </a:cubicBezTo>
                  <a:cubicBezTo>
                    <a:pt x="4789" y="13002"/>
                    <a:pt x="4737" y="12985"/>
                    <a:pt x="4685" y="12985"/>
                  </a:cubicBezTo>
                  <a:cubicBezTo>
                    <a:pt x="4584" y="12985"/>
                    <a:pt x="4482" y="13046"/>
                    <a:pt x="4498" y="13161"/>
                  </a:cubicBezTo>
                  <a:cubicBezTo>
                    <a:pt x="4847" y="15904"/>
                    <a:pt x="4268" y="18690"/>
                    <a:pt x="2883" y="21059"/>
                  </a:cubicBezTo>
                  <a:lnTo>
                    <a:pt x="2883" y="21059"/>
                  </a:lnTo>
                  <a:cubicBezTo>
                    <a:pt x="2779" y="17972"/>
                    <a:pt x="1935" y="14928"/>
                    <a:pt x="413" y="12234"/>
                  </a:cubicBezTo>
                  <a:cubicBezTo>
                    <a:pt x="374" y="12164"/>
                    <a:pt x="316" y="12135"/>
                    <a:pt x="258" y="12135"/>
                  </a:cubicBezTo>
                  <a:cubicBezTo>
                    <a:pt x="129" y="12135"/>
                    <a:pt x="1" y="12279"/>
                    <a:pt x="87" y="12435"/>
                  </a:cubicBezTo>
                  <a:cubicBezTo>
                    <a:pt x="1666" y="15267"/>
                    <a:pt x="2493" y="18475"/>
                    <a:pt x="2518" y="21708"/>
                  </a:cubicBezTo>
                  <a:cubicBezTo>
                    <a:pt x="2518" y="21829"/>
                    <a:pt x="2610" y="21896"/>
                    <a:pt x="2705" y="21896"/>
                  </a:cubicBezTo>
                  <a:cubicBezTo>
                    <a:pt x="2766" y="21896"/>
                    <a:pt x="2829" y="21867"/>
                    <a:pt x="2869" y="21808"/>
                  </a:cubicBezTo>
                  <a:cubicBezTo>
                    <a:pt x="4448" y="19428"/>
                    <a:pt x="5185" y="16538"/>
                    <a:pt x="4955" y="13701"/>
                  </a:cubicBezTo>
                  <a:lnTo>
                    <a:pt x="4955" y="13701"/>
                  </a:lnTo>
                  <a:cubicBezTo>
                    <a:pt x="6030" y="14770"/>
                    <a:pt x="6942" y="16009"/>
                    <a:pt x="7656" y="17347"/>
                  </a:cubicBezTo>
                  <a:cubicBezTo>
                    <a:pt x="7681" y="17410"/>
                    <a:pt x="7744" y="17441"/>
                    <a:pt x="7809" y="17441"/>
                  </a:cubicBezTo>
                  <a:cubicBezTo>
                    <a:pt x="7875" y="17441"/>
                    <a:pt x="7944" y="17410"/>
                    <a:pt x="7982" y="17347"/>
                  </a:cubicBezTo>
                  <a:cubicBezTo>
                    <a:pt x="8784" y="15994"/>
                    <a:pt x="9235" y="14465"/>
                    <a:pt x="9410" y="12886"/>
                  </a:cubicBezTo>
                  <a:cubicBezTo>
                    <a:pt x="9711" y="10354"/>
                    <a:pt x="9360" y="7698"/>
                    <a:pt x="8408" y="5317"/>
                  </a:cubicBezTo>
                  <a:cubicBezTo>
                    <a:pt x="7531" y="3136"/>
                    <a:pt x="6052" y="1156"/>
                    <a:pt x="3972" y="29"/>
                  </a:cubicBezTo>
                  <a:cubicBezTo>
                    <a:pt x="3936" y="9"/>
                    <a:pt x="3902" y="0"/>
                    <a:pt x="38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23"/>
            <p:cNvSpPr/>
            <p:nvPr/>
          </p:nvSpPr>
          <p:spPr>
            <a:xfrm>
              <a:off x="6105598" y="1757147"/>
              <a:ext cx="71462" cy="122696"/>
            </a:xfrm>
            <a:custGeom>
              <a:avLst/>
              <a:gdLst/>
              <a:ahLst/>
              <a:cxnLst/>
              <a:rect l="l" t="t" r="r" b="b"/>
              <a:pathLst>
                <a:path w="3554" h="6102" extrusionOk="0">
                  <a:moveTo>
                    <a:pt x="3322" y="1"/>
                  </a:moveTo>
                  <a:cubicBezTo>
                    <a:pt x="3243" y="1"/>
                    <a:pt x="3163" y="45"/>
                    <a:pt x="3133" y="146"/>
                  </a:cubicBezTo>
                  <a:cubicBezTo>
                    <a:pt x="2691" y="1958"/>
                    <a:pt x="1353" y="3381"/>
                    <a:pt x="750" y="5135"/>
                  </a:cubicBezTo>
                  <a:lnTo>
                    <a:pt x="750" y="5135"/>
                  </a:lnTo>
                  <a:cubicBezTo>
                    <a:pt x="478" y="3637"/>
                    <a:pt x="753" y="2066"/>
                    <a:pt x="1529" y="773"/>
                  </a:cubicBezTo>
                  <a:cubicBezTo>
                    <a:pt x="1615" y="617"/>
                    <a:pt x="1487" y="473"/>
                    <a:pt x="1358" y="473"/>
                  </a:cubicBezTo>
                  <a:cubicBezTo>
                    <a:pt x="1300" y="473"/>
                    <a:pt x="1242" y="502"/>
                    <a:pt x="1203" y="572"/>
                  </a:cubicBezTo>
                  <a:cubicBezTo>
                    <a:pt x="226" y="2176"/>
                    <a:pt x="0" y="4156"/>
                    <a:pt x="551" y="5961"/>
                  </a:cubicBezTo>
                  <a:cubicBezTo>
                    <a:pt x="577" y="6051"/>
                    <a:pt x="670" y="6102"/>
                    <a:pt x="757" y="6102"/>
                  </a:cubicBezTo>
                  <a:cubicBezTo>
                    <a:pt x="839" y="6102"/>
                    <a:pt x="915" y="6058"/>
                    <a:pt x="927" y="5961"/>
                  </a:cubicBezTo>
                  <a:cubicBezTo>
                    <a:pt x="1353" y="3855"/>
                    <a:pt x="3008" y="2302"/>
                    <a:pt x="3509" y="246"/>
                  </a:cubicBezTo>
                  <a:cubicBezTo>
                    <a:pt x="3554" y="97"/>
                    <a:pt x="3438" y="1"/>
                    <a:pt x="33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23"/>
            <p:cNvSpPr/>
            <p:nvPr/>
          </p:nvSpPr>
          <p:spPr>
            <a:xfrm>
              <a:off x="7044900" y="1493296"/>
              <a:ext cx="170512" cy="195646"/>
            </a:xfrm>
            <a:custGeom>
              <a:avLst/>
              <a:gdLst/>
              <a:ahLst/>
              <a:cxnLst/>
              <a:rect l="l" t="t" r="r" b="b"/>
              <a:pathLst>
                <a:path w="8480" h="9730" extrusionOk="0">
                  <a:moveTo>
                    <a:pt x="265" y="0"/>
                  </a:moveTo>
                  <a:cubicBezTo>
                    <a:pt x="63" y="0"/>
                    <a:pt x="1" y="317"/>
                    <a:pt x="229" y="386"/>
                  </a:cubicBezTo>
                  <a:cubicBezTo>
                    <a:pt x="1081" y="712"/>
                    <a:pt x="1933" y="1138"/>
                    <a:pt x="2685" y="1639"/>
                  </a:cubicBezTo>
                  <a:cubicBezTo>
                    <a:pt x="5442" y="3444"/>
                    <a:pt x="7447" y="6351"/>
                    <a:pt x="8073" y="9584"/>
                  </a:cubicBezTo>
                  <a:cubicBezTo>
                    <a:pt x="8094" y="9685"/>
                    <a:pt x="8167" y="9729"/>
                    <a:pt x="8244" y="9729"/>
                  </a:cubicBezTo>
                  <a:cubicBezTo>
                    <a:pt x="8358" y="9729"/>
                    <a:pt x="8479" y="9633"/>
                    <a:pt x="8449" y="9484"/>
                  </a:cubicBezTo>
                  <a:cubicBezTo>
                    <a:pt x="8274" y="8531"/>
                    <a:pt x="7973" y="7629"/>
                    <a:pt x="7572" y="6752"/>
                  </a:cubicBezTo>
                  <a:cubicBezTo>
                    <a:pt x="6169" y="3644"/>
                    <a:pt x="3512" y="1163"/>
                    <a:pt x="329" y="10"/>
                  </a:cubicBezTo>
                  <a:cubicBezTo>
                    <a:pt x="306" y="3"/>
                    <a:pt x="285" y="0"/>
                    <a:pt x="2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23"/>
            <p:cNvSpPr/>
            <p:nvPr/>
          </p:nvSpPr>
          <p:spPr>
            <a:xfrm>
              <a:off x="7132428" y="1577526"/>
              <a:ext cx="45503" cy="67923"/>
            </a:xfrm>
            <a:custGeom>
              <a:avLst/>
              <a:gdLst/>
              <a:ahLst/>
              <a:cxnLst/>
              <a:rect l="l" t="t" r="r" b="b"/>
              <a:pathLst>
                <a:path w="2263" h="3378" extrusionOk="0">
                  <a:moveTo>
                    <a:pt x="284" y="0"/>
                  </a:moveTo>
                  <a:cubicBezTo>
                    <a:pt x="135" y="0"/>
                    <a:pt x="0" y="196"/>
                    <a:pt x="136" y="332"/>
                  </a:cubicBezTo>
                  <a:cubicBezTo>
                    <a:pt x="888" y="1184"/>
                    <a:pt x="1490" y="2162"/>
                    <a:pt x="1841" y="3239"/>
                  </a:cubicBezTo>
                  <a:cubicBezTo>
                    <a:pt x="1870" y="3337"/>
                    <a:pt x="1944" y="3378"/>
                    <a:pt x="2020" y="3378"/>
                  </a:cubicBezTo>
                  <a:cubicBezTo>
                    <a:pt x="2140" y="3378"/>
                    <a:pt x="2262" y="3277"/>
                    <a:pt x="2217" y="3139"/>
                  </a:cubicBezTo>
                  <a:cubicBezTo>
                    <a:pt x="1841" y="1986"/>
                    <a:pt x="1214" y="959"/>
                    <a:pt x="412" y="57"/>
                  </a:cubicBezTo>
                  <a:cubicBezTo>
                    <a:pt x="372" y="17"/>
                    <a:pt x="328" y="0"/>
                    <a:pt x="28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23"/>
            <p:cNvSpPr/>
            <p:nvPr/>
          </p:nvSpPr>
          <p:spPr>
            <a:xfrm>
              <a:off x="7116000" y="1561018"/>
              <a:ext cx="10114" cy="7581"/>
            </a:xfrm>
            <a:custGeom>
              <a:avLst/>
              <a:gdLst/>
              <a:ahLst/>
              <a:cxnLst/>
              <a:rect l="l" t="t" r="r" b="b"/>
              <a:pathLst>
                <a:path w="503" h="377" extrusionOk="0">
                  <a:moveTo>
                    <a:pt x="252" y="0"/>
                  </a:moveTo>
                  <a:cubicBezTo>
                    <a:pt x="1" y="0"/>
                    <a:pt x="1" y="376"/>
                    <a:pt x="252" y="376"/>
                  </a:cubicBezTo>
                  <a:cubicBezTo>
                    <a:pt x="502" y="376"/>
                    <a:pt x="502" y="0"/>
                    <a:pt x="2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23"/>
            <p:cNvSpPr/>
            <p:nvPr/>
          </p:nvSpPr>
          <p:spPr>
            <a:xfrm>
              <a:off x="7127099" y="1620858"/>
              <a:ext cx="17152" cy="26482"/>
            </a:xfrm>
            <a:custGeom>
              <a:avLst/>
              <a:gdLst/>
              <a:ahLst/>
              <a:cxnLst/>
              <a:rect l="l" t="t" r="r" b="b"/>
              <a:pathLst>
                <a:path w="853" h="1317" extrusionOk="0">
                  <a:moveTo>
                    <a:pt x="234" y="1"/>
                  </a:moveTo>
                  <a:cubicBezTo>
                    <a:pt x="216" y="1"/>
                    <a:pt x="197" y="3"/>
                    <a:pt x="176" y="7"/>
                  </a:cubicBezTo>
                  <a:cubicBezTo>
                    <a:pt x="101" y="32"/>
                    <a:pt x="0" y="157"/>
                    <a:pt x="50" y="257"/>
                  </a:cubicBezTo>
                  <a:lnTo>
                    <a:pt x="426" y="1185"/>
                  </a:lnTo>
                  <a:cubicBezTo>
                    <a:pt x="468" y="1268"/>
                    <a:pt x="527" y="1316"/>
                    <a:pt x="617" y="1316"/>
                  </a:cubicBezTo>
                  <a:cubicBezTo>
                    <a:pt x="635" y="1316"/>
                    <a:pt x="655" y="1314"/>
                    <a:pt x="677" y="1310"/>
                  </a:cubicBezTo>
                  <a:cubicBezTo>
                    <a:pt x="752" y="1285"/>
                    <a:pt x="852" y="1160"/>
                    <a:pt x="802" y="1084"/>
                  </a:cubicBezTo>
                  <a:cubicBezTo>
                    <a:pt x="677" y="759"/>
                    <a:pt x="552" y="458"/>
                    <a:pt x="426" y="157"/>
                  </a:cubicBezTo>
                  <a:cubicBezTo>
                    <a:pt x="385" y="53"/>
                    <a:pt x="325" y="1"/>
                    <a:pt x="2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23"/>
            <p:cNvSpPr/>
            <p:nvPr/>
          </p:nvSpPr>
          <p:spPr>
            <a:xfrm>
              <a:off x="7113487" y="1626247"/>
              <a:ext cx="17654" cy="26502"/>
            </a:xfrm>
            <a:custGeom>
              <a:avLst/>
              <a:gdLst/>
              <a:ahLst/>
              <a:cxnLst/>
              <a:rect l="l" t="t" r="r" b="b"/>
              <a:pathLst>
                <a:path w="878" h="1318" extrusionOk="0">
                  <a:moveTo>
                    <a:pt x="206" y="1"/>
                  </a:moveTo>
                  <a:cubicBezTo>
                    <a:pt x="170" y="1"/>
                    <a:pt x="134" y="6"/>
                    <a:pt x="101" y="14"/>
                  </a:cubicBezTo>
                  <a:cubicBezTo>
                    <a:pt x="1" y="65"/>
                    <a:pt x="1" y="190"/>
                    <a:pt x="26" y="290"/>
                  </a:cubicBezTo>
                  <a:cubicBezTo>
                    <a:pt x="201" y="616"/>
                    <a:pt x="351" y="917"/>
                    <a:pt x="502" y="1218"/>
                  </a:cubicBezTo>
                  <a:cubicBezTo>
                    <a:pt x="535" y="1284"/>
                    <a:pt x="602" y="1318"/>
                    <a:pt x="665" y="1318"/>
                  </a:cubicBezTo>
                  <a:cubicBezTo>
                    <a:pt x="697" y="1318"/>
                    <a:pt x="727" y="1309"/>
                    <a:pt x="752" y="1293"/>
                  </a:cubicBezTo>
                  <a:cubicBezTo>
                    <a:pt x="853" y="1243"/>
                    <a:pt x="878" y="1117"/>
                    <a:pt x="828" y="1017"/>
                  </a:cubicBezTo>
                  <a:cubicBezTo>
                    <a:pt x="677" y="716"/>
                    <a:pt x="527" y="415"/>
                    <a:pt x="377" y="90"/>
                  </a:cubicBezTo>
                  <a:cubicBezTo>
                    <a:pt x="343" y="23"/>
                    <a:pt x="276" y="1"/>
                    <a:pt x="2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23"/>
            <p:cNvSpPr/>
            <p:nvPr/>
          </p:nvSpPr>
          <p:spPr>
            <a:xfrm>
              <a:off x="7140612" y="1753769"/>
              <a:ext cx="24290" cy="129191"/>
            </a:xfrm>
            <a:custGeom>
              <a:avLst/>
              <a:gdLst/>
              <a:ahLst/>
              <a:cxnLst/>
              <a:rect l="l" t="t" r="r" b="b"/>
              <a:pathLst>
                <a:path w="1208" h="6425" extrusionOk="0">
                  <a:moveTo>
                    <a:pt x="863" y="1"/>
                  </a:moveTo>
                  <a:cubicBezTo>
                    <a:pt x="763" y="1"/>
                    <a:pt x="669" y="64"/>
                    <a:pt x="682" y="189"/>
                  </a:cubicBezTo>
                  <a:cubicBezTo>
                    <a:pt x="807" y="2219"/>
                    <a:pt x="606" y="4249"/>
                    <a:pt x="30" y="6179"/>
                  </a:cubicBezTo>
                  <a:cubicBezTo>
                    <a:pt x="0" y="6328"/>
                    <a:pt x="122" y="6424"/>
                    <a:pt x="235" y="6424"/>
                  </a:cubicBezTo>
                  <a:cubicBezTo>
                    <a:pt x="312" y="6424"/>
                    <a:pt x="386" y="6380"/>
                    <a:pt x="406" y="6279"/>
                  </a:cubicBezTo>
                  <a:cubicBezTo>
                    <a:pt x="982" y="4299"/>
                    <a:pt x="1208" y="2244"/>
                    <a:pt x="1083" y="189"/>
                  </a:cubicBezTo>
                  <a:cubicBezTo>
                    <a:pt x="1070" y="64"/>
                    <a:pt x="964" y="1"/>
                    <a:pt x="8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3" name="Google Shape;2003;p23"/>
            <p:cNvSpPr/>
            <p:nvPr/>
          </p:nvSpPr>
          <p:spPr>
            <a:xfrm>
              <a:off x="7127099" y="1912779"/>
              <a:ext cx="10094" cy="7581"/>
            </a:xfrm>
            <a:custGeom>
              <a:avLst/>
              <a:gdLst/>
              <a:ahLst/>
              <a:cxnLst/>
              <a:rect l="l" t="t" r="r" b="b"/>
              <a:pathLst>
                <a:path w="502" h="377" extrusionOk="0">
                  <a:moveTo>
                    <a:pt x="251" y="0"/>
                  </a:moveTo>
                  <a:cubicBezTo>
                    <a:pt x="0" y="0"/>
                    <a:pt x="0" y="376"/>
                    <a:pt x="251" y="376"/>
                  </a:cubicBezTo>
                  <a:cubicBezTo>
                    <a:pt x="502" y="376"/>
                    <a:pt x="502"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23"/>
            <p:cNvSpPr/>
            <p:nvPr/>
          </p:nvSpPr>
          <p:spPr>
            <a:xfrm>
              <a:off x="7197415" y="1798628"/>
              <a:ext cx="29478" cy="71301"/>
            </a:xfrm>
            <a:custGeom>
              <a:avLst/>
              <a:gdLst/>
              <a:ahLst/>
              <a:cxnLst/>
              <a:rect l="l" t="t" r="r" b="b"/>
              <a:pathLst>
                <a:path w="1466" h="3546" extrusionOk="0">
                  <a:moveTo>
                    <a:pt x="1265" y="0"/>
                  </a:moveTo>
                  <a:cubicBezTo>
                    <a:pt x="1165" y="0"/>
                    <a:pt x="1065" y="63"/>
                    <a:pt x="1065" y="188"/>
                  </a:cubicBezTo>
                  <a:cubicBezTo>
                    <a:pt x="1040" y="1291"/>
                    <a:pt x="689" y="2344"/>
                    <a:pt x="87" y="3246"/>
                  </a:cubicBezTo>
                  <a:cubicBezTo>
                    <a:pt x="1" y="3402"/>
                    <a:pt x="129" y="3545"/>
                    <a:pt x="266" y="3545"/>
                  </a:cubicBezTo>
                  <a:cubicBezTo>
                    <a:pt x="328" y="3545"/>
                    <a:pt x="392" y="3516"/>
                    <a:pt x="438" y="3447"/>
                  </a:cubicBezTo>
                  <a:cubicBezTo>
                    <a:pt x="1065" y="2494"/>
                    <a:pt x="1416" y="1341"/>
                    <a:pt x="1466" y="188"/>
                  </a:cubicBezTo>
                  <a:cubicBezTo>
                    <a:pt x="1466" y="63"/>
                    <a:pt x="1365" y="0"/>
                    <a:pt x="12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23"/>
            <p:cNvSpPr/>
            <p:nvPr/>
          </p:nvSpPr>
          <p:spPr>
            <a:xfrm>
              <a:off x="7194520" y="1944629"/>
              <a:ext cx="20288" cy="125652"/>
            </a:xfrm>
            <a:custGeom>
              <a:avLst/>
              <a:gdLst/>
              <a:ahLst/>
              <a:cxnLst/>
              <a:rect l="l" t="t" r="r" b="b"/>
              <a:pathLst>
                <a:path w="1009" h="6249" extrusionOk="0">
                  <a:moveTo>
                    <a:pt x="236" y="0"/>
                  </a:moveTo>
                  <a:cubicBezTo>
                    <a:pt x="122" y="0"/>
                    <a:pt x="1" y="96"/>
                    <a:pt x="31" y="246"/>
                  </a:cubicBezTo>
                  <a:cubicBezTo>
                    <a:pt x="482" y="2151"/>
                    <a:pt x="607" y="4130"/>
                    <a:pt x="432" y="6060"/>
                  </a:cubicBezTo>
                  <a:cubicBezTo>
                    <a:pt x="419" y="6186"/>
                    <a:pt x="513" y="6248"/>
                    <a:pt x="613" y="6248"/>
                  </a:cubicBezTo>
                  <a:cubicBezTo>
                    <a:pt x="714" y="6248"/>
                    <a:pt x="820" y="6186"/>
                    <a:pt x="833" y="6060"/>
                  </a:cubicBezTo>
                  <a:cubicBezTo>
                    <a:pt x="1008" y="4080"/>
                    <a:pt x="858" y="2075"/>
                    <a:pt x="407" y="145"/>
                  </a:cubicBezTo>
                  <a:cubicBezTo>
                    <a:pt x="386" y="44"/>
                    <a:pt x="313" y="0"/>
                    <a:pt x="2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23"/>
            <p:cNvSpPr/>
            <p:nvPr/>
          </p:nvSpPr>
          <p:spPr>
            <a:xfrm>
              <a:off x="6959785" y="1901458"/>
              <a:ext cx="9591" cy="9812"/>
            </a:xfrm>
            <a:custGeom>
              <a:avLst/>
              <a:gdLst/>
              <a:ahLst/>
              <a:cxnLst/>
              <a:rect l="l" t="t" r="r" b="b"/>
              <a:pathLst>
                <a:path w="477" h="488" extrusionOk="0">
                  <a:moveTo>
                    <a:pt x="276" y="1"/>
                  </a:moveTo>
                  <a:cubicBezTo>
                    <a:pt x="259" y="1"/>
                    <a:pt x="243" y="12"/>
                    <a:pt x="226" y="12"/>
                  </a:cubicBezTo>
                  <a:cubicBezTo>
                    <a:pt x="201" y="37"/>
                    <a:pt x="176" y="37"/>
                    <a:pt x="151" y="62"/>
                  </a:cubicBezTo>
                  <a:cubicBezTo>
                    <a:pt x="126" y="87"/>
                    <a:pt x="101" y="112"/>
                    <a:pt x="51" y="162"/>
                  </a:cubicBezTo>
                  <a:cubicBezTo>
                    <a:pt x="26" y="187"/>
                    <a:pt x="26" y="212"/>
                    <a:pt x="0" y="237"/>
                  </a:cubicBezTo>
                  <a:cubicBezTo>
                    <a:pt x="0" y="262"/>
                    <a:pt x="0" y="262"/>
                    <a:pt x="0" y="287"/>
                  </a:cubicBezTo>
                  <a:cubicBezTo>
                    <a:pt x="0" y="313"/>
                    <a:pt x="0" y="363"/>
                    <a:pt x="26" y="388"/>
                  </a:cubicBezTo>
                  <a:lnTo>
                    <a:pt x="51" y="438"/>
                  </a:lnTo>
                  <a:cubicBezTo>
                    <a:pt x="76" y="438"/>
                    <a:pt x="101" y="463"/>
                    <a:pt x="126" y="463"/>
                  </a:cubicBezTo>
                  <a:cubicBezTo>
                    <a:pt x="151" y="488"/>
                    <a:pt x="176" y="488"/>
                    <a:pt x="201" y="488"/>
                  </a:cubicBezTo>
                  <a:cubicBezTo>
                    <a:pt x="226" y="488"/>
                    <a:pt x="251" y="488"/>
                    <a:pt x="276" y="463"/>
                  </a:cubicBezTo>
                  <a:cubicBezTo>
                    <a:pt x="301" y="463"/>
                    <a:pt x="326" y="438"/>
                    <a:pt x="326" y="438"/>
                  </a:cubicBezTo>
                  <a:lnTo>
                    <a:pt x="427" y="338"/>
                  </a:lnTo>
                  <a:cubicBezTo>
                    <a:pt x="452" y="313"/>
                    <a:pt x="477" y="287"/>
                    <a:pt x="477" y="237"/>
                  </a:cubicBezTo>
                  <a:lnTo>
                    <a:pt x="477" y="187"/>
                  </a:lnTo>
                  <a:cubicBezTo>
                    <a:pt x="477" y="162"/>
                    <a:pt x="477" y="137"/>
                    <a:pt x="452" y="87"/>
                  </a:cubicBezTo>
                  <a:cubicBezTo>
                    <a:pt x="452" y="87"/>
                    <a:pt x="452" y="62"/>
                    <a:pt x="427" y="62"/>
                  </a:cubicBezTo>
                  <a:cubicBezTo>
                    <a:pt x="401" y="37"/>
                    <a:pt x="401" y="37"/>
                    <a:pt x="376" y="12"/>
                  </a:cubicBezTo>
                  <a:cubicBezTo>
                    <a:pt x="360" y="12"/>
                    <a:pt x="343" y="1"/>
                    <a:pt x="326" y="1"/>
                  </a:cubicBezTo>
                  <a:cubicBezTo>
                    <a:pt x="318" y="1"/>
                    <a:pt x="310" y="3"/>
                    <a:pt x="301" y="12"/>
                  </a:cubicBezTo>
                  <a:cubicBezTo>
                    <a:pt x="293" y="3"/>
                    <a:pt x="284"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23"/>
            <p:cNvSpPr/>
            <p:nvPr/>
          </p:nvSpPr>
          <p:spPr>
            <a:xfrm>
              <a:off x="6718555" y="1379065"/>
              <a:ext cx="301452" cy="323047"/>
            </a:xfrm>
            <a:custGeom>
              <a:avLst/>
              <a:gdLst/>
              <a:ahLst/>
              <a:cxnLst/>
              <a:rect l="l" t="t" r="r" b="b"/>
              <a:pathLst>
                <a:path w="14992" h="16066" extrusionOk="0">
                  <a:moveTo>
                    <a:pt x="5412" y="0"/>
                  </a:moveTo>
                  <a:cubicBezTo>
                    <a:pt x="3631" y="0"/>
                    <a:pt x="1855" y="379"/>
                    <a:pt x="218" y="1129"/>
                  </a:cubicBezTo>
                  <a:cubicBezTo>
                    <a:pt x="0" y="1217"/>
                    <a:pt x="123" y="1474"/>
                    <a:pt x="324" y="1474"/>
                  </a:cubicBezTo>
                  <a:cubicBezTo>
                    <a:pt x="354" y="1474"/>
                    <a:pt x="386" y="1468"/>
                    <a:pt x="418" y="1455"/>
                  </a:cubicBezTo>
                  <a:cubicBezTo>
                    <a:pt x="1963" y="742"/>
                    <a:pt x="3669" y="386"/>
                    <a:pt x="5381" y="386"/>
                  </a:cubicBezTo>
                  <a:cubicBezTo>
                    <a:pt x="6015" y="386"/>
                    <a:pt x="6649" y="435"/>
                    <a:pt x="7277" y="533"/>
                  </a:cubicBezTo>
                  <a:lnTo>
                    <a:pt x="7277" y="533"/>
                  </a:lnTo>
                  <a:cubicBezTo>
                    <a:pt x="5880" y="1260"/>
                    <a:pt x="4460" y="1927"/>
                    <a:pt x="3000" y="2533"/>
                  </a:cubicBezTo>
                  <a:cubicBezTo>
                    <a:pt x="2850" y="2608"/>
                    <a:pt x="2799" y="2884"/>
                    <a:pt x="3000" y="2909"/>
                  </a:cubicBezTo>
                  <a:cubicBezTo>
                    <a:pt x="5545" y="3279"/>
                    <a:pt x="7940" y="4333"/>
                    <a:pt x="9910" y="5951"/>
                  </a:cubicBezTo>
                  <a:lnTo>
                    <a:pt x="9910" y="5951"/>
                  </a:lnTo>
                  <a:cubicBezTo>
                    <a:pt x="8766" y="5831"/>
                    <a:pt x="7616" y="5733"/>
                    <a:pt x="6463" y="5733"/>
                  </a:cubicBezTo>
                  <a:cubicBezTo>
                    <a:pt x="5744" y="5733"/>
                    <a:pt x="5023" y="5771"/>
                    <a:pt x="4303" y="5866"/>
                  </a:cubicBezTo>
                  <a:cubicBezTo>
                    <a:pt x="4128" y="5891"/>
                    <a:pt x="4002" y="6142"/>
                    <a:pt x="4203" y="6242"/>
                  </a:cubicBezTo>
                  <a:cubicBezTo>
                    <a:pt x="5155" y="6693"/>
                    <a:pt x="6083" y="7220"/>
                    <a:pt x="6985" y="7796"/>
                  </a:cubicBezTo>
                  <a:cubicBezTo>
                    <a:pt x="10118" y="9851"/>
                    <a:pt x="12749" y="12683"/>
                    <a:pt x="14579" y="15967"/>
                  </a:cubicBezTo>
                  <a:cubicBezTo>
                    <a:pt x="14618" y="16037"/>
                    <a:pt x="14676" y="16066"/>
                    <a:pt x="14734" y="16066"/>
                  </a:cubicBezTo>
                  <a:cubicBezTo>
                    <a:pt x="14863" y="16066"/>
                    <a:pt x="14991" y="15922"/>
                    <a:pt x="14905" y="15766"/>
                  </a:cubicBezTo>
                  <a:cubicBezTo>
                    <a:pt x="14378" y="14814"/>
                    <a:pt x="13802" y="13912"/>
                    <a:pt x="13150" y="13034"/>
                  </a:cubicBezTo>
                  <a:cubicBezTo>
                    <a:pt x="11005" y="10182"/>
                    <a:pt x="8194" y="7817"/>
                    <a:pt x="5011" y="6190"/>
                  </a:cubicBezTo>
                  <a:lnTo>
                    <a:pt x="5011" y="6190"/>
                  </a:lnTo>
                  <a:cubicBezTo>
                    <a:pt x="5522" y="6147"/>
                    <a:pt x="6034" y="6127"/>
                    <a:pt x="6545" y="6127"/>
                  </a:cubicBezTo>
                  <a:cubicBezTo>
                    <a:pt x="7875" y="6127"/>
                    <a:pt x="9202" y="6257"/>
                    <a:pt x="10519" y="6418"/>
                  </a:cubicBezTo>
                  <a:cubicBezTo>
                    <a:pt x="10527" y="6419"/>
                    <a:pt x="10535" y="6419"/>
                    <a:pt x="10543" y="6419"/>
                  </a:cubicBezTo>
                  <a:cubicBezTo>
                    <a:pt x="10703" y="6419"/>
                    <a:pt x="10789" y="6187"/>
                    <a:pt x="10669" y="6092"/>
                  </a:cubicBezTo>
                  <a:cubicBezTo>
                    <a:pt x="8726" y="4334"/>
                    <a:pt x="6313" y="3131"/>
                    <a:pt x="3766" y="2641"/>
                  </a:cubicBezTo>
                  <a:lnTo>
                    <a:pt x="3766" y="2641"/>
                  </a:lnTo>
                  <a:cubicBezTo>
                    <a:pt x="5195" y="2030"/>
                    <a:pt x="6588" y="1345"/>
                    <a:pt x="7962" y="603"/>
                  </a:cubicBezTo>
                  <a:cubicBezTo>
                    <a:pt x="8113" y="528"/>
                    <a:pt x="8088" y="277"/>
                    <a:pt x="7912" y="252"/>
                  </a:cubicBezTo>
                  <a:cubicBezTo>
                    <a:pt x="7087" y="84"/>
                    <a:pt x="6249" y="0"/>
                    <a:pt x="541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23"/>
            <p:cNvSpPr/>
            <p:nvPr/>
          </p:nvSpPr>
          <p:spPr>
            <a:xfrm>
              <a:off x="6794662" y="1576521"/>
              <a:ext cx="83004" cy="244809"/>
            </a:xfrm>
            <a:custGeom>
              <a:avLst/>
              <a:gdLst/>
              <a:ahLst/>
              <a:cxnLst/>
              <a:rect l="l" t="t" r="r" b="b"/>
              <a:pathLst>
                <a:path w="4128" h="12175" extrusionOk="0">
                  <a:moveTo>
                    <a:pt x="278" y="0"/>
                  </a:moveTo>
                  <a:cubicBezTo>
                    <a:pt x="140" y="0"/>
                    <a:pt x="1" y="196"/>
                    <a:pt x="117" y="332"/>
                  </a:cubicBezTo>
                  <a:cubicBezTo>
                    <a:pt x="719" y="1059"/>
                    <a:pt x="1245" y="1811"/>
                    <a:pt x="1696" y="2613"/>
                  </a:cubicBezTo>
                  <a:cubicBezTo>
                    <a:pt x="3275" y="5445"/>
                    <a:pt x="3977" y="8753"/>
                    <a:pt x="3626" y="11986"/>
                  </a:cubicBezTo>
                  <a:cubicBezTo>
                    <a:pt x="3613" y="12112"/>
                    <a:pt x="3707" y="12174"/>
                    <a:pt x="3808" y="12174"/>
                  </a:cubicBezTo>
                  <a:cubicBezTo>
                    <a:pt x="3908" y="12174"/>
                    <a:pt x="4014" y="12112"/>
                    <a:pt x="4027" y="11986"/>
                  </a:cubicBezTo>
                  <a:cubicBezTo>
                    <a:pt x="4127" y="11034"/>
                    <a:pt x="4127" y="10082"/>
                    <a:pt x="4052" y="9129"/>
                  </a:cubicBezTo>
                  <a:cubicBezTo>
                    <a:pt x="3801" y="5821"/>
                    <a:pt x="2523" y="2613"/>
                    <a:pt x="393" y="56"/>
                  </a:cubicBezTo>
                  <a:cubicBezTo>
                    <a:pt x="359" y="17"/>
                    <a:pt x="319" y="0"/>
                    <a:pt x="2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23"/>
            <p:cNvSpPr/>
            <p:nvPr/>
          </p:nvSpPr>
          <p:spPr>
            <a:xfrm>
              <a:off x="6401400" y="1344078"/>
              <a:ext cx="134399" cy="83527"/>
            </a:xfrm>
            <a:custGeom>
              <a:avLst/>
              <a:gdLst/>
              <a:ahLst/>
              <a:cxnLst/>
              <a:rect l="l" t="t" r="r" b="b"/>
              <a:pathLst>
                <a:path w="6684" h="4154" extrusionOk="0">
                  <a:moveTo>
                    <a:pt x="2796" y="0"/>
                  </a:moveTo>
                  <a:cubicBezTo>
                    <a:pt x="2634" y="0"/>
                    <a:pt x="2551" y="252"/>
                    <a:pt x="2708" y="363"/>
                  </a:cubicBezTo>
                  <a:cubicBezTo>
                    <a:pt x="3510" y="876"/>
                    <a:pt x="4114" y="1606"/>
                    <a:pt x="4467" y="2448"/>
                  </a:cubicBezTo>
                  <a:lnTo>
                    <a:pt x="4467" y="2448"/>
                  </a:lnTo>
                  <a:cubicBezTo>
                    <a:pt x="3759" y="2282"/>
                    <a:pt x="3037" y="2200"/>
                    <a:pt x="2317" y="2200"/>
                  </a:cubicBezTo>
                  <a:cubicBezTo>
                    <a:pt x="1598" y="2200"/>
                    <a:pt x="879" y="2282"/>
                    <a:pt x="176" y="2443"/>
                  </a:cubicBezTo>
                  <a:cubicBezTo>
                    <a:pt x="1" y="2494"/>
                    <a:pt x="1" y="2794"/>
                    <a:pt x="176" y="2819"/>
                  </a:cubicBezTo>
                  <a:cubicBezTo>
                    <a:pt x="1179" y="2995"/>
                    <a:pt x="2081" y="3421"/>
                    <a:pt x="2833" y="4098"/>
                  </a:cubicBezTo>
                  <a:cubicBezTo>
                    <a:pt x="2878" y="4137"/>
                    <a:pt x="2927" y="4154"/>
                    <a:pt x="2974" y="4154"/>
                  </a:cubicBezTo>
                  <a:cubicBezTo>
                    <a:pt x="3134" y="4154"/>
                    <a:pt x="3264" y="3958"/>
                    <a:pt x="3109" y="3822"/>
                  </a:cubicBezTo>
                  <a:cubicBezTo>
                    <a:pt x="2531" y="3298"/>
                    <a:pt x="1874" y="2904"/>
                    <a:pt x="1159" y="2660"/>
                  </a:cubicBezTo>
                  <a:lnTo>
                    <a:pt x="1159" y="2660"/>
                  </a:lnTo>
                  <a:cubicBezTo>
                    <a:pt x="1536" y="2609"/>
                    <a:pt x="1916" y="2585"/>
                    <a:pt x="2297" y="2585"/>
                  </a:cubicBezTo>
                  <a:cubicBezTo>
                    <a:pt x="3116" y="2585"/>
                    <a:pt x="3938" y="2699"/>
                    <a:pt x="4738" y="2920"/>
                  </a:cubicBezTo>
                  <a:cubicBezTo>
                    <a:pt x="4749" y="2922"/>
                    <a:pt x="4760" y="2923"/>
                    <a:pt x="4771" y="2923"/>
                  </a:cubicBezTo>
                  <a:cubicBezTo>
                    <a:pt x="4888" y="2923"/>
                    <a:pt x="5009" y="2806"/>
                    <a:pt x="4963" y="2669"/>
                  </a:cubicBezTo>
                  <a:cubicBezTo>
                    <a:pt x="4725" y="1937"/>
                    <a:pt x="4314" y="1263"/>
                    <a:pt x="3768" y="718"/>
                  </a:cubicBezTo>
                  <a:lnTo>
                    <a:pt x="3768" y="718"/>
                  </a:lnTo>
                  <a:cubicBezTo>
                    <a:pt x="4672" y="1061"/>
                    <a:pt x="5528" y="1517"/>
                    <a:pt x="6317" y="2067"/>
                  </a:cubicBezTo>
                  <a:cubicBezTo>
                    <a:pt x="6351" y="2093"/>
                    <a:pt x="6385" y="2104"/>
                    <a:pt x="6417" y="2104"/>
                  </a:cubicBezTo>
                  <a:cubicBezTo>
                    <a:pt x="6574" y="2104"/>
                    <a:pt x="6684" y="1841"/>
                    <a:pt x="6517" y="1717"/>
                  </a:cubicBezTo>
                  <a:cubicBezTo>
                    <a:pt x="5414" y="965"/>
                    <a:pt x="4161" y="363"/>
                    <a:pt x="2858" y="12"/>
                  </a:cubicBezTo>
                  <a:cubicBezTo>
                    <a:pt x="2836" y="4"/>
                    <a:pt x="2815" y="0"/>
                    <a:pt x="27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0" name="Google Shape;2010;p23"/>
            <p:cNvSpPr/>
            <p:nvPr/>
          </p:nvSpPr>
          <p:spPr>
            <a:xfrm>
              <a:off x="6114164" y="1521708"/>
              <a:ext cx="349247" cy="222510"/>
            </a:xfrm>
            <a:custGeom>
              <a:avLst/>
              <a:gdLst/>
              <a:ahLst/>
              <a:cxnLst/>
              <a:rect l="l" t="t" r="r" b="b"/>
              <a:pathLst>
                <a:path w="17369" h="11066" extrusionOk="0">
                  <a:moveTo>
                    <a:pt x="17118" y="0"/>
                  </a:moveTo>
                  <a:cubicBezTo>
                    <a:pt x="15364" y="76"/>
                    <a:pt x="13609" y="276"/>
                    <a:pt x="11880" y="652"/>
                  </a:cubicBezTo>
                  <a:cubicBezTo>
                    <a:pt x="10376" y="978"/>
                    <a:pt x="8897" y="1429"/>
                    <a:pt x="7469" y="2005"/>
                  </a:cubicBezTo>
                  <a:cubicBezTo>
                    <a:pt x="6191" y="2507"/>
                    <a:pt x="4912" y="3133"/>
                    <a:pt x="3785" y="3985"/>
                  </a:cubicBezTo>
                  <a:cubicBezTo>
                    <a:pt x="1654" y="5589"/>
                    <a:pt x="0" y="8121"/>
                    <a:pt x="276" y="10878"/>
                  </a:cubicBezTo>
                  <a:cubicBezTo>
                    <a:pt x="288" y="11003"/>
                    <a:pt x="389" y="11066"/>
                    <a:pt x="483" y="11066"/>
                  </a:cubicBezTo>
                  <a:cubicBezTo>
                    <a:pt x="577" y="11066"/>
                    <a:pt x="664" y="11003"/>
                    <a:pt x="652" y="10878"/>
                  </a:cubicBezTo>
                  <a:cubicBezTo>
                    <a:pt x="501" y="9399"/>
                    <a:pt x="952" y="7920"/>
                    <a:pt x="1754" y="6667"/>
                  </a:cubicBezTo>
                  <a:cubicBezTo>
                    <a:pt x="3233" y="4361"/>
                    <a:pt x="5790" y="3008"/>
                    <a:pt x="8296" y="2106"/>
                  </a:cubicBezTo>
                  <a:cubicBezTo>
                    <a:pt x="11128" y="1078"/>
                    <a:pt x="14110" y="502"/>
                    <a:pt x="17118" y="401"/>
                  </a:cubicBezTo>
                  <a:cubicBezTo>
                    <a:pt x="17369" y="401"/>
                    <a:pt x="17369" y="0"/>
                    <a:pt x="171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23"/>
            <p:cNvSpPr/>
            <p:nvPr/>
          </p:nvSpPr>
          <p:spPr>
            <a:xfrm>
              <a:off x="6155988" y="1717696"/>
              <a:ext cx="74136" cy="17896"/>
            </a:xfrm>
            <a:custGeom>
              <a:avLst/>
              <a:gdLst/>
              <a:ahLst/>
              <a:cxnLst/>
              <a:rect l="l" t="t" r="r" b="b"/>
              <a:pathLst>
                <a:path w="3687" h="890" extrusionOk="0">
                  <a:moveTo>
                    <a:pt x="862" y="0"/>
                  </a:moveTo>
                  <a:cubicBezTo>
                    <a:pt x="659" y="0"/>
                    <a:pt x="455" y="9"/>
                    <a:pt x="251" y="28"/>
                  </a:cubicBezTo>
                  <a:cubicBezTo>
                    <a:pt x="8" y="52"/>
                    <a:pt x="1" y="405"/>
                    <a:pt x="227" y="405"/>
                  </a:cubicBezTo>
                  <a:cubicBezTo>
                    <a:pt x="235" y="405"/>
                    <a:pt x="243" y="405"/>
                    <a:pt x="251" y="404"/>
                  </a:cubicBezTo>
                  <a:cubicBezTo>
                    <a:pt x="425" y="391"/>
                    <a:pt x="599" y="385"/>
                    <a:pt x="774" y="385"/>
                  </a:cubicBezTo>
                  <a:cubicBezTo>
                    <a:pt x="1657" y="385"/>
                    <a:pt x="2543" y="545"/>
                    <a:pt x="3359" y="880"/>
                  </a:cubicBezTo>
                  <a:cubicBezTo>
                    <a:pt x="3381" y="887"/>
                    <a:pt x="3403" y="890"/>
                    <a:pt x="3423" y="890"/>
                  </a:cubicBezTo>
                  <a:cubicBezTo>
                    <a:pt x="3625" y="890"/>
                    <a:pt x="3687" y="573"/>
                    <a:pt x="3459" y="504"/>
                  </a:cubicBezTo>
                  <a:cubicBezTo>
                    <a:pt x="2642" y="177"/>
                    <a:pt x="1758" y="0"/>
                    <a:pt x="8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23"/>
            <p:cNvSpPr/>
            <p:nvPr/>
          </p:nvSpPr>
          <p:spPr>
            <a:xfrm>
              <a:off x="6596644" y="1516842"/>
              <a:ext cx="183461" cy="213763"/>
            </a:xfrm>
            <a:custGeom>
              <a:avLst/>
              <a:gdLst/>
              <a:ahLst/>
              <a:cxnLst/>
              <a:rect l="l" t="t" r="r" b="b"/>
              <a:pathLst>
                <a:path w="9124" h="10631" extrusionOk="0">
                  <a:moveTo>
                    <a:pt x="1120" y="0"/>
                  </a:moveTo>
                  <a:cubicBezTo>
                    <a:pt x="949" y="0"/>
                    <a:pt x="894" y="304"/>
                    <a:pt x="1093" y="393"/>
                  </a:cubicBezTo>
                  <a:cubicBezTo>
                    <a:pt x="1895" y="668"/>
                    <a:pt x="2647" y="969"/>
                    <a:pt x="3399" y="1370"/>
                  </a:cubicBezTo>
                  <a:cubicBezTo>
                    <a:pt x="5619" y="2537"/>
                    <a:pt x="7588" y="4332"/>
                    <a:pt x="8486" y="6715"/>
                  </a:cubicBezTo>
                  <a:lnTo>
                    <a:pt x="8486" y="6715"/>
                  </a:lnTo>
                  <a:cubicBezTo>
                    <a:pt x="7204" y="5645"/>
                    <a:pt x="5659" y="4881"/>
                    <a:pt x="4000" y="4553"/>
                  </a:cubicBezTo>
                  <a:cubicBezTo>
                    <a:pt x="3984" y="4550"/>
                    <a:pt x="3968" y="4548"/>
                    <a:pt x="3953" y="4548"/>
                  </a:cubicBezTo>
                  <a:cubicBezTo>
                    <a:pt x="3845" y="4548"/>
                    <a:pt x="3750" y="4622"/>
                    <a:pt x="3750" y="4754"/>
                  </a:cubicBezTo>
                  <a:cubicBezTo>
                    <a:pt x="3815" y="6393"/>
                    <a:pt x="3881" y="8052"/>
                    <a:pt x="3946" y="9714"/>
                  </a:cubicBezTo>
                  <a:lnTo>
                    <a:pt x="3946" y="9714"/>
                  </a:lnTo>
                  <a:cubicBezTo>
                    <a:pt x="3013" y="8358"/>
                    <a:pt x="1806" y="7203"/>
                    <a:pt x="391" y="6333"/>
                  </a:cubicBezTo>
                  <a:cubicBezTo>
                    <a:pt x="356" y="6313"/>
                    <a:pt x="321" y="6305"/>
                    <a:pt x="289" y="6305"/>
                  </a:cubicBezTo>
                  <a:cubicBezTo>
                    <a:pt x="113" y="6305"/>
                    <a:pt x="0" y="6553"/>
                    <a:pt x="191" y="6659"/>
                  </a:cubicBezTo>
                  <a:cubicBezTo>
                    <a:pt x="1770" y="7636"/>
                    <a:pt x="3073" y="8964"/>
                    <a:pt x="4000" y="10543"/>
                  </a:cubicBezTo>
                  <a:cubicBezTo>
                    <a:pt x="4040" y="10603"/>
                    <a:pt x="4107" y="10631"/>
                    <a:pt x="4173" y="10631"/>
                  </a:cubicBezTo>
                  <a:cubicBezTo>
                    <a:pt x="4275" y="10631"/>
                    <a:pt x="4376" y="10564"/>
                    <a:pt x="4376" y="10443"/>
                  </a:cubicBezTo>
                  <a:cubicBezTo>
                    <a:pt x="4304" y="8617"/>
                    <a:pt x="4232" y="6790"/>
                    <a:pt x="4160" y="4986"/>
                  </a:cubicBezTo>
                  <a:lnTo>
                    <a:pt x="4160" y="4986"/>
                  </a:lnTo>
                  <a:cubicBezTo>
                    <a:pt x="5891" y="5389"/>
                    <a:pt x="7497" y="6244"/>
                    <a:pt x="8762" y="7486"/>
                  </a:cubicBezTo>
                  <a:cubicBezTo>
                    <a:pt x="8805" y="7529"/>
                    <a:pt x="8855" y="7547"/>
                    <a:pt x="8902" y="7547"/>
                  </a:cubicBezTo>
                  <a:cubicBezTo>
                    <a:pt x="9020" y="7547"/>
                    <a:pt x="9124" y="7435"/>
                    <a:pt x="9088" y="7310"/>
                  </a:cubicBezTo>
                  <a:cubicBezTo>
                    <a:pt x="8887" y="6533"/>
                    <a:pt x="8562" y="5806"/>
                    <a:pt x="8136" y="5105"/>
                  </a:cubicBezTo>
                  <a:cubicBezTo>
                    <a:pt x="6607" y="2573"/>
                    <a:pt x="3975" y="969"/>
                    <a:pt x="1193" y="17"/>
                  </a:cubicBezTo>
                  <a:cubicBezTo>
                    <a:pt x="1167" y="5"/>
                    <a:pt x="1143" y="0"/>
                    <a:pt x="11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3" name="Google Shape;2013;p23"/>
            <p:cNvSpPr/>
            <p:nvPr/>
          </p:nvSpPr>
          <p:spPr>
            <a:xfrm>
              <a:off x="6553754" y="1524201"/>
              <a:ext cx="127582" cy="66697"/>
            </a:xfrm>
            <a:custGeom>
              <a:avLst/>
              <a:gdLst/>
              <a:ahLst/>
              <a:cxnLst/>
              <a:rect l="l" t="t" r="r" b="b"/>
              <a:pathLst>
                <a:path w="6345" h="3317" extrusionOk="0">
                  <a:moveTo>
                    <a:pt x="322" y="1"/>
                  </a:moveTo>
                  <a:cubicBezTo>
                    <a:pt x="110" y="1"/>
                    <a:pt x="1" y="353"/>
                    <a:pt x="243" y="378"/>
                  </a:cubicBezTo>
                  <a:cubicBezTo>
                    <a:pt x="2374" y="804"/>
                    <a:pt x="4354" y="1806"/>
                    <a:pt x="5933" y="3260"/>
                  </a:cubicBezTo>
                  <a:cubicBezTo>
                    <a:pt x="5972" y="3299"/>
                    <a:pt x="6017" y="3316"/>
                    <a:pt x="6060" y="3316"/>
                  </a:cubicBezTo>
                  <a:cubicBezTo>
                    <a:pt x="6210" y="3316"/>
                    <a:pt x="6344" y="3120"/>
                    <a:pt x="6208" y="2984"/>
                  </a:cubicBezTo>
                  <a:cubicBezTo>
                    <a:pt x="4579" y="1480"/>
                    <a:pt x="2549" y="428"/>
                    <a:pt x="344" y="2"/>
                  </a:cubicBezTo>
                  <a:cubicBezTo>
                    <a:pt x="336" y="1"/>
                    <a:pt x="329" y="1"/>
                    <a:pt x="3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4" name="Google Shape;2014;p23"/>
            <p:cNvSpPr/>
            <p:nvPr/>
          </p:nvSpPr>
          <p:spPr>
            <a:xfrm>
              <a:off x="6520838" y="1514147"/>
              <a:ext cx="10094" cy="8083"/>
            </a:xfrm>
            <a:custGeom>
              <a:avLst/>
              <a:gdLst/>
              <a:ahLst/>
              <a:cxnLst/>
              <a:rect l="l" t="t" r="r" b="b"/>
              <a:pathLst>
                <a:path w="502" h="402" extrusionOk="0">
                  <a:moveTo>
                    <a:pt x="251" y="0"/>
                  </a:moveTo>
                  <a:cubicBezTo>
                    <a:pt x="1" y="0"/>
                    <a:pt x="1" y="401"/>
                    <a:pt x="251" y="401"/>
                  </a:cubicBezTo>
                  <a:cubicBezTo>
                    <a:pt x="502" y="401"/>
                    <a:pt x="502"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23"/>
            <p:cNvSpPr/>
            <p:nvPr/>
          </p:nvSpPr>
          <p:spPr>
            <a:xfrm>
              <a:off x="6509759" y="1547807"/>
              <a:ext cx="10597" cy="23003"/>
            </a:xfrm>
            <a:custGeom>
              <a:avLst/>
              <a:gdLst/>
              <a:ahLst/>
              <a:cxnLst/>
              <a:rect l="l" t="t" r="r" b="b"/>
              <a:pathLst>
                <a:path w="527" h="1144" extrusionOk="0">
                  <a:moveTo>
                    <a:pt x="261" y="1"/>
                  </a:moveTo>
                  <a:cubicBezTo>
                    <a:pt x="170" y="1"/>
                    <a:pt x="76" y="69"/>
                    <a:pt x="76" y="156"/>
                  </a:cubicBezTo>
                  <a:cubicBezTo>
                    <a:pt x="0" y="432"/>
                    <a:pt x="25" y="733"/>
                    <a:pt x="126" y="1008"/>
                  </a:cubicBezTo>
                  <a:cubicBezTo>
                    <a:pt x="151" y="1058"/>
                    <a:pt x="176" y="1083"/>
                    <a:pt x="226" y="1108"/>
                  </a:cubicBezTo>
                  <a:cubicBezTo>
                    <a:pt x="261" y="1126"/>
                    <a:pt x="297" y="1144"/>
                    <a:pt x="332" y="1144"/>
                  </a:cubicBezTo>
                  <a:cubicBezTo>
                    <a:pt x="347" y="1144"/>
                    <a:pt x="362" y="1141"/>
                    <a:pt x="376" y="1134"/>
                  </a:cubicBezTo>
                  <a:cubicBezTo>
                    <a:pt x="426" y="1134"/>
                    <a:pt x="477" y="1083"/>
                    <a:pt x="502" y="1033"/>
                  </a:cubicBezTo>
                  <a:cubicBezTo>
                    <a:pt x="527" y="1008"/>
                    <a:pt x="527" y="933"/>
                    <a:pt x="502" y="883"/>
                  </a:cubicBezTo>
                  <a:cubicBezTo>
                    <a:pt x="502" y="833"/>
                    <a:pt x="477" y="783"/>
                    <a:pt x="452" y="707"/>
                  </a:cubicBezTo>
                  <a:cubicBezTo>
                    <a:pt x="452" y="682"/>
                    <a:pt x="452" y="657"/>
                    <a:pt x="426" y="632"/>
                  </a:cubicBezTo>
                  <a:cubicBezTo>
                    <a:pt x="426" y="607"/>
                    <a:pt x="426" y="607"/>
                    <a:pt x="426" y="582"/>
                  </a:cubicBezTo>
                  <a:cubicBezTo>
                    <a:pt x="426" y="507"/>
                    <a:pt x="426" y="457"/>
                    <a:pt x="426" y="407"/>
                  </a:cubicBezTo>
                  <a:cubicBezTo>
                    <a:pt x="426" y="382"/>
                    <a:pt x="426" y="357"/>
                    <a:pt x="426" y="357"/>
                  </a:cubicBezTo>
                  <a:cubicBezTo>
                    <a:pt x="426" y="332"/>
                    <a:pt x="426" y="306"/>
                    <a:pt x="426" y="306"/>
                  </a:cubicBezTo>
                  <a:cubicBezTo>
                    <a:pt x="426" y="281"/>
                    <a:pt x="426" y="256"/>
                    <a:pt x="452" y="256"/>
                  </a:cubicBezTo>
                  <a:cubicBezTo>
                    <a:pt x="452" y="131"/>
                    <a:pt x="401" y="31"/>
                    <a:pt x="301" y="6"/>
                  </a:cubicBezTo>
                  <a:cubicBezTo>
                    <a:pt x="288" y="2"/>
                    <a:pt x="274" y="1"/>
                    <a:pt x="2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6" name="Google Shape;2016;p23"/>
            <p:cNvSpPr/>
            <p:nvPr/>
          </p:nvSpPr>
          <p:spPr>
            <a:xfrm>
              <a:off x="6495644" y="1551447"/>
              <a:ext cx="8083" cy="21173"/>
            </a:xfrm>
            <a:custGeom>
              <a:avLst/>
              <a:gdLst/>
              <a:ahLst/>
              <a:cxnLst/>
              <a:rect l="l" t="t" r="r" b="b"/>
              <a:pathLst>
                <a:path w="402" h="1053" extrusionOk="0">
                  <a:moveTo>
                    <a:pt x="201" y="0"/>
                  </a:moveTo>
                  <a:cubicBezTo>
                    <a:pt x="101" y="0"/>
                    <a:pt x="1" y="100"/>
                    <a:pt x="1" y="201"/>
                  </a:cubicBezTo>
                  <a:lnTo>
                    <a:pt x="1" y="852"/>
                  </a:lnTo>
                  <a:cubicBezTo>
                    <a:pt x="1" y="953"/>
                    <a:pt x="101" y="1053"/>
                    <a:pt x="201" y="1053"/>
                  </a:cubicBezTo>
                  <a:cubicBezTo>
                    <a:pt x="301" y="1053"/>
                    <a:pt x="402" y="953"/>
                    <a:pt x="402" y="852"/>
                  </a:cubicBezTo>
                  <a:lnTo>
                    <a:pt x="402" y="201"/>
                  </a:lnTo>
                  <a:cubicBezTo>
                    <a:pt x="402" y="100"/>
                    <a:pt x="301" y="0"/>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7" name="Google Shape;2017;p23"/>
            <p:cNvSpPr/>
            <p:nvPr/>
          </p:nvSpPr>
          <p:spPr>
            <a:xfrm>
              <a:off x="6559223" y="1570710"/>
              <a:ext cx="67682" cy="46891"/>
            </a:xfrm>
            <a:custGeom>
              <a:avLst/>
              <a:gdLst/>
              <a:ahLst/>
              <a:cxnLst/>
              <a:rect l="l" t="t" r="r" b="b"/>
              <a:pathLst>
                <a:path w="3366" h="2332" extrusionOk="0">
                  <a:moveTo>
                    <a:pt x="311" y="1"/>
                  </a:moveTo>
                  <a:cubicBezTo>
                    <a:pt x="127" y="1"/>
                    <a:pt x="1" y="258"/>
                    <a:pt x="197" y="345"/>
                  </a:cubicBezTo>
                  <a:cubicBezTo>
                    <a:pt x="1200" y="847"/>
                    <a:pt x="2127" y="1498"/>
                    <a:pt x="2954" y="2275"/>
                  </a:cubicBezTo>
                  <a:cubicBezTo>
                    <a:pt x="2994" y="2315"/>
                    <a:pt x="3038" y="2331"/>
                    <a:pt x="3082" y="2331"/>
                  </a:cubicBezTo>
                  <a:cubicBezTo>
                    <a:pt x="3231" y="2331"/>
                    <a:pt x="3366" y="2135"/>
                    <a:pt x="3230" y="2000"/>
                  </a:cubicBezTo>
                  <a:cubicBezTo>
                    <a:pt x="2377" y="1198"/>
                    <a:pt x="1425" y="521"/>
                    <a:pt x="398" y="20"/>
                  </a:cubicBezTo>
                  <a:cubicBezTo>
                    <a:pt x="368" y="6"/>
                    <a:pt x="339" y="1"/>
                    <a:pt x="3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23"/>
            <p:cNvSpPr/>
            <p:nvPr/>
          </p:nvSpPr>
          <p:spPr>
            <a:xfrm>
              <a:off x="6508251" y="1645067"/>
              <a:ext cx="12607" cy="30362"/>
            </a:xfrm>
            <a:custGeom>
              <a:avLst/>
              <a:gdLst/>
              <a:ahLst/>
              <a:cxnLst/>
              <a:rect l="l" t="t" r="r" b="b"/>
              <a:pathLst>
                <a:path w="627" h="1510" extrusionOk="0">
                  <a:moveTo>
                    <a:pt x="215" y="1"/>
                  </a:moveTo>
                  <a:cubicBezTo>
                    <a:pt x="202" y="1"/>
                    <a:pt x="189" y="3"/>
                    <a:pt x="176" y="6"/>
                  </a:cubicBezTo>
                  <a:cubicBezTo>
                    <a:pt x="75" y="31"/>
                    <a:pt x="0" y="156"/>
                    <a:pt x="25" y="256"/>
                  </a:cubicBezTo>
                  <a:cubicBezTo>
                    <a:pt x="100" y="432"/>
                    <a:pt x="151" y="607"/>
                    <a:pt x="176" y="783"/>
                  </a:cubicBezTo>
                  <a:cubicBezTo>
                    <a:pt x="201" y="808"/>
                    <a:pt x="201" y="833"/>
                    <a:pt x="201" y="858"/>
                  </a:cubicBezTo>
                  <a:cubicBezTo>
                    <a:pt x="201" y="883"/>
                    <a:pt x="201" y="883"/>
                    <a:pt x="201" y="908"/>
                  </a:cubicBezTo>
                  <a:cubicBezTo>
                    <a:pt x="201" y="933"/>
                    <a:pt x="201" y="983"/>
                    <a:pt x="226" y="1033"/>
                  </a:cubicBezTo>
                  <a:cubicBezTo>
                    <a:pt x="226" y="1109"/>
                    <a:pt x="226" y="1209"/>
                    <a:pt x="226" y="1309"/>
                  </a:cubicBezTo>
                  <a:cubicBezTo>
                    <a:pt x="226" y="1434"/>
                    <a:pt x="301" y="1510"/>
                    <a:pt x="426" y="1510"/>
                  </a:cubicBezTo>
                  <a:cubicBezTo>
                    <a:pt x="527" y="1510"/>
                    <a:pt x="602" y="1409"/>
                    <a:pt x="602" y="1309"/>
                  </a:cubicBezTo>
                  <a:cubicBezTo>
                    <a:pt x="627" y="908"/>
                    <a:pt x="552" y="507"/>
                    <a:pt x="426" y="156"/>
                  </a:cubicBezTo>
                  <a:cubicBezTo>
                    <a:pt x="383" y="69"/>
                    <a:pt x="301" y="1"/>
                    <a:pt x="2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23"/>
            <p:cNvSpPr/>
            <p:nvPr/>
          </p:nvSpPr>
          <p:spPr>
            <a:xfrm>
              <a:off x="6271465" y="1558163"/>
              <a:ext cx="167737" cy="167918"/>
            </a:xfrm>
            <a:custGeom>
              <a:avLst/>
              <a:gdLst/>
              <a:ahLst/>
              <a:cxnLst/>
              <a:rect l="l" t="t" r="r" b="b"/>
              <a:pathLst>
                <a:path w="8342" h="8351" extrusionOk="0">
                  <a:moveTo>
                    <a:pt x="8115" y="0"/>
                  </a:moveTo>
                  <a:cubicBezTo>
                    <a:pt x="8092" y="0"/>
                    <a:pt x="8068" y="5"/>
                    <a:pt x="8042" y="17"/>
                  </a:cubicBezTo>
                  <a:cubicBezTo>
                    <a:pt x="7240" y="343"/>
                    <a:pt x="6463" y="744"/>
                    <a:pt x="5711" y="1170"/>
                  </a:cubicBezTo>
                  <a:cubicBezTo>
                    <a:pt x="4408" y="1947"/>
                    <a:pt x="3155" y="2874"/>
                    <a:pt x="2127" y="4002"/>
                  </a:cubicBezTo>
                  <a:cubicBezTo>
                    <a:pt x="1601" y="4553"/>
                    <a:pt x="1150" y="5205"/>
                    <a:pt x="824" y="5907"/>
                  </a:cubicBezTo>
                  <a:cubicBezTo>
                    <a:pt x="498" y="6609"/>
                    <a:pt x="272" y="7360"/>
                    <a:pt x="47" y="8112"/>
                  </a:cubicBezTo>
                  <a:cubicBezTo>
                    <a:pt x="1" y="8250"/>
                    <a:pt x="123" y="8351"/>
                    <a:pt x="243" y="8351"/>
                  </a:cubicBezTo>
                  <a:cubicBezTo>
                    <a:pt x="319" y="8351"/>
                    <a:pt x="394" y="8310"/>
                    <a:pt x="423" y="8213"/>
                  </a:cubicBezTo>
                  <a:cubicBezTo>
                    <a:pt x="673" y="7385"/>
                    <a:pt x="924" y="6558"/>
                    <a:pt x="1325" y="5781"/>
                  </a:cubicBezTo>
                  <a:cubicBezTo>
                    <a:pt x="2002" y="4453"/>
                    <a:pt x="3180" y="3426"/>
                    <a:pt x="4358" y="2548"/>
                  </a:cubicBezTo>
                  <a:cubicBezTo>
                    <a:pt x="5510" y="1671"/>
                    <a:pt x="6789" y="944"/>
                    <a:pt x="8142" y="393"/>
                  </a:cubicBezTo>
                  <a:cubicBezTo>
                    <a:pt x="8342" y="304"/>
                    <a:pt x="8286" y="0"/>
                    <a:pt x="81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23"/>
            <p:cNvSpPr/>
            <p:nvPr/>
          </p:nvSpPr>
          <p:spPr>
            <a:xfrm>
              <a:off x="6343852" y="1599765"/>
              <a:ext cx="84572" cy="107314"/>
            </a:xfrm>
            <a:custGeom>
              <a:avLst/>
              <a:gdLst/>
              <a:ahLst/>
              <a:cxnLst/>
              <a:rect l="l" t="t" r="r" b="b"/>
              <a:pathLst>
                <a:path w="4206" h="5337" extrusionOk="0">
                  <a:moveTo>
                    <a:pt x="3918" y="0"/>
                  </a:moveTo>
                  <a:cubicBezTo>
                    <a:pt x="3885" y="0"/>
                    <a:pt x="3851" y="9"/>
                    <a:pt x="3815" y="28"/>
                  </a:cubicBezTo>
                  <a:cubicBezTo>
                    <a:pt x="1961" y="1131"/>
                    <a:pt x="557" y="2986"/>
                    <a:pt x="31" y="5091"/>
                  </a:cubicBezTo>
                  <a:cubicBezTo>
                    <a:pt x="1" y="5240"/>
                    <a:pt x="122" y="5336"/>
                    <a:pt x="236" y="5336"/>
                  </a:cubicBezTo>
                  <a:cubicBezTo>
                    <a:pt x="313" y="5336"/>
                    <a:pt x="386" y="5292"/>
                    <a:pt x="407" y="5191"/>
                  </a:cubicBezTo>
                  <a:cubicBezTo>
                    <a:pt x="933" y="3186"/>
                    <a:pt x="2236" y="1432"/>
                    <a:pt x="4016" y="354"/>
                  </a:cubicBezTo>
                  <a:cubicBezTo>
                    <a:pt x="4206" y="248"/>
                    <a:pt x="4093" y="0"/>
                    <a:pt x="39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1" name="Google Shape;2021;p23"/>
            <p:cNvSpPr/>
            <p:nvPr/>
          </p:nvSpPr>
          <p:spPr>
            <a:xfrm>
              <a:off x="6377311" y="1660249"/>
              <a:ext cx="26341" cy="63821"/>
            </a:xfrm>
            <a:custGeom>
              <a:avLst/>
              <a:gdLst/>
              <a:ahLst/>
              <a:cxnLst/>
              <a:rect l="l" t="t" r="r" b="b"/>
              <a:pathLst>
                <a:path w="1310" h="3174" extrusionOk="0">
                  <a:moveTo>
                    <a:pt x="1074" y="1"/>
                  </a:moveTo>
                  <a:cubicBezTo>
                    <a:pt x="995" y="1"/>
                    <a:pt x="913" y="39"/>
                    <a:pt x="873" y="128"/>
                  </a:cubicBezTo>
                  <a:cubicBezTo>
                    <a:pt x="522" y="1055"/>
                    <a:pt x="246" y="1983"/>
                    <a:pt x="46" y="2935"/>
                  </a:cubicBezTo>
                  <a:cubicBezTo>
                    <a:pt x="0" y="3073"/>
                    <a:pt x="132" y="3173"/>
                    <a:pt x="253" y="3173"/>
                  </a:cubicBezTo>
                  <a:cubicBezTo>
                    <a:pt x="330" y="3173"/>
                    <a:pt x="402" y="3133"/>
                    <a:pt x="422" y="3035"/>
                  </a:cubicBezTo>
                  <a:cubicBezTo>
                    <a:pt x="622" y="2083"/>
                    <a:pt x="898" y="1156"/>
                    <a:pt x="1249" y="228"/>
                  </a:cubicBezTo>
                  <a:cubicBezTo>
                    <a:pt x="1310" y="92"/>
                    <a:pt x="1196" y="1"/>
                    <a:pt x="10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23"/>
            <p:cNvSpPr/>
            <p:nvPr/>
          </p:nvSpPr>
          <p:spPr>
            <a:xfrm>
              <a:off x="6142878" y="1919314"/>
              <a:ext cx="12125" cy="24732"/>
            </a:xfrm>
            <a:custGeom>
              <a:avLst/>
              <a:gdLst/>
              <a:ahLst/>
              <a:cxnLst/>
              <a:rect l="l" t="t" r="r" b="b"/>
              <a:pathLst>
                <a:path w="603" h="1230" extrusionOk="0">
                  <a:moveTo>
                    <a:pt x="220" y="1"/>
                  </a:moveTo>
                  <a:cubicBezTo>
                    <a:pt x="184" y="1"/>
                    <a:pt x="151" y="9"/>
                    <a:pt x="126" y="26"/>
                  </a:cubicBezTo>
                  <a:cubicBezTo>
                    <a:pt x="26" y="76"/>
                    <a:pt x="1" y="201"/>
                    <a:pt x="51" y="302"/>
                  </a:cubicBezTo>
                  <a:cubicBezTo>
                    <a:pt x="51" y="327"/>
                    <a:pt x="76" y="327"/>
                    <a:pt x="76" y="352"/>
                  </a:cubicBezTo>
                  <a:cubicBezTo>
                    <a:pt x="76" y="352"/>
                    <a:pt x="92" y="384"/>
                    <a:pt x="85" y="384"/>
                  </a:cubicBezTo>
                  <a:cubicBezTo>
                    <a:pt x="84" y="384"/>
                    <a:pt x="81" y="382"/>
                    <a:pt x="76" y="377"/>
                  </a:cubicBezTo>
                  <a:lnTo>
                    <a:pt x="76" y="377"/>
                  </a:lnTo>
                  <a:cubicBezTo>
                    <a:pt x="101" y="402"/>
                    <a:pt x="101" y="427"/>
                    <a:pt x="126" y="452"/>
                  </a:cubicBezTo>
                  <a:cubicBezTo>
                    <a:pt x="151" y="527"/>
                    <a:pt x="151" y="602"/>
                    <a:pt x="176" y="653"/>
                  </a:cubicBezTo>
                  <a:cubicBezTo>
                    <a:pt x="176" y="703"/>
                    <a:pt x="201" y="728"/>
                    <a:pt x="201" y="753"/>
                  </a:cubicBezTo>
                  <a:cubicBezTo>
                    <a:pt x="201" y="778"/>
                    <a:pt x="201" y="803"/>
                    <a:pt x="201" y="828"/>
                  </a:cubicBezTo>
                  <a:cubicBezTo>
                    <a:pt x="201" y="903"/>
                    <a:pt x="226" y="978"/>
                    <a:pt x="226" y="1029"/>
                  </a:cubicBezTo>
                  <a:cubicBezTo>
                    <a:pt x="226" y="1154"/>
                    <a:pt x="301" y="1229"/>
                    <a:pt x="402" y="1229"/>
                  </a:cubicBezTo>
                  <a:cubicBezTo>
                    <a:pt x="527" y="1229"/>
                    <a:pt x="602" y="1129"/>
                    <a:pt x="602" y="1029"/>
                  </a:cubicBezTo>
                  <a:cubicBezTo>
                    <a:pt x="602" y="703"/>
                    <a:pt x="527" y="402"/>
                    <a:pt x="402" y="101"/>
                  </a:cubicBezTo>
                  <a:cubicBezTo>
                    <a:pt x="368" y="34"/>
                    <a:pt x="290" y="1"/>
                    <a:pt x="2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23"/>
            <p:cNvSpPr/>
            <p:nvPr/>
          </p:nvSpPr>
          <p:spPr>
            <a:xfrm>
              <a:off x="6132301" y="1923275"/>
              <a:ext cx="7581" cy="20771"/>
            </a:xfrm>
            <a:custGeom>
              <a:avLst/>
              <a:gdLst/>
              <a:ahLst/>
              <a:cxnLst/>
              <a:rect l="l" t="t" r="r" b="b"/>
              <a:pathLst>
                <a:path w="377" h="1033" extrusionOk="0">
                  <a:moveTo>
                    <a:pt x="163" y="1"/>
                  </a:moveTo>
                  <a:cubicBezTo>
                    <a:pt x="60" y="1"/>
                    <a:pt x="0" y="90"/>
                    <a:pt x="0" y="180"/>
                  </a:cubicBezTo>
                  <a:lnTo>
                    <a:pt x="0" y="832"/>
                  </a:lnTo>
                  <a:cubicBezTo>
                    <a:pt x="0" y="957"/>
                    <a:pt x="76" y="1032"/>
                    <a:pt x="201" y="1032"/>
                  </a:cubicBezTo>
                  <a:cubicBezTo>
                    <a:pt x="301" y="1032"/>
                    <a:pt x="376" y="932"/>
                    <a:pt x="376" y="832"/>
                  </a:cubicBezTo>
                  <a:lnTo>
                    <a:pt x="376" y="180"/>
                  </a:lnTo>
                  <a:cubicBezTo>
                    <a:pt x="376" y="80"/>
                    <a:pt x="301" y="4"/>
                    <a:pt x="201" y="4"/>
                  </a:cubicBezTo>
                  <a:cubicBezTo>
                    <a:pt x="188" y="2"/>
                    <a:pt x="175" y="1"/>
                    <a:pt x="1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4" name="Google Shape;2024;p23"/>
            <p:cNvSpPr/>
            <p:nvPr/>
          </p:nvSpPr>
          <p:spPr>
            <a:xfrm>
              <a:off x="7097863" y="1945252"/>
              <a:ext cx="12125" cy="24571"/>
            </a:xfrm>
            <a:custGeom>
              <a:avLst/>
              <a:gdLst/>
              <a:ahLst/>
              <a:cxnLst/>
              <a:rect l="l" t="t" r="r" b="b"/>
              <a:pathLst>
                <a:path w="603" h="1222" extrusionOk="0">
                  <a:moveTo>
                    <a:pt x="213" y="0"/>
                  </a:moveTo>
                  <a:cubicBezTo>
                    <a:pt x="182" y="0"/>
                    <a:pt x="151" y="6"/>
                    <a:pt x="126" y="14"/>
                  </a:cubicBezTo>
                  <a:cubicBezTo>
                    <a:pt x="26" y="89"/>
                    <a:pt x="1" y="190"/>
                    <a:pt x="51" y="290"/>
                  </a:cubicBezTo>
                  <a:cubicBezTo>
                    <a:pt x="51" y="315"/>
                    <a:pt x="51" y="340"/>
                    <a:pt x="76" y="340"/>
                  </a:cubicBezTo>
                  <a:cubicBezTo>
                    <a:pt x="76" y="358"/>
                    <a:pt x="88" y="375"/>
                    <a:pt x="87" y="375"/>
                  </a:cubicBezTo>
                  <a:cubicBezTo>
                    <a:pt x="86" y="375"/>
                    <a:pt x="83" y="372"/>
                    <a:pt x="76" y="365"/>
                  </a:cubicBezTo>
                  <a:lnTo>
                    <a:pt x="76" y="365"/>
                  </a:lnTo>
                  <a:cubicBezTo>
                    <a:pt x="101" y="390"/>
                    <a:pt x="101" y="415"/>
                    <a:pt x="101" y="465"/>
                  </a:cubicBezTo>
                  <a:cubicBezTo>
                    <a:pt x="126" y="515"/>
                    <a:pt x="151" y="591"/>
                    <a:pt x="176" y="666"/>
                  </a:cubicBezTo>
                  <a:cubicBezTo>
                    <a:pt x="176" y="691"/>
                    <a:pt x="176" y="716"/>
                    <a:pt x="176" y="741"/>
                  </a:cubicBezTo>
                  <a:cubicBezTo>
                    <a:pt x="201" y="766"/>
                    <a:pt x="201" y="791"/>
                    <a:pt x="201" y="816"/>
                  </a:cubicBezTo>
                  <a:cubicBezTo>
                    <a:pt x="201" y="891"/>
                    <a:pt x="201" y="967"/>
                    <a:pt x="201" y="1042"/>
                  </a:cubicBezTo>
                  <a:cubicBezTo>
                    <a:pt x="201" y="1142"/>
                    <a:pt x="301" y="1217"/>
                    <a:pt x="402" y="1217"/>
                  </a:cubicBezTo>
                  <a:cubicBezTo>
                    <a:pt x="412" y="1220"/>
                    <a:pt x="423" y="1221"/>
                    <a:pt x="433" y="1221"/>
                  </a:cubicBezTo>
                  <a:cubicBezTo>
                    <a:pt x="522" y="1221"/>
                    <a:pt x="602" y="1131"/>
                    <a:pt x="602" y="1042"/>
                  </a:cubicBezTo>
                  <a:cubicBezTo>
                    <a:pt x="602" y="716"/>
                    <a:pt x="527" y="390"/>
                    <a:pt x="377" y="89"/>
                  </a:cubicBezTo>
                  <a:cubicBezTo>
                    <a:pt x="343" y="23"/>
                    <a:pt x="276" y="0"/>
                    <a:pt x="2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5" name="Google Shape;2025;p23"/>
            <p:cNvSpPr/>
            <p:nvPr/>
          </p:nvSpPr>
          <p:spPr>
            <a:xfrm>
              <a:off x="7087287" y="1949053"/>
              <a:ext cx="7581" cy="20771"/>
            </a:xfrm>
            <a:custGeom>
              <a:avLst/>
              <a:gdLst/>
              <a:ahLst/>
              <a:cxnLst/>
              <a:rect l="l" t="t" r="r" b="b"/>
              <a:pathLst>
                <a:path w="377" h="1033" extrusionOk="0">
                  <a:moveTo>
                    <a:pt x="176" y="1"/>
                  </a:moveTo>
                  <a:cubicBezTo>
                    <a:pt x="76" y="1"/>
                    <a:pt x="0" y="76"/>
                    <a:pt x="0" y="201"/>
                  </a:cubicBezTo>
                  <a:lnTo>
                    <a:pt x="0" y="853"/>
                  </a:lnTo>
                  <a:cubicBezTo>
                    <a:pt x="0" y="953"/>
                    <a:pt x="76" y="1028"/>
                    <a:pt x="176" y="1028"/>
                  </a:cubicBezTo>
                  <a:cubicBezTo>
                    <a:pt x="189" y="1031"/>
                    <a:pt x="202" y="1032"/>
                    <a:pt x="214" y="1032"/>
                  </a:cubicBezTo>
                  <a:cubicBezTo>
                    <a:pt x="316" y="1032"/>
                    <a:pt x="376" y="942"/>
                    <a:pt x="376" y="853"/>
                  </a:cubicBezTo>
                  <a:lnTo>
                    <a:pt x="376" y="201"/>
                  </a:lnTo>
                  <a:cubicBezTo>
                    <a:pt x="376" y="76"/>
                    <a:pt x="301" y="1"/>
                    <a:pt x="1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6" name="Google Shape;2026;p23"/>
            <p:cNvSpPr/>
            <p:nvPr/>
          </p:nvSpPr>
          <p:spPr>
            <a:xfrm>
              <a:off x="6214219" y="1571896"/>
              <a:ext cx="126275" cy="105082"/>
            </a:xfrm>
            <a:custGeom>
              <a:avLst/>
              <a:gdLst/>
              <a:ahLst/>
              <a:cxnLst/>
              <a:rect l="l" t="t" r="r" b="b"/>
              <a:pathLst>
                <a:path w="6280" h="5226" extrusionOk="0">
                  <a:moveTo>
                    <a:pt x="6015" y="1"/>
                  </a:moveTo>
                  <a:cubicBezTo>
                    <a:pt x="5995" y="1"/>
                    <a:pt x="5974" y="4"/>
                    <a:pt x="5951" y="11"/>
                  </a:cubicBezTo>
                  <a:cubicBezTo>
                    <a:pt x="3320" y="612"/>
                    <a:pt x="1114" y="2517"/>
                    <a:pt x="62" y="4998"/>
                  </a:cubicBezTo>
                  <a:cubicBezTo>
                    <a:pt x="1" y="5135"/>
                    <a:pt x="124" y="5226"/>
                    <a:pt x="248" y="5226"/>
                  </a:cubicBezTo>
                  <a:cubicBezTo>
                    <a:pt x="328" y="5226"/>
                    <a:pt x="408" y="5187"/>
                    <a:pt x="438" y="5098"/>
                  </a:cubicBezTo>
                  <a:cubicBezTo>
                    <a:pt x="1440" y="2743"/>
                    <a:pt x="3570" y="963"/>
                    <a:pt x="6052" y="387"/>
                  </a:cubicBezTo>
                  <a:cubicBezTo>
                    <a:pt x="6280" y="318"/>
                    <a:pt x="6217" y="1"/>
                    <a:pt x="60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23"/>
            <p:cNvSpPr/>
            <p:nvPr/>
          </p:nvSpPr>
          <p:spPr>
            <a:xfrm>
              <a:off x="6892123" y="1608733"/>
              <a:ext cx="114150" cy="231236"/>
            </a:xfrm>
            <a:custGeom>
              <a:avLst/>
              <a:gdLst/>
              <a:ahLst/>
              <a:cxnLst/>
              <a:rect l="l" t="t" r="r" b="b"/>
              <a:pathLst>
                <a:path w="5677" h="11500" extrusionOk="0">
                  <a:moveTo>
                    <a:pt x="292" y="0"/>
                  </a:moveTo>
                  <a:cubicBezTo>
                    <a:pt x="145" y="0"/>
                    <a:pt x="1" y="142"/>
                    <a:pt x="107" y="284"/>
                  </a:cubicBezTo>
                  <a:cubicBezTo>
                    <a:pt x="659" y="986"/>
                    <a:pt x="1185" y="1738"/>
                    <a:pt x="1661" y="2515"/>
                  </a:cubicBezTo>
                  <a:cubicBezTo>
                    <a:pt x="3365" y="5221"/>
                    <a:pt x="4568" y="8229"/>
                    <a:pt x="5270" y="11362"/>
                  </a:cubicBezTo>
                  <a:cubicBezTo>
                    <a:pt x="5290" y="11459"/>
                    <a:pt x="5358" y="11500"/>
                    <a:pt x="5432" y="11500"/>
                  </a:cubicBezTo>
                  <a:cubicBezTo>
                    <a:pt x="5548" y="11500"/>
                    <a:pt x="5677" y="11399"/>
                    <a:pt x="5646" y="11261"/>
                  </a:cubicBezTo>
                  <a:cubicBezTo>
                    <a:pt x="5446" y="10359"/>
                    <a:pt x="5195" y="9482"/>
                    <a:pt x="4919" y="8605"/>
                  </a:cubicBezTo>
                  <a:cubicBezTo>
                    <a:pt x="3942" y="5522"/>
                    <a:pt x="2413" y="2640"/>
                    <a:pt x="458" y="83"/>
                  </a:cubicBezTo>
                  <a:cubicBezTo>
                    <a:pt x="414" y="25"/>
                    <a:pt x="353" y="0"/>
                    <a:pt x="29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23"/>
            <p:cNvSpPr/>
            <p:nvPr/>
          </p:nvSpPr>
          <p:spPr>
            <a:xfrm>
              <a:off x="6948203" y="1744459"/>
              <a:ext cx="22078" cy="43251"/>
            </a:xfrm>
            <a:custGeom>
              <a:avLst/>
              <a:gdLst/>
              <a:ahLst/>
              <a:cxnLst/>
              <a:rect l="l" t="t" r="r" b="b"/>
              <a:pathLst>
                <a:path w="1098" h="2151" extrusionOk="0">
                  <a:moveTo>
                    <a:pt x="218" y="0"/>
                  </a:moveTo>
                  <a:cubicBezTo>
                    <a:pt x="184" y="0"/>
                    <a:pt x="150" y="9"/>
                    <a:pt x="125" y="25"/>
                  </a:cubicBezTo>
                  <a:cubicBezTo>
                    <a:pt x="25" y="75"/>
                    <a:pt x="0" y="201"/>
                    <a:pt x="50" y="276"/>
                  </a:cubicBezTo>
                  <a:cubicBezTo>
                    <a:pt x="326" y="827"/>
                    <a:pt x="526" y="1404"/>
                    <a:pt x="677" y="2005"/>
                  </a:cubicBezTo>
                  <a:cubicBezTo>
                    <a:pt x="707" y="2106"/>
                    <a:pt x="786" y="2150"/>
                    <a:pt x="865" y="2150"/>
                  </a:cubicBezTo>
                  <a:cubicBezTo>
                    <a:pt x="982" y="2150"/>
                    <a:pt x="1097" y="2054"/>
                    <a:pt x="1053" y="1905"/>
                  </a:cubicBezTo>
                  <a:cubicBezTo>
                    <a:pt x="902" y="1278"/>
                    <a:pt x="677" y="677"/>
                    <a:pt x="376" y="100"/>
                  </a:cubicBezTo>
                  <a:cubicBezTo>
                    <a:pt x="359" y="34"/>
                    <a:pt x="287" y="0"/>
                    <a:pt x="2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23"/>
            <p:cNvSpPr/>
            <p:nvPr/>
          </p:nvSpPr>
          <p:spPr>
            <a:xfrm>
              <a:off x="6906862" y="1747877"/>
              <a:ext cx="14638" cy="24933"/>
            </a:xfrm>
            <a:custGeom>
              <a:avLst/>
              <a:gdLst/>
              <a:ahLst/>
              <a:cxnLst/>
              <a:rect l="l" t="t" r="r" b="b"/>
              <a:pathLst>
                <a:path w="728" h="1240" extrusionOk="0">
                  <a:moveTo>
                    <a:pt x="216" y="1"/>
                  </a:moveTo>
                  <a:cubicBezTo>
                    <a:pt x="203" y="1"/>
                    <a:pt x="189" y="2"/>
                    <a:pt x="176" y="6"/>
                  </a:cubicBezTo>
                  <a:cubicBezTo>
                    <a:pt x="76" y="31"/>
                    <a:pt x="1" y="156"/>
                    <a:pt x="26" y="256"/>
                  </a:cubicBezTo>
                  <a:cubicBezTo>
                    <a:pt x="126" y="532"/>
                    <a:pt x="226" y="808"/>
                    <a:pt x="327" y="1083"/>
                  </a:cubicBezTo>
                  <a:cubicBezTo>
                    <a:pt x="348" y="1188"/>
                    <a:pt x="421" y="1240"/>
                    <a:pt x="502" y="1240"/>
                  </a:cubicBezTo>
                  <a:cubicBezTo>
                    <a:pt x="519" y="1240"/>
                    <a:pt x="536" y="1238"/>
                    <a:pt x="552" y="1234"/>
                  </a:cubicBezTo>
                  <a:cubicBezTo>
                    <a:pt x="652" y="1209"/>
                    <a:pt x="728" y="1083"/>
                    <a:pt x="703" y="983"/>
                  </a:cubicBezTo>
                  <a:cubicBezTo>
                    <a:pt x="602" y="707"/>
                    <a:pt x="502" y="432"/>
                    <a:pt x="402" y="156"/>
                  </a:cubicBezTo>
                  <a:cubicBezTo>
                    <a:pt x="380" y="69"/>
                    <a:pt x="302" y="1"/>
                    <a:pt x="2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23"/>
            <p:cNvSpPr/>
            <p:nvPr/>
          </p:nvSpPr>
          <p:spPr>
            <a:xfrm>
              <a:off x="6886714" y="1755417"/>
              <a:ext cx="12607" cy="26482"/>
            </a:xfrm>
            <a:custGeom>
              <a:avLst/>
              <a:gdLst/>
              <a:ahLst/>
              <a:cxnLst/>
              <a:rect l="l" t="t" r="r" b="b"/>
              <a:pathLst>
                <a:path w="627" h="1317" extrusionOk="0">
                  <a:moveTo>
                    <a:pt x="202" y="0"/>
                  </a:moveTo>
                  <a:cubicBezTo>
                    <a:pt x="185" y="0"/>
                    <a:pt x="167" y="2"/>
                    <a:pt x="151" y="7"/>
                  </a:cubicBezTo>
                  <a:cubicBezTo>
                    <a:pt x="50" y="32"/>
                    <a:pt x="0" y="157"/>
                    <a:pt x="25" y="257"/>
                  </a:cubicBezTo>
                  <a:cubicBezTo>
                    <a:pt x="76" y="558"/>
                    <a:pt x="151" y="859"/>
                    <a:pt x="226" y="1185"/>
                  </a:cubicBezTo>
                  <a:cubicBezTo>
                    <a:pt x="247" y="1268"/>
                    <a:pt x="319" y="1316"/>
                    <a:pt x="400" y="1316"/>
                  </a:cubicBezTo>
                  <a:cubicBezTo>
                    <a:pt x="417" y="1316"/>
                    <a:pt x="434" y="1314"/>
                    <a:pt x="451" y="1310"/>
                  </a:cubicBezTo>
                  <a:cubicBezTo>
                    <a:pt x="577" y="1285"/>
                    <a:pt x="627" y="1185"/>
                    <a:pt x="602" y="1084"/>
                  </a:cubicBezTo>
                  <a:lnTo>
                    <a:pt x="401" y="157"/>
                  </a:lnTo>
                  <a:cubicBezTo>
                    <a:pt x="380" y="53"/>
                    <a:pt x="290" y="0"/>
                    <a:pt x="2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23"/>
            <p:cNvSpPr/>
            <p:nvPr/>
          </p:nvSpPr>
          <p:spPr>
            <a:xfrm>
              <a:off x="7045222" y="1659806"/>
              <a:ext cx="45101" cy="153963"/>
            </a:xfrm>
            <a:custGeom>
              <a:avLst/>
              <a:gdLst/>
              <a:ahLst/>
              <a:cxnLst/>
              <a:rect l="l" t="t" r="r" b="b"/>
              <a:pathLst>
                <a:path w="2243" h="7657" extrusionOk="0">
                  <a:moveTo>
                    <a:pt x="269" y="1"/>
                  </a:moveTo>
                  <a:cubicBezTo>
                    <a:pt x="141" y="1"/>
                    <a:pt x="1" y="145"/>
                    <a:pt x="87" y="300"/>
                  </a:cubicBezTo>
                  <a:cubicBezTo>
                    <a:pt x="1290" y="2481"/>
                    <a:pt x="1842" y="4987"/>
                    <a:pt x="1716" y="7468"/>
                  </a:cubicBezTo>
                  <a:cubicBezTo>
                    <a:pt x="1716" y="7594"/>
                    <a:pt x="1810" y="7656"/>
                    <a:pt x="1907" y="7656"/>
                  </a:cubicBezTo>
                  <a:cubicBezTo>
                    <a:pt x="2005" y="7656"/>
                    <a:pt x="2105" y="7594"/>
                    <a:pt x="2117" y="7468"/>
                  </a:cubicBezTo>
                  <a:cubicBezTo>
                    <a:pt x="2243" y="4912"/>
                    <a:pt x="1666" y="2330"/>
                    <a:pt x="413" y="100"/>
                  </a:cubicBezTo>
                  <a:cubicBezTo>
                    <a:pt x="382" y="30"/>
                    <a:pt x="327" y="1"/>
                    <a:pt x="2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23"/>
            <p:cNvSpPr/>
            <p:nvPr/>
          </p:nvSpPr>
          <p:spPr>
            <a:xfrm>
              <a:off x="7093339" y="1830117"/>
              <a:ext cx="10094" cy="8083"/>
            </a:xfrm>
            <a:custGeom>
              <a:avLst/>
              <a:gdLst/>
              <a:ahLst/>
              <a:cxnLst/>
              <a:rect l="l" t="t" r="r" b="b"/>
              <a:pathLst>
                <a:path w="502" h="402" extrusionOk="0">
                  <a:moveTo>
                    <a:pt x="251" y="1"/>
                  </a:moveTo>
                  <a:cubicBezTo>
                    <a:pt x="0" y="1"/>
                    <a:pt x="0" y="402"/>
                    <a:pt x="251" y="402"/>
                  </a:cubicBezTo>
                  <a:cubicBezTo>
                    <a:pt x="501" y="402"/>
                    <a:pt x="501"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23"/>
            <p:cNvSpPr/>
            <p:nvPr/>
          </p:nvSpPr>
          <p:spPr>
            <a:xfrm>
              <a:off x="6960247" y="1487746"/>
              <a:ext cx="70819" cy="45684"/>
            </a:xfrm>
            <a:custGeom>
              <a:avLst/>
              <a:gdLst/>
              <a:ahLst/>
              <a:cxnLst/>
              <a:rect l="l" t="t" r="r" b="b"/>
              <a:pathLst>
                <a:path w="3522" h="2272" extrusionOk="0">
                  <a:moveTo>
                    <a:pt x="264" y="0"/>
                  </a:moveTo>
                  <a:cubicBezTo>
                    <a:pt x="62" y="0"/>
                    <a:pt x="0" y="318"/>
                    <a:pt x="228" y="386"/>
                  </a:cubicBezTo>
                  <a:cubicBezTo>
                    <a:pt x="1306" y="762"/>
                    <a:pt x="2308" y="1389"/>
                    <a:pt x="3110" y="2216"/>
                  </a:cubicBezTo>
                  <a:cubicBezTo>
                    <a:pt x="3150" y="2255"/>
                    <a:pt x="3195" y="2272"/>
                    <a:pt x="3238" y="2272"/>
                  </a:cubicBezTo>
                  <a:cubicBezTo>
                    <a:pt x="3387" y="2272"/>
                    <a:pt x="3522" y="2076"/>
                    <a:pt x="3386" y="1940"/>
                  </a:cubicBezTo>
                  <a:cubicBezTo>
                    <a:pt x="2534" y="1063"/>
                    <a:pt x="1481" y="411"/>
                    <a:pt x="328" y="10"/>
                  </a:cubicBezTo>
                  <a:cubicBezTo>
                    <a:pt x="306" y="3"/>
                    <a:pt x="284" y="0"/>
                    <a:pt x="2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23"/>
            <p:cNvSpPr/>
            <p:nvPr/>
          </p:nvSpPr>
          <p:spPr>
            <a:xfrm>
              <a:off x="6937405" y="1538719"/>
              <a:ext cx="42045" cy="43110"/>
            </a:xfrm>
            <a:custGeom>
              <a:avLst/>
              <a:gdLst/>
              <a:ahLst/>
              <a:cxnLst/>
              <a:rect l="l" t="t" r="r" b="b"/>
              <a:pathLst>
                <a:path w="2091" h="2144" extrusionOk="0">
                  <a:moveTo>
                    <a:pt x="284" y="1"/>
                  </a:moveTo>
                  <a:cubicBezTo>
                    <a:pt x="135" y="1"/>
                    <a:pt x="0" y="197"/>
                    <a:pt x="136" y="332"/>
                  </a:cubicBezTo>
                  <a:cubicBezTo>
                    <a:pt x="712" y="884"/>
                    <a:pt x="1239" y="1460"/>
                    <a:pt x="1740" y="2087"/>
                  </a:cubicBezTo>
                  <a:cubicBezTo>
                    <a:pt x="1778" y="2124"/>
                    <a:pt x="1828" y="2143"/>
                    <a:pt x="1878" y="2143"/>
                  </a:cubicBezTo>
                  <a:cubicBezTo>
                    <a:pt x="1928" y="2143"/>
                    <a:pt x="1978" y="2124"/>
                    <a:pt x="2016" y="2087"/>
                  </a:cubicBezTo>
                  <a:cubicBezTo>
                    <a:pt x="2091" y="2012"/>
                    <a:pt x="2091" y="1886"/>
                    <a:pt x="2016" y="1811"/>
                  </a:cubicBezTo>
                  <a:cubicBezTo>
                    <a:pt x="1514" y="1185"/>
                    <a:pt x="988" y="608"/>
                    <a:pt x="412" y="57"/>
                  </a:cubicBezTo>
                  <a:cubicBezTo>
                    <a:pt x="372" y="17"/>
                    <a:pt x="327" y="1"/>
                    <a:pt x="2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23"/>
            <p:cNvSpPr/>
            <p:nvPr/>
          </p:nvSpPr>
          <p:spPr>
            <a:xfrm>
              <a:off x="6852753" y="1332557"/>
              <a:ext cx="165505" cy="104117"/>
            </a:xfrm>
            <a:custGeom>
              <a:avLst/>
              <a:gdLst/>
              <a:ahLst/>
              <a:cxnLst/>
              <a:rect l="l" t="t" r="r" b="b"/>
              <a:pathLst>
                <a:path w="8231" h="5178" extrusionOk="0">
                  <a:moveTo>
                    <a:pt x="1516" y="0"/>
                  </a:moveTo>
                  <a:cubicBezTo>
                    <a:pt x="1089" y="0"/>
                    <a:pt x="660" y="42"/>
                    <a:pt x="236" y="134"/>
                  </a:cubicBezTo>
                  <a:cubicBezTo>
                    <a:pt x="1" y="181"/>
                    <a:pt x="96" y="515"/>
                    <a:pt x="295" y="515"/>
                  </a:cubicBezTo>
                  <a:cubicBezTo>
                    <a:pt x="308" y="515"/>
                    <a:pt x="322" y="513"/>
                    <a:pt x="336" y="510"/>
                  </a:cubicBezTo>
                  <a:cubicBezTo>
                    <a:pt x="722" y="432"/>
                    <a:pt x="1110" y="396"/>
                    <a:pt x="1496" y="396"/>
                  </a:cubicBezTo>
                  <a:cubicBezTo>
                    <a:pt x="2465" y="396"/>
                    <a:pt x="3425" y="621"/>
                    <a:pt x="4321" y="961"/>
                  </a:cubicBezTo>
                  <a:cubicBezTo>
                    <a:pt x="4973" y="1212"/>
                    <a:pt x="5599" y="1538"/>
                    <a:pt x="6201" y="1864"/>
                  </a:cubicBezTo>
                  <a:cubicBezTo>
                    <a:pt x="6476" y="2039"/>
                    <a:pt x="6777" y="2189"/>
                    <a:pt x="7053" y="2365"/>
                  </a:cubicBezTo>
                  <a:cubicBezTo>
                    <a:pt x="7203" y="2465"/>
                    <a:pt x="7354" y="2540"/>
                    <a:pt x="7479" y="2615"/>
                  </a:cubicBezTo>
                  <a:cubicBezTo>
                    <a:pt x="7527" y="2644"/>
                    <a:pt x="7589" y="2677"/>
                    <a:pt x="7648" y="2713"/>
                  </a:cubicBezTo>
                  <a:lnTo>
                    <a:pt x="7648" y="2713"/>
                  </a:lnTo>
                  <a:cubicBezTo>
                    <a:pt x="7519" y="2706"/>
                    <a:pt x="7389" y="2703"/>
                    <a:pt x="7259" y="2703"/>
                  </a:cubicBezTo>
                  <a:cubicBezTo>
                    <a:pt x="5217" y="2703"/>
                    <a:pt x="3229" y="3488"/>
                    <a:pt x="1714" y="4846"/>
                  </a:cubicBezTo>
                  <a:cubicBezTo>
                    <a:pt x="1559" y="4982"/>
                    <a:pt x="1704" y="5178"/>
                    <a:pt x="1859" y="5178"/>
                  </a:cubicBezTo>
                  <a:cubicBezTo>
                    <a:pt x="1905" y="5178"/>
                    <a:pt x="1951" y="5161"/>
                    <a:pt x="1990" y="5122"/>
                  </a:cubicBezTo>
                  <a:cubicBezTo>
                    <a:pt x="3441" y="3805"/>
                    <a:pt x="5350" y="3084"/>
                    <a:pt x="7308" y="3084"/>
                  </a:cubicBezTo>
                  <a:cubicBezTo>
                    <a:pt x="7548" y="3084"/>
                    <a:pt x="7789" y="3095"/>
                    <a:pt x="8030" y="3117"/>
                  </a:cubicBezTo>
                  <a:cubicBezTo>
                    <a:pt x="8039" y="3119"/>
                    <a:pt x="8048" y="3120"/>
                    <a:pt x="8056" y="3120"/>
                  </a:cubicBezTo>
                  <a:cubicBezTo>
                    <a:pt x="8143" y="3120"/>
                    <a:pt x="8206" y="3008"/>
                    <a:pt x="8206" y="2916"/>
                  </a:cubicBezTo>
                  <a:cubicBezTo>
                    <a:pt x="8231" y="2640"/>
                    <a:pt x="7980" y="2465"/>
                    <a:pt x="7755" y="2340"/>
                  </a:cubicBezTo>
                  <a:cubicBezTo>
                    <a:pt x="7429" y="2139"/>
                    <a:pt x="7078" y="1939"/>
                    <a:pt x="6752" y="1738"/>
                  </a:cubicBezTo>
                  <a:cubicBezTo>
                    <a:pt x="6075" y="1337"/>
                    <a:pt x="5399" y="986"/>
                    <a:pt x="4672" y="686"/>
                  </a:cubicBezTo>
                  <a:cubicBezTo>
                    <a:pt x="3683" y="272"/>
                    <a:pt x="2603" y="0"/>
                    <a:pt x="15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23"/>
            <p:cNvSpPr/>
            <p:nvPr/>
          </p:nvSpPr>
          <p:spPr>
            <a:xfrm>
              <a:off x="6975489" y="1337423"/>
              <a:ext cx="77414" cy="43251"/>
            </a:xfrm>
            <a:custGeom>
              <a:avLst/>
              <a:gdLst/>
              <a:ahLst/>
              <a:cxnLst/>
              <a:rect l="l" t="t" r="r" b="b"/>
              <a:pathLst>
                <a:path w="3850" h="2151" extrusionOk="0">
                  <a:moveTo>
                    <a:pt x="241" y="1"/>
                  </a:moveTo>
                  <a:cubicBezTo>
                    <a:pt x="53" y="1"/>
                    <a:pt x="0" y="305"/>
                    <a:pt x="222" y="393"/>
                  </a:cubicBezTo>
                  <a:cubicBezTo>
                    <a:pt x="1375" y="820"/>
                    <a:pt x="2478" y="1396"/>
                    <a:pt x="3480" y="2123"/>
                  </a:cubicBezTo>
                  <a:cubicBezTo>
                    <a:pt x="3511" y="2142"/>
                    <a:pt x="3543" y="2151"/>
                    <a:pt x="3572" y="2151"/>
                  </a:cubicBezTo>
                  <a:cubicBezTo>
                    <a:pt x="3733" y="2151"/>
                    <a:pt x="3850" y="1899"/>
                    <a:pt x="3681" y="1772"/>
                  </a:cubicBezTo>
                  <a:cubicBezTo>
                    <a:pt x="2653" y="1045"/>
                    <a:pt x="1500" y="469"/>
                    <a:pt x="322" y="18"/>
                  </a:cubicBezTo>
                  <a:cubicBezTo>
                    <a:pt x="293" y="6"/>
                    <a:pt x="266" y="1"/>
                    <a:pt x="2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23"/>
            <p:cNvSpPr/>
            <p:nvPr/>
          </p:nvSpPr>
          <p:spPr>
            <a:xfrm>
              <a:off x="6864536" y="1294935"/>
              <a:ext cx="10597" cy="8083"/>
            </a:xfrm>
            <a:custGeom>
              <a:avLst/>
              <a:gdLst/>
              <a:ahLst/>
              <a:cxnLst/>
              <a:rect l="l" t="t" r="r" b="b"/>
              <a:pathLst>
                <a:path w="527" h="402" extrusionOk="0">
                  <a:moveTo>
                    <a:pt x="251" y="0"/>
                  </a:moveTo>
                  <a:cubicBezTo>
                    <a:pt x="1" y="0"/>
                    <a:pt x="1" y="401"/>
                    <a:pt x="251" y="401"/>
                  </a:cubicBezTo>
                  <a:cubicBezTo>
                    <a:pt x="527" y="401"/>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8" name="Google Shape;2038;p23"/>
            <p:cNvSpPr/>
            <p:nvPr/>
          </p:nvSpPr>
          <p:spPr>
            <a:xfrm>
              <a:off x="6676691" y="1280317"/>
              <a:ext cx="87588" cy="82561"/>
            </a:xfrm>
            <a:custGeom>
              <a:avLst/>
              <a:gdLst/>
              <a:ahLst/>
              <a:cxnLst/>
              <a:rect l="l" t="t" r="r" b="b"/>
              <a:pathLst>
                <a:path w="4356" h="4106" extrusionOk="0">
                  <a:moveTo>
                    <a:pt x="4104" y="0"/>
                  </a:moveTo>
                  <a:cubicBezTo>
                    <a:pt x="2275" y="176"/>
                    <a:pt x="821" y="1554"/>
                    <a:pt x="69" y="3183"/>
                  </a:cubicBezTo>
                  <a:cubicBezTo>
                    <a:pt x="0" y="3339"/>
                    <a:pt x="146" y="3483"/>
                    <a:pt x="276" y="3483"/>
                  </a:cubicBezTo>
                  <a:cubicBezTo>
                    <a:pt x="334" y="3483"/>
                    <a:pt x="389" y="3454"/>
                    <a:pt x="420" y="3384"/>
                  </a:cubicBezTo>
                  <a:cubicBezTo>
                    <a:pt x="1045" y="1995"/>
                    <a:pt x="2226" y="755"/>
                    <a:pt x="3727" y="456"/>
                  </a:cubicBezTo>
                  <a:lnTo>
                    <a:pt x="3727" y="456"/>
                  </a:lnTo>
                  <a:cubicBezTo>
                    <a:pt x="3062" y="1519"/>
                    <a:pt x="2491" y="2699"/>
                    <a:pt x="2851" y="3960"/>
                  </a:cubicBezTo>
                  <a:cubicBezTo>
                    <a:pt x="2882" y="4061"/>
                    <a:pt x="2961" y="4105"/>
                    <a:pt x="3040" y="4105"/>
                  </a:cubicBezTo>
                  <a:cubicBezTo>
                    <a:pt x="3157" y="4105"/>
                    <a:pt x="3272" y="4009"/>
                    <a:pt x="3227" y="3860"/>
                  </a:cubicBezTo>
                  <a:cubicBezTo>
                    <a:pt x="2851" y="2557"/>
                    <a:pt x="3603" y="1354"/>
                    <a:pt x="4280" y="301"/>
                  </a:cubicBezTo>
                  <a:cubicBezTo>
                    <a:pt x="4355" y="201"/>
                    <a:pt x="4255" y="0"/>
                    <a:pt x="4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23"/>
            <p:cNvSpPr/>
            <p:nvPr/>
          </p:nvSpPr>
          <p:spPr>
            <a:xfrm>
              <a:off x="6675565" y="1368871"/>
              <a:ext cx="16146" cy="14779"/>
            </a:xfrm>
            <a:custGeom>
              <a:avLst/>
              <a:gdLst/>
              <a:ahLst/>
              <a:cxnLst/>
              <a:rect l="l" t="t" r="r" b="b"/>
              <a:pathLst>
                <a:path w="803" h="735" extrusionOk="0">
                  <a:moveTo>
                    <a:pt x="172" y="1"/>
                  </a:moveTo>
                  <a:cubicBezTo>
                    <a:pt x="131" y="1"/>
                    <a:pt x="91" y="37"/>
                    <a:pt x="50" y="58"/>
                  </a:cubicBezTo>
                  <a:cubicBezTo>
                    <a:pt x="25" y="83"/>
                    <a:pt x="0" y="133"/>
                    <a:pt x="0" y="183"/>
                  </a:cubicBezTo>
                  <a:cubicBezTo>
                    <a:pt x="0" y="233"/>
                    <a:pt x="25" y="308"/>
                    <a:pt x="50" y="333"/>
                  </a:cubicBezTo>
                  <a:cubicBezTo>
                    <a:pt x="201" y="459"/>
                    <a:pt x="326" y="559"/>
                    <a:pt x="476" y="684"/>
                  </a:cubicBezTo>
                  <a:cubicBezTo>
                    <a:pt x="501" y="709"/>
                    <a:pt x="526" y="709"/>
                    <a:pt x="551" y="734"/>
                  </a:cubicBezTo>
                  <a:lnTo>
                    <a:pt x="602" y="734"/>
                  </a:lnTo>
                  <a:cubicBezTo>
                    <a:pt x="652" y="734"/>
                    <a:pt x="702" y="709"/>
                    <a:pt x="752" y="684"/>
                  </a:cubicBezTo>
                  <a:cubicBezTo>
                    <a:pt x="777" y="634"/>
                    <a:pt x="802" y="584"/>
                    <a:pt x="802" y="534"/>
                  </a:cubicBezTo>
                  <a:cubicBezTo>
                    <a:pt x="802" y="484"/>
                    <a:pt x="777" y="433"/>
                    <a:pt x="752" y="408"/>
                  </a:cubicBezTo>
                  <a:cubicBezTo>
                    <a:pt x="602" y="283"/>
                    <a:pt x="476" y="158"/>
                    <a:pt x="326" y="58"/>
                  </a:cubicBezTo>
                  <a:cubicBezTo>
                    <a:pt x="301" y="32"/>
                    <a:pt x="276" y="7"/>
                    <a:pt x="251" y="7"/>
                  </a:cubicBezTo>
                  <a:lnTo>
                    <a:pt x="201" y="7"/>
                  </a:lnTo>
                  <a:cubicBezTo>
                    <a:pt x="191" y="3"/>
                    <a:pt x="181" y="1"/>
                    <a:pt x="1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23"/>
            <p:cNvSpPr/>
            <p:nvPr/>
          </p:nvSpPr>
          <p:spPr>
            <a:xfrm>
              <a:off x="6662958" y="1371525"/>
              <a:ext cx="15141" cy="14779"/>
            </a:xfrm>
            <a:custGeom>
              <a:avLst/>
              <a:gdLst/>
              <a:ahLst/>
              <a:cxnLst/>
              <a:rect l="l" t="t" r="r" b="b"/>
              <a:pathLst>
                <a:path w="753" h="735" extrusionOk="0">
                  <a:moveTo>
                    <a:pt x="201" y="1"/>
                  </a:moveTo>
                  <a:cubicBezTo>
                    <a:pt x="151" y="1"/>
                    <a:pt x="101" y="26"/>
                    <a:pt x="76" y="51"/>
                  </a:cubicBezTo>
                  <a:cubicBezTo>
                    <a:pt x="26" y="101"/>
                    <a:pt x="0" y="151"/>
                    <a:pt x="0" y="201"/>
                  </a:cubicBezTo>
                  <a:cubicBezTo>
                    <a:pt x="0" y="251"/>
                    <a:pt x="26" y="301"/>
                    <a:pt x="76" y="327"/>
                  </a:cubicBezTo>
                  <a:cubicBezTo>
                    <a:pt x="176" y="452"/>
                    <a:pt x="301" y="577"/>
                    <a:pt x="401" y="677"/>
                  </a:cubicBezTo>
                  <a:cubicBezTo>
                    <a:pt x="452" y="728"/>
                    <a:pt x="502" y="728"/>
                    <a:pt x="552" y="728"/>
                  </a:cubicBezTo>
                  <a:cubicBezTo>
                    <a:pt x="561" y="732"/>
                    <a:pt x="571" y="734"/>
                    <a:pt x="580" y="734"/>
                  </a:cubicBezTo>
                  <a:cubicBezTo>
                    <a:pt x="620" y="734"/>
                    <a:pt x="657" y="698"/>
                    <a:pt x="677" y="677"/>
                  </a:cubicBezTo>
                  <a:cubicBezTo>
                    <a:pt x="727" y="652"/>
                    <a:pt x="752" y="602"/>
                    <a:pt x="752" y="552"/>
                  </a:cubicBezTo>
                  <a:cubicBezTo>
                    <a:pt x="752" y="502"/>
                    <a:pt x="727" y="427"/>
                    <a:pt x="677" y="402"/>
                  </a:cubicBezTo>
                  <a:cubicBezTo>
                    <a:pt x="577" y="276"/>
                    <a:pt x="452" y="176"/>
                    <a:pt x="351" y="51"/>
                  </a:cubicBezTo>
                  <a:cubicBezTo>
                    <a:pt x="301" y="26"/>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23"/>
            <p:cNvSpPr/>
            <p:nvPr/>
          </p:nvSpPr>
          <p:spPr>
            <a:xfrm>
              <a:off x="6638165" y="1428268"/>
              <a:ext cx="127260" cy="87307"/>
            </a:xfrm>
            <a:custGeom>
              <a:avLst/>
              <a:gdLst/>
              <a:ahLst/>
              <a:cxnLst/>
              <a:rect l="l" t="t" r="r" b="b"/>
              <a:pathLst>
                <a:path w="6329" h="4342" extrusionOk="0">
                  <a:moveTo>
                    <a:pt x="248" y="1"/>
                  </a:moveTo>
                  <a:cubicBezTo>
                    <a:pt x="65" y="1"/>
                    <a:pt x="1" y="318"/>
                    <a:pt x="206" y="387"/>
                  </a:cubicBezTo>
                  <a:cubicBezTo>
                    <a:pt x="2411" y="1214"/>
                    <a:pt x="4366" y="2542"/>
                    <a:pt x="5920" y="4271"/>
                  </a:cubicBezTo>
                  <a:cubicBezTo>
                    <a:pt x="5963" y="4321"/>
                    <a:pt x="6012" y="4341"/>
                    <a:pt x="6059" y="4341"/>
                  </a:cubicBezTo>
                  <a:cubicBezTo>
                    <a:pt x="6204" y="4341"/>
                    <a:pt x="6328" y="4147"/>
                    <a:pt x="6196" y="3996"/>
                  </a:cubicBezTo>
                  <a:cubicBezTo>
                    <a:pt x="4592" y="2216"/>
                    <a:pt x="2562" y="838"/>
                    <a:pt x="306" y="11"/>
                  </a:cubicBezTo>
                  <a:cubicBezTo>
                    <a:pt x="286" y="4"/>
                    <a:pt x="267" y="1"/>
                    <a:pt x="2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23"/>
            <p:cNvSpPr/>
            <p:nvPr/>
          </p:nvSpPr>
          <p:spPr>
            <a:xfrm>
              <a:off x="6637763" y="1453161"/>
              <a:ext cx="36294" cy="22199"/>
            </a:xfrm>
            <a:custGeom>
              <a:avLst/>
              <a:gdLst/>
              <a:ahLst/>
              <a:cxnLst/>
              <a:rect l="l" t="t" r="r" b="b"/>
              <a:pathLst>
                <a:path w="1805" h="1104" extrusionOk="0">
                  <a:moveTo>
                    <a:pt x="221" y="1"/>
                  </a:moveTo>
                  <a:cubicBezTo>
                    <a:pt x="151" y="1"/>
                    <a:pt x="84" y="34"/>
                    <a:pt x="50" y="101"/>
                  </a:cubicBezTo>
                  <a:cubicBezTo>
                    <a:pt x="0" y="201"/>
                    <a:pt x="25" y="327"/>
                    <a:pt x="126" y="377"/>
                  </a:cubicBezTo>
                  <a:cubicBezTo>
                    <a:pt x="577" y="602"/>
                    <a:pt x="1028" y="853"/>
                    <a:pt x="1479" y="1079"/>
                  </a:cubicBezTo>
                  <a:cubicBezTo>
                    <a:pt x="1512" y="1095"/>
                    <a:pt x="1549" y="1104"/>
                    <a:pt x="1584" y="1104"/>
                  </a:cubicBezTo>
                  <a:cubicBezTo>
                    <a:pt x="1654" y="1104"/>
                    <a:pt x="1721" y="1070"/>
                    <a:pt x="1755" y="1003"/>
                  </a:cubicBezTo>
                  <a:cubicBezTo>
                    <a:pt x="1805" y="928"/>
                    <a:pt x="1780" y="803"/>
                    <a:pt x="1680" y="753"/>
                  </a:cubicBezTo>
                  <a:cubicBezTo>
                    <a:pt x="1228" y="502"/>
                    <a:pt x="777" y="277"/>
                    <a:pt x="326" y="26"/>
                  </a:cubicBezTo>
                  <a:cubicBezTo>
                    <a:pt x="293" y="9"/>
                    <a:pt x="257" y="1"/>
                    <a:pt x="2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23"/>
            <p:cNvSpPr/>
            <p:nvPr/>
          </p:nvSpPr>
          <p:spPr>
            <a:xfrm>
              <a:off x="6620632" y="1473007"/>
              <a:ext cx="42346" cy="25939"/>
            </a:xfrm>
            <a:custGeom>
              <a:avLst/>
              <a:gdLst/>
              <a:ahLst/>
              <a:cxnLst/>
              <a:rect l="l" t="t" r="r" b="b"/>
              <a:pathLst>
                <a:path w="2106" h="1290" extrusionOk="0">
                  <a:moveTo>
                    <a:pt x="211" y="0"/>
                  </a:moveTo>
                  <a:cubicBezTo>
                    <a:pt x="135" y="0"/>
                    <a:pt x="70" y="63"/>
                    <a:pt x="50" y="142"/>
                  </a:cubicBezTo>
                  <a:cubicBezTo>
                    <a:pt x="0" y="267"/>
                    <a:pt x="75" y="342"/>
                    <a:pt x="176" y="392"/>
                  </a:cubicBezTo>
                  <a:cubicBezTo>
                    <a:pt x="752" y="618"/>
                    <a:pt x="1278" y="919"/>
                    <a:pt x="1780" y="1270"/>
                  </a:cubicBezTo>
                  <a:cubicBezTo>
                    <a:pt x="1808" y="1284"/>
                    <a:pt x="1838" y="1290"/>
                    <a:pt x="1867" y="1290"/>
                  </a:cubicBezTo>
                  <a:cubicBezTo>
                    <a:pt x="1944" y="1290"/>
                    <a:pt x="2019" y="1249"/>
                    <a:pt x="2055" y="1194"/>
                  </a:cubicBezTo>
                  <a:cubicBezTo>
                    <a:pt x="2105" y="1094"/>
                    <a:pt x="2080" y="994"/>
                    <a:pt x="1980" y="919"/>
                  </a:cubicBezTo>
                  <a:cubicBezTo>
                    <a:pt x="1454" y="568"/>
                    <a:pt x="877" y="242"/>
                    <a:pt x="276" y="16"/>
                  </a:cubicBezTo>
                  <a:cubicBezTo>
                    <a:pt x="254" y="5"/>
                    <a:pt x="232" y="0"/>
                    <a:pt x="2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23"/>
            <p:cNvSpPr/>
            <p:nvPr/>
          </p:nvSpPr>
          <p:spPr>
            <a:xfrm>
              <a:off x="6576677" y="1274366"/>
              <a:ext cx="14739" cy="80309"/>
            </a:xfrm>
            <a:custGeom>
              <a:avLst/>
              <a:gdLst/>
              <a:ahLst/>
              <a:cxnLst/>
              <a:rect l="l" t="t" r="r" b="b"/>
              <a:pathLst>
                <a:path w="733" h="3994" extrusionOk="0">
                  <a:moveTo>
                    <a:pt x="236" y="1"/>
                  </a:moveTo>
                  <a:cubicBezTo>
                    <a:pt x="123" y="1"/>
                    <a:pt x="1" y="97"/>
                    <a:pt x="31" y="246"/>
                  </a:cubicBezTo>
                  <a:cubicBezTo>
                    <a:pt x="281" y="1424"/>
                    <a:pt x="357" y="2602"/>
                    <a:pt x="256" y="3805"/>
                  </a:cubicBezTo>
                  <a:cubicBezTo>
                    <a:pt x="244" y="3930"/>
                    <a:pt x="338" y="3993"/>
                    <a:pt x="435" y="3993"/>
                  </a:cubicBezTo>
                  <a:cubicBezTo>
                    <a:pt x="532" y="3993"/>
                    <a:pt x="632" y="3930"/>
                    <a:pt x="632" y="3805"/>
                  </a:cubicBezTo>
                  <a:cubicBezTo>
                    <a:pt x="733" y="2577"/>
                    <a:pt x="657" y="1349"/>
                    <a:pt x="407" y="146"/>
                  </a:cubicBezTo>
                  <a:cubicBezTo>
                    <a:pt x="386" y="45"/>
                    <a:pt x="313" y="1"/>
                    <a:pt x="2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23"/>
            <p:cNvSpPr/>
            <p:nvPr/>
          </p:nvSpPr>
          <p:spPr>
            <a:xfrm>
              <a:off x="6598453" y="1292462"/>
              <a:ext cx="17152" cy="26180"/>
            </a:xfrm>
            <a:custGeom>
              <a:avLst/>
              <a:gdLst/>
              <a:ahLst/>
              <a:cxnLst/>
              <a:rect l="l" t="t" r="r" b="b"/>
              <a:pathLst>
                <a:path w="853" h="1302" extrusionOk="0">
                  <a:moveTo>
                    <a:pt x="216" y="1"/>
                  </a:moveTo>
                  <a:cubicBezTo>
                    <a:pt x="174" y="1"/>
                    <a:pt x="135" y="14"/>
                    <a:pt x="101" y="48"/>
                  </a:cubicBezTo>
                  <a:cubicBezTo>
                    <a:pt x="25" y="123"/>
                    <a:pt x="0" y="274"/>
                    <a:pt x="101" y="349"/>
                  </a:cubicBezTo>
                  <a:cubicBezTo>
                    <a:pt x="126" y="374"/>
                    <a:pt x="151" y="399"/>
                    <a:pt x="201" y="424"/>
                  </a:cubicBezTo>
                  <a:cubicBezTo>
                    <a:pt x="201" y="424"/>
                    <a:pt x="226" y="449"/>
                    <a:pt x="226" y="474"/>
                  </a:cubicBezTo>
                  <a:cubicBezTo>
                    <a:pt x="226" y="474"/>
                    <a:pt x="251" y="499"/>
                    <a:pt x="276" y="499"/>
                  </a:cubicBezTo>
                  <a:cubicBezTo>
                    <a:pt x="259" y="499"/>
                    <a:pt x="254" y="488"/>
                    <a:pt x="259" y="488"/>
                  </a:cubicBezTo>
                  <a:cubicBezTo>
                    <a:pt x="262" y="488"/>
                    <a:pt x="268" y="491"/>
                    <a:pt x="276" y="499"/>
                  </a:cubicBezTo>
                  <a:cubicBezTo>
                    <a:pt x="276" y="524"/>
                    <a:pt x="276" y="524"/>
                    <a:pt x="276" y="524"/>
                  </a:cubicBezTo>
                  <a:cubicBezTo>
                    <a:pt x="301" y="549"/>
                    <a:pt x="301" y="574"/>
                    <a:pt x="326" y="574"/>
                  </a:cubicBezTo>
                  <a:cubicBezTo>
                    <a:pt x="326" y="624"/>
                    <a:pt x="351" y="649"/>
                    <a:pt x="376" y="700"/>
                  </a:cubicBezTo>
                  <a:cubicBezTo>
                    <a:pt x="376" y="700"/>
                    <a:pt x="376" y="700"/>
                    <a:pt x="376" y="725"/>
                  </a:cubicBezTo>
                  <a:cubicBezTo>
                    <a:pt x="376" y="725"/>
                    <a:pt x="401" y="750"/>
                    <a:pt x="401" y="775"/>
                  </a:cubicBezTo>
                  <a:cubicBezTo>
                    <a:pt x="426" y="800"/>
                    <a:pt x="426" y="850"/>
                    <a:pt x="426" y="900"/>
                  </a:cubicBezTo>
                  <a:cubicBezTo>
                    <a:pt x="426" y="900"/>
                    <a:pt x="426" y="900"/>
                    <a:pt x="426" y="925"/>
                  </a:cubicBezTo>
                  <a:cubicBezTo>
                    <a:pt x="440" y="925"/>
                    <a:pt x="439" y="933"/>
                    <a:pt x="435" y="935"/>
                  </a:cubicBezTo>
                  <a:lnTo>
                    <a:pt x="435" y="935"/>
                  </a:lnTo>
                  <a:cubicBezTo>
                    <a:pt x="430" y="929"/>
                    <a:pt x="427" y="925"/>
                    <a:pt x="426" y="925"/>
                  </a:cubicBezTo>
                  <a:lnTo>
                    <a:pt x="426" y="925"/>
                  </a:lnTo>
                  <a:cubicBezTo>
                    <a:pt x="426" y="934"/>
                    <a:pt x="429" y="936"/>
                    <a:pt x="432" y="936"/>
                  </a:cubicBezTo>
                  <a:cubicBezTo>
                    <a:pt x="433" y="936"/>
                    <a:pt x="434" y="936"/>
                    <a:pt x="435" y="935"/>
                  </a:cubicBezTo>
                  <a:lnTo>
                    <a:pt x="435" y="935"/>
                  </a:lnTo>
                  <a:cubicBezTo>
                    <a:pt x="442" y="945"/>
                    <a:pt x="452" y="960"/>
                    <a:pt x="452" y="975"/>
                  </a:cubicBezTo>
                  <a:cubicBezTo>
                    <a:pt x="452" y="1000"/>
                    <a:pt x="452" y="1050"/>
                    <a:pt x="452" y="1101"/>
                  </a:cubicBezTo>
                  <a:cubicBezTo>
                    <a:pt x="426" y="1201"/>
                    <a:pt x="527" y="1276"/>
                    <a:pt x="652" y="1301"/>
                  </a:cubicBezTo>
                  <a:cubicBezTo>
                    <a:pt x="752" y="1301"/>
                    <a:pt x="827" y="1201"/>
                    <a:pt x="827" y="1101"/>
                  </a:cubicBezTo>
                  <a:cubicBezTo>
                    <a:pt x="853" y="700"/>
                    <a:pt x="677" y="299"/>
                    <a:pt x="376" y="48"/>
                  </a:cubicBezTo>
                  <a:cubicBezTo>
                    <a:pt x="321" y="20"/>
                    <a:pt x="266" y="1"/>
                    <a:pt x="2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23"/>
            <p:cNvSpPr/>
            <p:nvPr/>
          </p:nvSpPr>
          <p:spPr>
            <a:xfrm>
              <a:off x="6507748" y="1418898"/>
              <a:ext cx="63701" cy="14739"/>
            </a:xfrm>
            <a:custGeom>
              <a:avLst/>
              <a:gdLst/>
              <a:ahLst/>
              <a:cxnLst/>
              <a:rect l="l" t="t" r="r" b="b"/>
              <a:pathLst>
                <a:path w="3168" h="733" extrusionOk="0">
                  <a:moveTo>
                    <a:pt x="251" y="1"/>
                  </a:moveTo>
                  <a:cubicBezTo>
                    <a:pt x="0" y="1"/>
                    <a:pt x="0" y="377"/>
                    <a:pt x="251" y="402"/>
                  </a:cubicBezTo>
                  <a:cubicBezTo>
                    <a:pt x="1128" y="427"/>
                    <a:pt x="1980" y="527"/>
                    <a:pt x="2832" y="727"/>
                  </a:cubicBezTo>
                  <a:cubicBezTo>
                    <a:pt x="2846" y="731"/>
                    <a:pt x="2860" y="732"/>
                    <a:pt x="2873" y="732"/>
                  </a:cubicBezTo>
                  <a:cubicBezTo>
                    <a:pt x="3072" y="732"/>
                    <a:pt x="3167" y="399"/>
                    <a:pt x="2932" y="351"/>
                  </a:cubicBezTo>
                  <a:cubicBezTo>
                    <a:pt x="2055" y="151"/>
                    <a:pt x="1153" y="26"/>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23"/>
            <p:cNvSpPr/>
            <p:nvPr/>
          </p:nvSpPr>
          <p:spPr>
            <a:xfrm>
              <a:off x="6266941" y="1462049"/>
              <a:ext cx="274588" cy="67119"/>
            </a:xfrm>
            <a:custGeom>
              <a:avLst/>
              <a:gdLst/>
              <a:ahLst/>
              <a:cxnLst/>
              <a:rect l="l" t="t" r="r" b="b"/>
              <a:pathLst>
                <a:path w="13656" h="3338" extrusionOk="0">
                  <a:moveTo>
                    <a:pt x="12653" y="1"/>
                  </a:moveTo>
                  <a:cubicBezTo>
                    <a:pt x="11901" y="1"/>
                    <a:pt x="11149" y="29"/>
                    <a:pt x="10397" y="85"/>
                  </a:cubicBezTo>
                  <a:cubicBezTo>
                    <a:pt x="6838" y="361"/>
                    <a:pt x="3380" y="1363"/>
                    <a:pt x="197" y="2967"/>
                  </a:cubicBezTo>
                  <a:cubicBezTo>
                    <a:pt x="0" y="3076"/>
                    <a:pt x="127" y="3337"/>
                    <a:pt x="311" y="3337"/>
                  </a:cubicBezTo>
                  <a:cubicBezTo>
                    <a:pt x="339" y="3337"/>
                    <a:pt x="368" y="3331"/>
                    <a:pt x="397" y="3318"/>
                  </a:cubicBezTo>
                  <a:cubicBezTo>
                    <a:pt x="1299" y="2842"/>
                    <a:pt x="2202" y="2441"/>
                    <a:pt x="3154" y="2090"/>
                  </a:cubicBezTo>
                  <a:cubicBezTo>
                    <a:pt x="6171" y="953"/>
                    <a:pt x="9402" y="375"/>
                    <a:pt x="12629" y="375"/>
                  </a:cubicBezTo>
                  <a:cubicBezTo>
                    <a:pt x="12888" y="375"/>
                    <a:pt x="13146" y="379"/>
                    <a:pt x="13405" y="386"/>
                  </a:cubicBezTo>
                  <a:cubicBezTo>
                    <a:pt x="13412" y="387"/>
                    <a:pt x="13420" y="387"/>
                    <a:pt x="13427" y="387"/>
                  </a:cubicBezTo>
                  <a:cubicBezTo>
                    <a:pt x="13655" y="387"/>
                    <a:pt x="13648" y="10"/>
                    <a:pt x="13405" y="10"/>
                  </a:cubicBezTo>
                  <a:cubicBezTo>
                    <a:pt x="13154" y="4"/>
                    <a:pt x="12903" y="1"/>
                    <a:pt x="126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23"/>
            <p:cNvSpPr/>
            <p:nvPr/>
          </p:nvSpPr>
          <p:spPr>
            <a:xfrm>
              <a:off x="6358571" y="1298977"/>
              <a:ext cx="133755" cy="58432"/>
            </a:xfrm>
            <a:custGeom>
              <a:avLst/>
              <a:gdLst/>
              <a:ahLst/>
              <a:cxnLst/>
              <a:rect l="l" t="t" r="r" b="b"/>
              <a:pathLst>
                <a:path w="6652" h="2906" extrusionOk="0">
                  <a:moveTo>
                    <a:pt x="1621" y="1"/>
                  </a:moveTo>
                  <a:cubicBezTo>
                    <a:pt x="1172" y="1"/>
                    <a:pt x="724" y="17"/>
                    <a:pt x="276" y="50"/>
                  </a:cubicBezTo>
                  <a:cubicBezTo>
                    <a:pt x="51" y="75"/>
                    <a:pt x="1" y="376"/>
                    <a:pt x="226" y="451"/>
                  </a:cubicBezTo>
                  <a:cubicBezTo>
                    <a:pt x="1379" y="802"/>
                    <a:pt x="2331" y="1679"/>
                    <a:pt x="2808" y="2807"/>
                  </a:cubicBezTo>
                  <a:cubicBezTo>
                    <a:pt x="2839" y="2877"/>
                    <a:pt x="2894" y="2906"/>
                    <a:pt x="2952" y="2906"/>
                  </a:cubicBezTo>
                  <a:cubicBezTo>
                    <a:pt x="3082" y="2906"/>
                    <a:pt x="3228" y="2762"/>
                    <a:pt x="3158" y="2606"/>
                  </a:cubicBezTo>
                  <a:cubicBezTo>
                    <a:pt x="2749" y="1670"/>
                    <a:pt x="2021" y="886"/>
                    <a:pt x="1128" y="407"/>
                  </a:cubicBezTo>
                  <a:lnTo>
                    <a:pt x="1128" y="407"/>
                  </a:lnTo>
                  <a:cubicBezTo>
                    <a:pt x="1312" y="401"/>
                    <a:pt x="1497" y="399"/>
                    <a:pt x="1681" y="399"/>
                  </a:cubicBezTo>
                  <a:cubicBezTo>
                    <a:pt x="3241" y="399"/>
                    <a:pt x="4793" y="592"/>
                    <a:pt x="6316" y="977"/>
                  </a:cubicBezTo>
                  <a:cubicBezTo>
                    <a:pt x="6332" y="980"/>
                    <a:pt x="6347" y="982"/>
                    <a:pt x="6361" y="982"/>
                  </a:cubicBezTo>
                  <a:cubicBezTo>
                    <a:pt x="6578" y="982"/>
                    <a:pt x="6652" y="648"/>
                    <a:pt x="6417" y="601"/>
                  </a:cubicBezTo>
                  <a:cubicBezTo>
                    <a:pt x="4848" y="209"/>
                    <a:pt x="3233" y="1"/>
                    <a:pt x="1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23"/>
            <p:cNvSpPr/>
            <p:nvPr/>
          </p:nvSpPr>
          <p:spPr>
            <a:xfrm>
              <a:off x="6428123" y="1327188"/>
              <a:ext cx="15141" cy="10798"/>
            </a:xfrm>
            <a:custGeom>
              <a:avLst/>
              <a:gdLst/>
              <a:ahLst/>
              <a:cxnLst/>
              <a:rect l="l" t="t" r="r" b="b"/>
              <a:pathLst>
                <a:path w="753" h="537" extrusionOk="0">
                  <a:moveTo>
                    <a:pt x="251" y="0"/>
                  </a:moveTo>
                  <a:cubicBezTo>
                    <a:pt x="201" y="0"/>
                    <a:pt x="151" y="0"/>
                    <a:pt x="100" y="25"/>
                  </a:cubicBezTo>
                  <a:cubicBezTo>
                    <a:pt x="50" y="50"/>
                    <a:pt x="25" y="100"/>
                    <a:pt x="25" y="151"/>
                  </a:cubicBezTo>
                  <a:cubicBezTo>
                    <a:pt x="0" y="201"/>
                    <a:pt x="0" y="251"/>
                    <a:pt x="25" y="301"/>
                  </a:cubicBezTo>
                  <a:cubicBezTo>
                    <a:pt x="50" y="326"/>
                    <a:pt x="75" y="326"/>
                    <a:pt x="75" y="351"/>
                  </a:cubicBezTo>
                  <a:cubicBezTo>
                    <a:pt x="100" y="376"/>
                    <a:pt x="126" y="376"/>
                    <a:pt x="151" y="376"/>
                  </a:cubicBezTo>
                  <a:cubicBezTo>
                    <a:pt x="276" y="426"/>
                    <a:pt x="376" y="476"/>
                    <a:pt x="501" y="527"/>
                  </a:cubicBezTo>
                  <a:cubicBezTo>
                    <a:pt x="516" y="534"/>
                    <a:pt x="531" y="537"/>
                    <a:pt x="546" y="537"/>
                  </a:cubicBezTo>
                  <a:cubicBezTo>
                    <a:pt x="581" y="537"/>
                    <a:pt x="616" y="519"/>
                    <a:pt x="652" y="501"/>
                  </a:cubicBezTo>
                  <a:cubicBezTo>
                    <a:pt x="702" y="476"/>
                    <a:pt x="727" y="426"/>
                    <a:pt x="727" y="376"/>
                  </a:cubicBezTo>
                  <a:cubicBezTo>
                    <a:pt x="752" y="351"/>
                    <a:pt x="752" y="276"/>
                    <a:pt x="727" y="226"/>
                  </a:cubicBezTo>
                  <a:cubicBezTo>
                    <a:pt x="702" y="226"/>
                    <a:pt x="677" y="201"/>
                    <a:pt x="677" y="176"/>
                  </a:cubicBezTo>
                  <a:cubicBezTo>
                    <a:pt x="652" y="176"/>
                    <a:pt x="627" y="151"/>
                    <a:pt x="602" y="151"/>
                  </a:cubicBezTo>
                  <a:cubicBezTo>
                    <a:pt x="476" y="100"/>
                    <a:pt x="376" y="50"/>
                    <a:pt x="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23"/>
            <p:cNvSpPr/>
            <p:nvPr/>
          </p:nvSpPr>
          <p:spPr>
            <a:xfrm>
              <a:off x="6174808" y="1404602"/>
              <a:ext cx="180103" cy="88453"/>
            </a:xfrm>
            <a:custGeom>
              <a:avLst/>
              <a:gdLst/>
              <a:ahLst/>
              <a:cxnLst/>
              <a:rect l="l" t="t" r="r" b="b"/>
              <a:pathLst>
                <a:path w="8957" h="4399" extrusionOk="0">
                  <a:moveTo>
                    <a:pt x="7501" y="1"/>
                  </a:moveTo>
                  <a:cubicBezTo>
                    <a:pt x="4926" y="1"/>
                    <a:pt x="2447" y="1105"/>
                    <a:pt x="192" y="2341"/>
                  </a:cubicBezTo>
                  <a:cubicBezTo>
                    <a:pt x="0" y="2461"/>
                    <a:pt x="130" y="2718"/>
                    <a:pt x="317" y="2718"/>
                  </a:cubicBezTo>
                  <a:cubicBezTo>
                    <a:pt x="325" y="2718"/>
                    <a:pt x="334" y="2718"/>
                    <a:pt x="342" y="2717"/>
                  </a:cubicBezTo>
                  <a:cubicBezTo>
                    <a:pt x="564" y="2685"/>
                    <a:pt x="784" y="2670"/>
                    <a:pt x="1002" y="2670"/>
                  </a:cubicBezTo>
                  <a:cubicBezTo>
                    <a:pt x="2684" y="2670"/>
                    <a:pt x="4261" y="3550"/>
                    <a:pt x="5681" y="4371"/>
                  </a:cubicBezTo>
                  <a:cubicBezTo>
                    <a:pt x="5716" y="4390"/>
                    <a:pt x="5751" y="4399"/>
                    <a:pt x="5783" y="4399"/>
                  </a:cubicBezTo>
                  <a:cubicBezTo>
                    <a:pt x="5959" y="4399"/>
                    <a:pt x="6072" y="4151"/>
                    <a:pt x="5881" y="4045"/>
                  </a:cubicBezTo>
                  <a:cubicBezTo>
                    <a:pt x="4427" y="3190"/>
                    <a:pt x="2846" y="2334"/>
                    <a:pt x="1136" y="2288"/>
                  </a:cubicBezTo>
                  <a:lnTo>
                    <a:pt x="1136" y="2288"/>
                  </a:lnTo>
                  <a:cubicBezTo>
                    <a:pt x="3077" y="1265"/>
                    <a:pt x="5206" y="394"/>
                    <a:pt x="7401" y="394"/>
                  </a:cubicBezTo>
                  <a:cubicBezTo>
                    <a:pt x="7803" y="394"/>
                    <a:pt x="8207" y="423"/>
                    <a:pt x="8613" y="486"/>
                  </a:cubicBezTo>
                  <a:cubicBezTo>
                    <a:pt x="8621" y="487"/>
                    <a:pt x="8629" y="487"/>
                    <a:pt x="8637" y="487"/>
                  </a:cubicBezTo>
                  <a:cubicBezTo>
                    <a:pt x="8870" y="487"/>
                    <a:pt x="8956" y="134"/>
                    <a:pt x="8713" y="85"/>
                  </a:cubicBezTo>
                  <a:cubicBezTo>
                    <a:pt x="8307" y="28"/>
                    <a:pt x="7903" y="1"/>
                    <a:pt x="75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23"/>
            <p:cNvSpPr/>
            <p:nvPr/>
          </p:nvSpPr>
          <p:spPr>
            <a:xfrm>
              <a:off x="6329837" y="1437035"/>
              <a:ext cx="17674" cy="16146"/>
            </a:xfrm>
            <a:custGeom>
              <a:avLst/>
              <a:gdLst/>
              <a:ahLst/>
              <a:cxnLst/>
              <a:rect l="l" t="t" r="r" b="b"/>
              <a:pathLst>
                <a:path w="879" h="803" extrusionOk="0">
                  <a:moveTo>
                    <a:pt x="176" y="1"/>
                  </a:moveTo>
                  <a:cubicBezTo>
                    <a:pt x="126" y="1"/>
                    <a:pt x="76" y="26"/>
                    <a:pt x="51" y="51"/>
                  </a:cubicBezTo>
                  <a:cubicBezTo>
                    <a:pt x="1" y="76"/>
                    <a:pt x="1" y="151"/>
                    <a:pt x="1" y="201"/>
                  </a:cubicBezTo>
                  <a:cubicBezTo>
                    <a:pt x="1" y="226"/>
                    <a:pt x="1" y="302"/>
                    <a:pt x="51" y="327"/>
                  </a:cubicBezTo>
                  <a:cubicBezTo>
                    <a:pt x="201" y="477"/>
                    <a:pt x="377" y="602"/>
                    <a:pt x="527" y="753"/>
                  </a:cubicBezTo>
                  <a:cubicBezTo>
                    <a:pt x="577" y="778"/>
                    <a:pt x="628" y="803"/>
                    <a:pt x="678" y="803"/>
                  </a:cubicBezTo>
                  <a:cubicBezTo>
                    <a:pt x="728" y="803"/>
                    <a:pt x="778" y="778"/>
                    <a:pt x="803" y="753"/>
                  </a:cubicBezTo>
                  <a:cubicBezTo>
                    <a:pt x="853" y="703"/>
                    <a:pt x="878" y="653"/>
                    <a:pt x="878" y="602"/>
                  </a:cubicBezTo>
                  <a:cubicBezTo>
                    <a:pt x="878" y="552"/>
                    <a:pt x="853" y="502"/>
                    <a:pt x="803" y="477"/>
                  </a:cubicBezTo>
                  <a:cubicBezTo>
                    <a:pt x="653" y="327"/>
                    <a:pt x="477" y="201"/>
                    <a:pt x="327" y="51"/>
                  </a:cubicBezTo>
                  <a:cubicBezTo>
                    <a:pt x="277" y="26"/>
                    <a:pt x="252" y="1"/>
                    <a:pt x="1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23"/>
            <p:cNvSpPr/>
            <p:nvPr/>
          </p:nvSpPr>
          <p:spPr>
            <a:xfrm>
              <a:off x="6309689" y="1439911"/>
              <a:ext cx="25717" cy="22661"/>
            </a:xfrm>
            <a:custGeom>
              <a:avLst/>
              <a:gdLst/>
              <a:ahLst/>
              <a:cxnLst/>
              <a:rect l="l" t="t" r="r" b="b"/>
              <a:pathLst>
                <a:path w="1279" h="1127" extrusionOk="0">
                  <a:moveTo>
                    <a:pt x="727" y="554"/>
                  </a:moveTo>
                  <a:cubicBezTo>
                    <a:pt x="727" y="556"/>
                    <a:pt x="727" y="558"/>
                    <a:pt x="727" y="560"/>
                  </a:cubicBezTo>
                  <a:cubicBezTo>
                    <a:pt x="731" y="560"/>
                    <a:pt x="734" y="560"/>
                    <a:pt x="737" y="560"/>
                  </a:cubicBezTo>
                  <a:lnTo>
                    <a:pt x="737" y="560"/>
                  </a:lnTo>
                  <a:cubicBezTo>
                    <a:pt x="733" y="557"/>
                    <a:pt x="730" y="555"/>
                    <a:pt x="727" y="554"/>
                  </a:cubicBezTo>
                  <a:close/>
                  <a:moveTo>
                    <a:pt x="231" y="0"/>
                  </a:moveTo>
                  <a:cubicBezTo>
                    <a:pt x="188" y="0"/>
                    <a:pt x="142" y="13"/>
                    <a:pt x="101" y="33"/>
                  </a:cubicBezTo>
                  <a:cubicBezTo>
                    <a:pt x="0" y="83"/>
                    <a:pt x="0" y="209"/>
                    <a:pt x="51" y="284"/>
                  </a:cubicBezTo>
                  <a:cubicBezTo>
                    <a:pt x="226" y="685"/>
                    <a:pt x="577" y="986"/>
                    <a:pt x="1003" y="1111"/>
                  </a:cubicBezTo>
                  <a:cubicBezTo>
                    <a:pt x="1025" y="1122"/>
                    <a:pt x="1047" y="1127"/>
                    <a:pt x="1068" y="1127"/>
                  </a:cubicBezTo>
                  <a:cubicBezTo>
                    <a:pt x="1145" y="1127"/>
                    <a:pt x="1214" y="1064"/>
                    <a:pt x="1254" y="986"/>
                  </a:cubicBezTo>
                  <a:cubicBezTo>
                    <a:pt x="1279" y="885"/>
                    <a:pt x="1203" y="785"/>
                    <a:pt x="1103" y="735"/>
                  </a:cubicBezTo>
                  <a:cubicBezTo>
                    <a:pt x="1078" y="735"/>
                    <a:pt x="1053" y="735"/>
                    <a:pt x="1028" y="710"/>
                  </a:cubicBezTo>
                  <a:lnTo>
                    <a:pt x="1003" y="710"/>
                  </a:lnTo>
                  <a:cubicBezTo>
                    <a:pt x="1020" y="710"/>
                    <a:pt x="1003" y="699"/>
                    <a:pt x="997" y="699"/>
                  </a:cubicBezTo>
                  <a:cubicBezTo>
                    <a:pt x="995" y="699"/>
                    <a:pt x="995" y="702"/>
                    <a:pt x="1003" y="710"/>
                  </a:cubicBezTo>
                  <a:cubicBezTo>
                    <a:pt x="978" y="685"/>
                    <a:pt x="928" y="660"/>
                    <a:pt x="878" y="635"/>
                  </a:cubicBezTo>
                  <a:cubicBezTo>
                    <a:pt x="853" y="635"/>
                    <a:pt x="802" y="610"/>
                    <a:pt x="777" y="585"/>
                  </a:cubicBezTo>
                  <a:cubicBezTo>
                    <a:pt x="756" y="563"/>
                    <a:pt x="753" y="560"/>
                    <a:pt x="737" y="560"/>
                  </a:cubicBezTo>
                  <a:lnTo>
                    <a:pt x="737" y="560"/>
                  </a:lnTo>
                  <a:cubicBezTo>
                    <a:pt x="742" y="563"/>
                    <a:pt x="746" y="567"/>
                    <a:pt x="744" y="567"/>
                  </a:cubicBezTo>
                  <a:cubicBezTo>
                    <a:pt x="743" y="567"/>
                    <a:pt x="738" y="565"/>
                    <a:pt x="727" y="560"/>
                  </a:cubicBezTo>
                  <a:cubicBezTo>
                    <a:pt x="722" y="554"/>
                    <a:pt x="721" y="552"/>
                    <a:pt x="723" y="552"/>
                  </a:cubicBezTo>
                  <a:lnTo>
                    <a:pt x="723" y="552"/>
                  </a:lnTo>
                  <a:cubicBezTo>
                    <a:pt x="723" y="552"/>
                    <a:pt x="725" y="553"/>
                    <a:pt x="727" y="554"/>
                  </a:cubicBezTo>
                  <a:lnTo>
                    <a:pt x="727" y="554"/>
                  </a:lnTo>
                  <a:cubicBezTo>
                    <a:pt x="723" y="534"/>
                    <a:pt x="700" y="532"/>
                    <a:pt x="677" y="510"/>
                  </a:cubicBezTo>
                  <a:cubicBezTo>
                    <a:pt x="652" y="484"/>
                    <a:pt x="627" y="434"/>
                    <a:pt x="577" y="409"/>
                  </a:cubicBezTo>
                  <a:cubicBezTo>
                    <a:pt x="577" y="384"/>
                    <a:pt x="552" y="384"/>
                    <a:pt x="552" y="359"/>
                  </a:cubicBezTo>
                  <a:lnTo>
                    <a:pt x="527" y="334"/>
                  </a:lnTo>
                  <a:cubicBezTo>
                    <a:pt x="477" y="259"/>
                    <a:pt x="427" y="184"/>
                    <a:pt x="376" y="83"/>
                  </a:cubicBezTo>
                  <a:cubicBezTo>
                    <a:pt x="347" y="25"/>
                    <a:pt x="292" y="0"/>
                    <a:pt x="2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23"/>
            <p:cNvSpPr/>
            <p:nvPr/>
          </p:nvSpPr>
          <p:spPr>
            <a:xfrm>
              <a:off x="6149111" y="1558967"/>
              <a:ext cx="66697" cy="52581"/>
            </a:xfrm>
            <a:custGeom>
              <a:avLst/>
              <a:gdLst/>
              <a:ahLst/>
              <a:cxnLst/>
              <a:rect l="l" t="t" r="r" b="b"/>
              <a:pathLst>
                <a:path w="3317" h="2615" extrusionOk="0">
                  <a:moveTo>
                    <a:pt x="3021" y="1"/>
                  </a:moveTo>
                  <a:cubicBezTo>
                    <a:pt x="2990" y="1"/>
                    <a:pt x="2957" y="9"/>
                    <a:pt x="2924" y="27"/>
                  </a:cubicBezTo>
                  <a:cubicBezTo>
                    <a:pt x="1896" y="629"/>
                    <a:pt x="944" y="1406"/>
                    <a:pt x="117" y="2283"/>
                  </a:cubicBezTo>
                  <a:cubicBezTo>
                    <a:pt x="0" y="2419"/>
                    <a:pt x="139" y="2615"/>
                    <a:pt x="278" y="2615"/>
                  </a:cubicBezTo>
                  <a:cubicBezTo>
                    <a:pt x="318" y="2615"/>
                    <a:pt x="359" y="2598"/>
                    <a:pt x="392" y="2558"/>
                  </a:cubicBezTo>
                  <a:cubicBezTo>
                    <a:pt x="1194" y="1706"/>
                    <a:pt x="2122" y="954"/>
                    <a:pt x="3124" y="378"/>
                  </a:cubicBezTo>
                  <a:cubicBezTo>
                    <a:pt x="3317" y="271"/>
                    <a:pt x="3199" y="1"/>
                    <a:pt x="30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23"/>
            <p:cNvSpPr/>
            <p:nvPr/>
          </p:nvSpPr>
          <p:spPr>
            <a:xfrm>
              <a:off x="6176135" y="1646596"/>
              <a:ext cx="15644" cy="32956"/>
            </a:xfrm>
            <a:custGeom>
              <a:avLst/>
              <a:gdLst/>
              <a:ahLst/>
              <a:cxnLst/>
              <a:rect l="l" t="t" r="r" b="b"/>
              <a:pathLst>
                <a:path w="778" h="1639" extrusionOk="0">
                  <a:moveTo>
                    <a:pt x="587" y="0"/>
                  </a:moveTo>
                  <a:cubicBezTo>
                    <a:pt x="496" y="0"/>
                    <a:pt x="399" y="68"/>
                    <a:pt x="377" y="155"/>
                  </a:cubicBezTo>
                  <a:cubicBezTo>
                    <a:pt x="251" y="556"/>
                    <a:pt x="151" y="982"/>
                    <a:pt x="26" y="1383"/>
                  </a:cubicBezTo>
                  <a:cubicBezTo>
                    <a:pt x="1" y="1484"/>
                    <a:pt x="51" y="1584"/>
                    <a:pt x="151" y="1634"/>
                  </a:cubicBezTo>
                  <a:cubicBezTo>
                    <a:pt x="164" y="1637"/>
                    <a:pt x="178" y="1639"/>
                    <a:pt x="192" y="1639"/>
                  </a:cubicBezTo>
                  <a:cubicBezTo>
                    <a:pt x="283" y="1639"/>
                    <a:pt x="380" y="1571"/>
                    <a:pt x="402" y="1484"/>
                  </a:cubicBezTo>
                  <a:cubicBezTo>
                    <a:pt x="527" y="1083"/>
                    <a:pt x="627" y="657"/>
                    <a:pt x="753" y="256"/>
                  </a:cubicBezTo>
                  <a:cubicBezTo>
                    <a:pt x="778" y="130"/>
                    <a:pt x="728" y="30"/>
                    <a:pt x="627" y="5"/>
                  </a:cubicBezTo>
                  <a:cubicBezTo>
                    <a:pt x="614" y="2"/>
                    <a:pt x="601" y="0"/>
                    <a:pt x="5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23"/>
            <p:cNvSpPr/>
            <p:nvPr/>
          </p:nvSpPr>
          <p:spPr>
            <a:xfrm>
              <a:off x="6138856" y="3082914"/>
              <a:ext cx="13613" cy="20228"/>
            </a:xfrm>
            <a:custGeom>
              <a:avLst/>
              <a:gdLst/>
              <a:ahLst/>
              <a:cxnLst/>
              <a:rect l="l" t="t" r="r" b="b"/>
              <a:pathLst>
                <a:path w="677" h="1006" extrusionOk="0">
                  <a:moveTo>
                    <a:pt x="194" y="1"/>
                  </a:moveTo>
                  <a:cubicBezTo>
                    <a:pt x="160" y="1"/>
                    <a:pt x="127" y="9"/>
                    <a:pt x="100" y="27"/>
                  </a:cubicBezTo>
                  <a:cubicBezTo>
                    <a:pt x="75" y="52"/>
                    <a:pt x="25" y="77"/>
                    <a:pt x="25" y="127"/>
                  </a:cubicBezTo>
                  <a:cubicBezTo>
                    <a:pt x="0" y="177"/>
                    <a:pt x="25" y="228"/>
                    <a:pt x="50" y="253"/>
                  </a:cubicBezTo>
                  <a:cubicBezTo>
                    <a:pt x="151" y="478"/>
                    <a:pt x="226" y="704"/>
                    <a:pt x="326" y="929"/>
                  </a:cubicBezTo>
                  <a:cubicBezTo>
                    <a:pt x="358" y="978"/>
                    <a:pt x="422" y="1005"/>
                    <a:pt x="483" y="1005"/>
                  </a:cubicBezTo>
                  <a:cubicBezTo>
                    <a:pt x="517" y="1005"/>
                    <a:pt x="550" y="997"/>
                    <a:pt x="577" y="979"/>
                  </a:cubicBezTo>
                  <a:cubicBezTo>
                    <a:pt x="602" y="954"/>
                    <a:pt x="652" y="929"/>
                    <a:pt x="652" y="879"/>
                  </a:cubicBezTo>
                  <a:cubicBezTo>
                    <a:pt x="677" y="829"/>
                    <a:pt x="652" y="779"/>
                    <a:pt x="627" y="754"/>
                  </a:cubicBezTo>
                  <a:cubicBezTo>
                    <a:pt x="552" y="528"/>
                    <a:pt x="451" y="303"/>
                    <a:pt x="351" y="77"/>
                  </a:cubicBezTo>
                  <a:cubicBezTo>
                    <a:pt x="319" y="29"/>
                    <a:pt x="255" y="1"/>
                    <a:pt x="19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23"/>
            <p:cNvSpPr/>
            <p:nvPr/>
          </p:nvSpPr>
          <p:spPr>
            <a:xfrm>
              <a:off x="6173401" y="3270035"/>
              <a:ext cx="97863" cy="38767"/>
            </a:xfrm>
            <a:custGeom>
              <a:avLst/>
              <a:gdLst/>
              <a:ahLst/>
              <a:cxnLst/>
              <a:rect l="l" t="t" r="r" b="b"/>
              <a:pathLst>
                <a:path w="4867" h="1928" extrusionOk="0">
                  <a:moveTo>
                    <a:pt x="948" y="1"/>
                  </a:moveTo>
                  <a:cubicBezTo>
                    <a:pt x="889" y="1"/>
                    <a:pt x="826" y="32"/>
                    <a:pt x="788" y="95"/>
                  </a:cubicBezTo>
                  <a:cubicBezTo>
                    <a:pt x="563" y="496"/>
                    <a:pt x="312" y="871"/>
                    <a:pt x="87" y="1272"/>
                  </a:cubicBezTo>
                  <a:cubicBezTo>
                    <a:pt x="0" y="1410"/>
                    <a:pt x="116" y="1536"/>
                    <a:pt x="237" y="1536"/>
                  </a:cubicBezTo>
                  <a:cubicBezTo>
                    <a:pt x="292" y="1536"/>
                    <a:pt x="348" y="1510"/>
                    <a:pt x="387" y="1448"/>
                  </a:cubicBezTo>
                  <a:cubicBezTo>
                    <a:pt x="558" y="1163"/>
                    <a:pt x="744" y="863"/>
                    <a:pt x="922" y="561"/>
                  </a:cubicBezTo>
                  <a:lnTo>
                    <a:pt x="922" y="561"/>
                  </a:lnTo>
                  <a:cubicBezTo>
                    <a:pt x="967" y="664"/>
                    <a:pt x="1012" y="768"/>
                    <a:pt x="1064" y="871"/>
                  </a:cubicBezTo>
                  <a:cubicBezTo>
                    <a:pt x="1114" y="997"/>
                    <a:pt x="1164" y="1172"/>
                    <a:pt x="1290" y="1247"/>
                  </a:cubicBezTo>
                  <a:cubicBezTo>
                    <a:pt x="1354" y="1300"/>
                    <a:pt x="1418" y="1321"/>
                    <a:pt x="1480" y="1321"/>
                  </a:cubicBezTo>
                  <a:cubicBezTo>
                    <a:pt x="1688" y="1321"/>
                    <a:pt x="1882" y="1087"/>
                    <a:pt x="2017" y="972"/>
                  </a:cubicBezTo>
                  <a:cubicBezTo>
                    <a:pt x="2167" y="821"/>
                    <a:pt x="2317" y="671"/>
                    <a:pt x="2468" y="546"/>
                  </a:cubicBezTo>
                  <a:cubicBezTo>
                    <a:pt x="2522" y="491"/>
                    <a:pt x="2550" y="450"/>
                    <a:pt x="2599" y="450"/>
                  </a:cubicBezTo>
                  <a:cubicBezTo>
                    <a:pt x="2618" y="450"/>
                    <a:pt x="2640" y="456"/>
                    <a:pt x="2668" y="470"/>
                  </a:cubicBezTo>
                  <a:cubicBezTo>
                    <a:pt x="2743" y="496"/>
                    <a:pt x="2793" y="646"/>
                    <a:pt x="2844" y="696"/>
                  </a:cubicBezTo>
                  <a:cubicBezTo>
                    <a:pt x="3019" y="1047"/>
                    <a:pt x="3169" y="1398"/>
                    <a:pt x="3220" y="1799"/>
                  </a:cubicBezTo>
                  <a:cubicBezTo>
                    <a:pt x="3235" y="1878"/>
                    <a:pt x="3322" y="1927"/>
                    <a:pt x="3402" y="1927"/>
                  </a:cubicBezTo>
                  <a:cubicBezTo>
                    <a:pt x="3448" y="1927"/>
                    <a:pt x="3493" y="1911"/>
                    <a:pt x="3520" y="1874"/>
                  </a:cubicBezTo>
                  <a:cubicBezTo>
                    <a:pt x="3921" y="1423"/>
                    <a:pt x="4322" y="997"/>
                    <a:pt x="4748" y="546"/>
                  </a:cubicBezTo>
                  <a:cubicBezTo>
                    <a:pt x="4866" y="428"/>
                    <a:pt x="4738" y="249"/>
                    <a:pt x="4605" y="249"/>
                  </a:cubicBezTo>
                  <a:cubicBezTo>
                    <a:pt x="4568" y="249"/>
                    <a:pt x="4530" y="262"/>
                    <a:pt x="4498" y="295"/>
                  </a:cubicBezTo>
                  <a:lnTo>
                    <a:pt x="4347" y="445"/>
                  </a:lnTo>
                  <a:cubicBezTo>
                    <a:pt x="4323" y="466"/>
                    <a:pt x="4307" y="489"/>
                    <a:pt x="4297" y="512"/>
                  </a:cubicBezTo>
                  <a:lnTo>
                    <a:pt x="4297" y="512"/>
                  </a:lnTo>
                  <a:lnTo>
                    <a:pt x="3494" y="1381"/>
                  </a:lnTo>
                  <a:lnTo>
                    <a:pt x="3494" y="1381"/>
                  </a:lnTo>
                  <a:cubicBezTo>
                    <a:pt x="3418" y="1112"/>
                    <a:pt x="3313" y="848"/>
                    <a:pt x="3169" y="596"/>
                  </a:cubicBezTo>
                  <a:cubicBezTo>
                    <a:pt x="3055" y="390"/>
                    <a:pt x="2879" y="60"/>
                    <a:pt x="2620" y="60"/>
                  </a:cubicBezTo>
                  <a:cubicBezTo>
                    <a:pt x="2595" y="60"/>
                    <a:pt x="2569" y="63"/>
                    <a:pt x="2543" y="69"/>
                  </a:cubicBezTo>
                  <a:cubicBezTo>
                    <a:pt x="2392" y="120"/>
                    <a:pt x="2267" y="245"/>
                    <a:pt x="2167" y="345"/>
                  </a:cubicBezTo>
                  <a:cubicBezTo>
                    <a:pt x="2017" y="496"/>
                    <a:pt x="1841" y="646"/>
                    <a:pt x="1666" y="796"/>
                  </a:cubicBezTo>
                  <a:cubicBezTo>
                    <a:pt x="1642" y="819"/>
                    <a:pt x="1555" y="949"/>
                    <a:pt x="1503" y="949"/>
                  </a:cubicBezTo>
                  <a:cubicBezTo>
                    <a:pt x="1498" y="949"/>
                    <a:pt x="1494" y="949"/>
                    <a:pt x="1490" y="947"/>
                  </a:cubicBezTo>
                  <a:cubicBezTo>
                    <a:pt x="1465" y="947"/>
                    <a:pt x="1365" y="721"/>
                    <a:pt x="1365" y="671"/>
                  </a:cubicBezTo>
                  <a:lnTo>
                    <a:pt x="1089" y="95"/>
                  </a:lnTo>
                  <a:cubicBezTo>
                    <a:pt x="1064" y="32"/>
                    <a:pt x="1008" y="1"/>
                    <a:pt x="94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23"/>
            <p:cNvSpPr/>
            <p:nvPr/>
          </p:nvSpPr>
          <p:spPr>
            <a:xfrm>
              <a:off x="6251860" y="2665965"/>
              <a:ext cx="90162" cy="34907"/>
            </a:xfrm>
            <a:custGeom>
              <a:avLst/>
              <a:gdLst/>
              <a:ahLst/>
              <a:cxnLst/>
              <a:rect l="l" t="t" r="r" b="b"/>
              <a:pathLst>
                <a:path w="4484" h="1736" extrusionOk="0">
                  <a:moveTo>
                    <a:pt x="4241" y="1"/>
                  </a:moveTo>
                  <a:cubicBezTo>
                    <a:pt x="4222" y="1"/>
                    <a:pt x="4201" y="4"/>
                    <a:pt x="4180" y="11"/>
                  </a:cubicBezTo>
                  <a:cubicBezTo>
                    <a:pt x="2826" y="387"/>
                    <a:pt x="1498" y="863"/>
                    <a:pt x="195" y="1415"/>
                  </a:cubicBezTo>
                  <a:cubicBezTo>
                    <a:pt x="1" y="1501"/>
                    <a:pt x="122" y="1735"/>
                    <a:pt x="287" y="1735"/>
                  </a:cubicBezTo>
                  <a:cubicBezTo>
                    <a:pt x="314" y="1735"/>
                    <a:pt x="342" y="1729"/>
                    <a:pt x="370" y="1715"/>
                  </a:cubicBezTo>
                  <a:cubicBezTo>
                    <a:pt x="1648" y="1189"/>
                    <a:pt x="2952" y="713"/>
                    <a:pt x="4280" y="337"/>
                  </a:cubicBezTo>
                  <a:cubicBezTo>
                    <a:pt x="4484" y="292"/>
                    <a:pt x="4422" y="1"/>
                    <a:pt x="424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23"/>
            <p:cNvSpPr/>
            <p:nvPr/>
          </p:nvSpPr>
          <p:spPr>
            <a:xfrm>
              <a:off x="6228053" y="2704471"/>
              <a:ext cx="9089" cy="7078"/>
            </a:xfrm>
            <a:custGeom>
              <a:avLst/>
              <a:gdLst/>
              <a:ahLst/>
              <a:cxnLst/>
              <a:rect l="l" t="t" r="r" b="b"/>
              <a:pathLst>
                <a:path w="452" h="352" extrusionOk="0">
                  <a:moveTo>
                    <a:pt x="226" y="1"/>
                  </a:moveTo>
                  <a:cubicBezTo>
                    <a:pt x="0" y="1"/>
                    <a:pt x="0" y="352"/>
                    <a:pt x="226" y="352"/>
                  </a:cubicBezTo>
                  <a:cubicBezTo>
                    <a:pt x="451" y="352"/>
                    <a:pt x="451" y="1"/>
                    <a:pt x="2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23"/>
            <p:cNvSpPr/>
            <p:nvPr/>
          </p:nvSpPr>
          <p:spPr>
            <a:xfrm>
              <a:off x="6554237" y="3449052"/>
              <a:ext cx="100457" cy="30262"/>
            </a:xfrm>
            <a:custGeom>
              <a:avLst/>
              <a:gdLst/>
              <a:ahLst/>
              <a:cxnLst/>
              <a:rect l="l" t="t" r="r" b="b"/>
              <a:pathLst>
                <a:path w="4996" h="1505" extrusionOk="0">
                  <a:moveTo>
                    <a:pt x="236" y="0"/>
                  </a:moveTo>
                  <a:cubicBezTo>
                    <a:pt x="121" y="0"/>
                    <a:pt x="0" y="126"/>
                    <a:pt x="69" y="264"/>
                  </a:cubicBezTo>
                  <a:cubicBezTo>
                    <a:pt x="219" y="640"/>
                    <a:pt x="395" y="1016"/>
                    <a:pt x="545" y="1392"/>
                  </a:cubicBezTo>
                  <a:cubicBezTo>
                    <a:pt x="568" y="1460"/>
                    <a:pt x="621" y="1487"/>
                    <a:pt x="677" y="1487"/>
                  </a:cubicBezTo>
                  <a:cubicBezTo>
                    <a:pt x="746" y="1487"/>
                    <a:pt x="819" y="1447"/>
                    <a:pt x="846" y="1392"/>
                  </a:cubicBezTo>
                  <a:cubicBezTo>
                    <a:pt x="946" y="1242"/>
                    <a:pt x="1072" y="1066"/>
                    <a:pt x="1172" y="891"/>
                  </a:cubicBezTo>
                  <a:cubicBezTo>
                    <a:pt x="1196" y="842"/>
                    <a:pt x="1361" y="489"/>
                    <a:pt x="1440" y="489"/>
                  </a:cubicBezTo>
                  <a:cubicBezTo>
                    <a:pt x="1443" y="489"/>
                    <a:pt x="1445" y="489"/>
                    <a:pt x="1448" y="490"/>
                  </a:cubicBezTo>
                  <a:cubicBezTo>
                    <a:pt x="1548" y="515"/>
                    <a:pt x="1698" y="866"/>
                    <a:pt x="1723" y="941"/>
                  </a:cubicBezTo>
                  <a:cubicBezTo>
                    <a:pt x="1823" y="1091"/>
                    <a:pt x="1899" y="1242"/>
                    <a:pt x="1974" y="1392"/>
                  </a:cubicBezTo>
                  <a:cubicBezTo>
                    <a:pt x="2011" y="1455"/>
                    <a:pt x="2074" y="1486"/>
                    <a:pt x="2137" y="1486"/>
                  </a:cubicBezTo>
                  <a:cubicBezTo>
                    <a:pt x="2199" y="1486"/>
                    <a:pt x="2262" y="1455"/>
                    <a:pt x="2300" y="1392"/>
                  </a:cubicBezTo>
                  <a:lnTo>
                    <a:pt x="2625" y="816"/>
                  </a:lnTo>
                  <a:cubicBezTo>
                    <a:pt x="2651" y="740"/>
                    <a:pt x="2701" y="665"/>
                    <a:pt x="2751" y="590"/>
                  </a:cubicBezTo>
                  <a:cubicBezTo>
                    <a:pt x="2795" y="502"/>
                    <a:pt x="2822" y="465"/>
                    <a:pt x="2862" y="465"/>
                  </a:cubicBezTo>
                  <a:cubicBezTo>
                    <a:pt x="2890" y="465"/>
                    <a:pt x="2924" y="484"/>
                    <a:pt x="2976" y="515"/>
                  </a:cubicBezTo>
                  <a:cubicBezTo>
                    <a:pt x="3127" y="615"/>
                    <a:pt x="3252" y="765"/>
                    <a:pt x="3377" y="916"/>
                  </a:cubicBezTo>
                  <a:cubicBezTo>
                    <a:pt x="3528" y="1066"/>
                    <a:pt x="3678" y="1242"/>
                    <a:pt x="3803" y="1417"/>
                  </a:cubicBezTo>
                  <a:cubicBezTo>
                    <a:pt x="3852" y="1466"/>
                    <a:pt x="3923" y="1504"/>
                    <a:pt x="3993" y="1504"/>
                  </a:cubicBezTo>
                  <a:cubicBezTo>
                    <a:pt x="4031" y="1504"/>
                    <a:pt x="4069" y="1493"/>
                    <a:pt x="4104" y="1467"/>
                  </a:cubicBezTo>
                  <a:lnTo>
                    <a:pt x="4881" y="465"/>
                  </a:lnTo>
                  <a:cubicBezTo>
                    <a:pt x="4995" y="331"/>
                    <a:pt x="4878" y="154"/>
                    <a:pt x="4749" y="154"/>
                  </a:cubicBezTo>
                  <a:cubicBezTo>
                    <a:pt x="4708" y="154"/>
                    <a:pt x="4667" y="172"/>
                    <a:pt x="4631" y="214"/>
                  </a:cubicBezTo>
                  <a:lnTo>
                    <a:pt x="3978" y="1057"/>
                  </a:lnTo>
                  <a:lnTo>
                    <a:pt x="3978" y="1057"/>
                  </a:lnTo>
                  <a:cubicBezTo>
                    <a:pt x="3828" y="877"/>
                    <a:pt x="3678" y="709"/>
                    <a:pt x="3528" y="540"/>
                  </a:cubicBezTo>
                  <a:cubicBezTo>
                    <a:pt x="3377" y="390"/>
                    <a:pt x="3152" y="114"/>
                    <a:pt x="2926" y="64"/>
                  </a:cubicBezTo>
                  <a:cubicBezTo>
                    <a:pt x="2900" y="58"/>
                    <a:pt x="2874" y="55"/>
                    <a:pt x="2849" y="55"/>
                  </a:cubicBezTo>
                  <a:cubicBezTo>
                    <a:pt x="2666" y="55"/>
                    <a:pt x="2538" y="210"/>
                    <a:pt x="2450" y="364"/>
                  </a:cubicBezTo>
                  <a:cubicBezTo>
                    <a:pt x="2349" y="549"/>
                    <a:pt x="2248" y="745"/>
                    <a:pt x="2140" y="938"/>
                  </a:cubicBezTo>
                  <a:lnTo>
                    <a:pt x="2140" y="938"/>
                  </a:lnTo>
                  <a:cubicBezTo>
                    <a:pt x="2053" y="780"/>
                    <a:pt x="1968" y="622"/>
                    <a:pt x="1874" y="465"/>
                  </a:cubicBezTo>
                  <a:cubicBezTo>
                    <a:pt x="1773" y="314"/>
                    <a:pt x="1648" y="139"/>
                    <a:pt x="1448" y="114"/>
                  </a:cubicBezTo>
                  <a:cubicBezTo>
                    <a:pt x="1197" y="114"/>
                    <a:pt x="1097" y="314"/>
                    <a:pt x="996" y="490"/>
                  </a:cubicBezTo>
                  <a:cubicBezTo>
                    <a:pt x="907" y="639"/>
                    <a:pt x="818" y="788"/>
                    <a:pt x="728" y="932"/>
                  </a:cubicBezTo>
                  <a:lnTo>
                    <a:pt x="728" y="932"/>
                  </a:lnTo>
                  <a:cubicBezTo>
                    <a:pt x="609" y="651"/>
                    <a:pt x="482" y="370"/>
                    <a:pt x="370" y="89"/>
                  </a:cubicBezTo>
                  <a:cubicBezTo>
                    <a:pt x="339" y="26"/>
                    <a:pt x="288" y="0"/>
                    <a:pt x="23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23"/>
            <p:cNvSpPr/>
            <p:nvPr/>
          </p:nvSpPr>
          <p:spPr>
            <a:xfrm>
              <a:off x="6330058" y="3590126"/>
              <a:ext cx="128608" cy="46247"/>
            </a:xfrm>
            <a:custGeom>
              <a:avLst/>
              <a:gdLst/>
              <a:ahLst/>
              <a:cxnLst/>
              <a:rect l="l" t="t" r="r" b="b"/>
              <a:pathLst>
                <a:path w="6396" h="2300" extrusionOk="0">
                  <a:moveTo>
                    <a:pt x="1051" y="1"/>
                  </a:moveTo>
                  <a:cubicBezTo>
                    <a:pt x="1010" y="1"/>
                    <a:pt x="970" y="20"/>
                    <a:pt x="942" y="65"/>
                  </a:cubicBezTo>
                  <a:cubicBezTo>
                    <a:pt x="667" y="391"/>
                    <a:pt x="391" y="742"/>
                    <a:pt x="115" y="1068"/>
                  </a:cubicBezTo>
                  <a:cubicBezTo>
                    <a:pt x="1" y="1201"/>
                    <a:pt x="118" y="1378"/>
                    <a:pt x="247" y="1378"/>
                  </a:cubicBezTo>
                  <a:cubicBezTo>
                    <a:pt x="288" y="1378"/>
                    <a:pt x="330" y="1361"/>
                    <a:pt x="366" y="1318"/>
                  </a:cubicBezTo>
                  <a:lnTo>
                    <a:pt x="1008" y="540"/>
                  </a:lnTo>
                  <a:lnTo>
                    <a:pt x="1008" y="540"/>
                  </a:lnTo>
                  <a:cubicBezTo>
                    <a:pt x="1079" y="733"/>
                    <a:pt x="1154" y="925"/>
                    <a:pt x="1218" y="1118"/>
                  </a:cubicBezTo>
                  <a:cubicBezTo>
                    <a:pt x="1293" y="1293"/>
                    <a:pt x="1343" y="1594"/>
                    <a:pt x="1544" y="1694"/>
                  </a:cubicBezTo>
                  <a:cubicBezTo>
                    <a:pt x="1587" y="1712"/>
                    <a:pt x="1627" y="1719"/>
                    <a:pt x="1665" y="1719"/>
                  </a:cubicBezTo>
                  <a:cubicBezTo>
                    <a:pt x="1846" y="1719"/>
                    <a:pt x="1971" y="1543"/>
                    <a:pt x="2095" y="1419"/>
                  </a:cubicBezTo>
                  <a:cubicBezTo>
                    <a:pt x="2242" y="1254"/>
                    <a:pt x="2388" y="1076"/>
                    <a:pt x="2534" y="904"/>
                  </a:cubicBezTo>
                  <a:lnTo>
                    <a:pt x="2534" y="904"/>
                  </a:lnTo>
                  <a:cubicBezTo>
                    <a:pt x="2690" y="1266"/>
                    <a:pt x="2781" y="1656"/>
                    <a:pt x="2822" y="2045"/>
                  </a:cubicBezTo>
                  <a:cubicBezTo>
                    <a:pt x="2822" y="2148"/>
                    <a:pt x="2905" y="2216"/>
                    <a:pt x="2997" y="2216"/>
                  </a:cubicBezTo>
                  <a:cubicBezTo>
                    <a:pt x="3039" y="2216"/>
                    <a:pt x="3083" y="2202"/>
                    <a:pt x="3123" y="2171"/>
                  </a:cubicBezTo>
                  <a:cubicBezTo>
                    <a:pt x="3447" y="1887"/>
                    <a:pt x="3739" y="1587"/>
                    <a:pt x="4011" y="1270"/>
                  </a:cubicBezTo>
                  <a:lnTo>
                    <a:pt x="4011" y="1270"/>
                  </a:lnTo>
                  <a:cubicBezTo>
                    <a:pt x="4144" y="1602"/>
                    <a:pt x="4308" y="1911"/>
                    <a:pt x="4501" y="2221"/>
                  </a:cubicBezTo>
                  <a:cubicBezTo>
                    <a:pt x="4542" y="2274"/>
                    <a:pt x="4596" y="2299"/>
                    <a:pt x="4650" y="2299"/>
                  </a:cubicBezTo>
                  <a:cubicBezTo>
                    <a:pt x="4696" y="2299"/>
                    <a:pt x="4742" y="2281"/>
                    <a:pt x="4777" y="2246"/>
                  </a:cubicBezTo>
                  <a:cubicBezTo>
                    <a:pt x="5353" y="1820"/>
                    <a:pt x="5855" y="1344"/>
                    <a:pt x="6281" y="792"/>
                  </a:cubicBezTo>
                  <a:cubicBezTo>
                    <a:pt x="6395" y="659"/>
                    <a:pt x="6278" y="482"/>
                    <a:pt x="6149" y="482"/>
                  </a:cubicBezTo>
                  <a:cubicBezTo>
                    <a:pt x="6108" y="482"/>
                    <a:pt x="6066" y="499"/>
                    <a:pt x="6030" y="542"/>
                  </a:cubicBezTo>
                  <a:cubicBezTo>
                    <a:pt x="5649" y="1035"/>
                    <a:pt x="5208" y="1467"/>
                    <a:pt x="4707" y="1858"/>
                  </a:cubicBezTo>
                  <a:lnTo>
                    <a:pt x="4707" y="1858"/>
                  </a:lnTo>
                  <a:cubicBezTo>
                    <a:pt x="4512" y="1543"/>
                    <a:pt x="4355" y="1223"/>
                    <a:pt x="4251" y="867"/>
                  </a:cubicBezTo>
                  <a:cubicBezTo>
                    <a:pt x="4217" y="800"/>
                    <a:pt x="4139" y="734"/>
                    <a:pt x="4061" y="734"/>
                  </a:cubicBezTo>
                  <a:cubicBezTo>
                    <a:pt x="4022" y="734"/>
                    <a:pt x="3983" y="750"/>
                    <a:pt x="3950" y="792"/>
                  </a:cubicBezTo>
                  <a:cubicBezTo>
                    <a:pt x="3694" y="1106"/>
                    <a:pt x="3424" y="1405"/>
                    <a:pt x="3125" y="1689"/>
                  </a:cubicBezTo>
                  <a:lnTo>
                    <a:pt x="3125" y="1689"/>
                  </a:lnTo>
                  <a:cubicBezTo>
                    <a:pt x="3052" y="1274"/>
                    <a:pt x="2917" y="883"/>
                    <a:pt x="2722" y="491"/>
                  </a:cubicBezTo>
                  <a:cubicBezTo>
                    <a:pt x="2693" y="448"/>
                    <a:pt x="2630" y="421"/>
                    <a:pt x="2567" y="421"/>
                  </a:cubicBezTo>
                  <a:cubicBezTo>
                    <a:pt x="2522" y="421"/>
                    <a:pt x="2478" y="435"/>
                    <a:pt x="2446" y="466"/>
                  </a:cubicBezTo>
                  <a:cubicBezTo>
                    <a:pt x="2296" y="642"/>
                    <a:pt x="2145" y="817"/>
                    <a:pt x="1995" y="993"/>
                  </a:cubicBezTo>
                  <a:cubicBezTo>
                    <a:pt x="1945" y="1043"/>
                    <a:pt x="1719" y="1344"/>
                    <a:pt x="1694" y="1344"/>
                  </a:cubicBezTo>
                  <a:cubicBezTo>
                    <a:pt x="1644" y="1318"/>
                    <a:pt x="1569" y="1068"/>
                    <a:pt x="1569" y="1018"/>
                  </a:cubicBezTo>
                  <a:cubicBezTo>
                    <a:pt x="1544" y="943"/>
                    <a:pt x="1494" y="867"/>
                    <a:pt x="1469" y="767"/>
                  </a:cubicBezTo>
                  <a:cubicBezTo>
                    <a:pt x="1393" y="567"/>
                    <a:pt x="1318" y="341"/>
                    <a:pt x="1218" y="141"/>
                  </a:cubicBezTo>
                  <a:cubicBezTo>
                    <a:pt x="1202" y="60"/>
                    <a:pt x="1125" y="1"/>
                    <a:pt x="10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23"/>
            <p:cNvSpPr/>
            <p:nvPr/>
          </p:nvSpPr>
          <p:spPr>
            <a:xfrm>
              <a:off x="6611040" y="3713787"/>
              <a:ext cx="142864" cy="41401"/>
            </a:xfrm>
            <a:custGeom>
              <a:avLst/>
              <a:gdLst/>
              <a:ahLst/>
              <a:cxnLst/>
              <a:rect l="l" t="t" r="r" b="b"/>
              <a:pathLst>
                <a:path w="7105" h="2059" extrusionOk="0">
                  <a:moveTo>
                    <a:pt x="5257" y="705"/>
                  </a:moveTo>
                  <a:cubicBezTo>
                    <a:pt x="5260" y="705"/>
                    <a:pt x="5262" y="705"/>
                    <a:pt x="5264" y="707"/>
                  </a:cubicBezTo>
                  <a:cubicBezTo>
                    <a:pt x="5261" y="706"/>
                    <a:pt x="5258" y="705"/>
                    <a:pt x="5256" y="705"/>
                  </a:cubicBezTo>
                  <a:lnTo>
                    <a:pt x="5256" y="705"/>
                  </a:lnTo>
                  <a:cubicBezTo>
                    <a:pt x="5256" y="705"/>
                    <a:pt x="5257" y="705"/>
                    <a:pt x="5257" y="705"/>
                  </a:cubicBezTo>
                  <a:close/>
                  <a:moveTo>
                    <a:pt x="3105" y="0"/>
                  </a:moveTo>
                  <a:cubicBezTo>
                    <a:pt x="3043" y="0"/>
                    <a:pt x="2977" y="18"/>
                    <a:pt x="2908" y="56"/>
                  </a:cubicBezTo>
                  <a:cubicBezTo>
                    <a:pt x="2683" y="206"/>
                    <a:pt x="2557" y="507"/>
                    <a:pt x="2382" y="682"/>
                  </a:cubicBezTo>
                  <a:cubicBezTo>
                    <a:pt x="2181" y="908"/>
                    <a:pt x="1906" y="1209"/>
                    <a:pt x="1630" y="1309"/>
                  </a:cubicBezTo>
                  <a:cubicBezTo>
                    <a:pt x="1596" y="1320"/>
                    <a:pt x="1573" y="1331"/>
                    <a:pt x="1553" y="1331"/>
                  </a:cubicBezTo>
                  <a:cubicBezTo>
                    <a:pt x="1527" y="1331"/>
                    <a:pt x="1507" y="1314"/>
                    <a:pt x="1480" y="1259"/>
                  </a:cubicBezTo>
                  <a:cubicBezTo>
                    <a:pt x="1430" y="1209"/>
                    <a:pt x="1405" y="1083"/>
                    <a:pt x="1379" y="1008"/>
                  </a:cubicBezTo>
                  <a:cubicBezTo>
                    <a:pt x="1304" y="858"/>
                    <a:pt x="1229" y="682"/>
                    <a:pt x="1154" y="507"/>
                  </a:cubicBezTo>
                  <a:cubicBezTo>
                    <a:pt x="1084" y="320"/>
                    <a:pt x="992" y="25"/>
                    <a:pt x="758" y="25"/>
                  </a:cubicBezTo>
                  <a:cubicBezTo>
                    <a:pt x="740" y="25"/>
                    <a:pt x="722" y="27"/>
                    <a:pt x="703" y="31"/>
                  </a:cubicBezTo>
                  <a:cubicBezTo>
                    <a:pt x="603" y="56"/>
                    <a:pt x="527" y="131"/>
                    <a:pt x="477" y="206"/>
                  </a:cubicBezTo>
                  <a:cubicBezTo>
                    <a:pt x="432" y="260"/>
                    <a:pt x="390" y="315"/>
                    <a:pt x="349" y="369"/>
                  </a:cubicBezTo>
                  <a:lnTo>
                    <a:pt x="349" y="369"/>
                  </a:lnTo>
                  <a:cubicBezTo>
                    <a:pt x="319" y="331"/>
                    <a:pt x="271" y="313"/>
                    <a:pt x="220" y="313"/>
                  </a:cubicBezTo>
                  <a:cubicBezTo>
                    <a:pt x="133" y="313"/>
                    <a:pt x="39" y="369"/>
                    <a:pt x="26" y="482"/>
                  </a:cubicBezTo>
                  <a:cubicBezTo>
                    <a:pt x="1" y="632"/>
                    <a:pt x="51" y="757"/>
                    <a:pt x="151" y="883"/>
                  </a:cubicBezTo>
                  <a:cubicBezTo>
                    <a:pt x="191" y="912"/>
                    <a:pt x="234" y="926"/>
                    <a:pt x="276" y="926"/>
                  </a:cubicBezTo>
                  <a:cubicBezTo>
                    <a:pt x="339" y="926"/>
                    <a:pt x="397" y="893"/>
                    <a:pt x="427" y="833"/>
                  </a:cubicBezTo>
                  <a:cubicBezTo>
                    <a:pt x="527" y="707"/>
                    <a:pt x="628" y="582"/>
                    <a:pt x="728" y="457"/>
                  </a:cubicBezTo>
                  <a:cubicBezTo>
                    <a:pt x="733" y="452"/>
                    <a:pt x="737" y="447"/>
                    <a:pt x="742" y="443"/>
                  </a:cubicBezTo>
                  <a:lnTo>
                    <a:pt x="742" y="443"/>
                  </a:lnTo>
                  <a:cubicBezTo>
                    <a:pt x="751" y="454"/>
                    <a:pt x="763" y="467"/>
                    <a:pt x="778" y="482"/>
                  </a:cubicBezTo>
                  <a:cubicBezTo>
                    <a:pt x="803" y="557"/>
                    <a:pt x="828" y="632"/>
                    <a:pt x="878" y="707"/>
                  </a:cubicBezTo>
                  <a:cubicBezTo>
                    <a:pt x="978" y="958"/>
                    <a:pt x="1054" y="1259"/>
                    <a:pt x="1204" y="1484"/>
                  </a:cubicBezTo>
                  <a:cubicBezTo>
                    <a:pt x="1287" y="1628"/>
                    <a:pt x="1398" y="1683"/>
                    <a:pt x="1520" y="1683"/>
                  </a:cubicBezTo>
                  <a:cubicBezTo>
                    <a:pt x="1801" y="1683"/>
                    <a:pt x="2139" y="1391"/>
                    <a:pt x="2332" y="1234"/>
                  </a:cubicBezTo>
                  <a:cubicBezTo>
                    <a:pt x="2507" y="1083"/>
                    <a:pt x="2683" y="883"/>
                    <a:pt x="2858" y="682"/>
                  </a:cubicBezTo>
                  <a:cubicBezTo>
                    <a:pt x="2902" y="616"/>
                    <a:pt x="3005" y="394"/>
                    <a:pt x="3115" y="394"/>
                  </a:cubicBezTo>
                  <a:cubicBezTo>
                    <a:pt x="3129" y="394"/>
                    <a:pt x="3144" y="398"/>
                    <a:pt x="3159" y="407"/>
                  </a:cubicBezTo>
                  <a:cubicBezTo>
                    <a:pt x="3234" y="457"/>
                    <a:pt x="3284" y="657"/>
                    <a:pt x="3284" y="732"/>
                  </a:cubicBezTo>
                  <a:cubicBezTo>
                    <a:pt x="3410" y="1184"/>
                    <a:pt x="3435" y="1635"/>
                    <a:pt x="3760" y="2011"/>
                  </a:cubicBezTo>
                  <a:cubicBezTo>
                    <a:pt x="3783" y="2045"/>
                    <a:pt x="3821" y="2058"/>
                    <a:pt x="3863" y="2058"/>
                  </a:cubicBezTo>
                  <a:cubicBezTo>
                    <a:pt x="3913" y="2058"/>
                    <a:pt x="3970" y="2038"/>
                    <a:pt x="4011" y="2011"/>
                  </a:cubicBezTo>
                  <a:cubicBezTo>
                    <a:pt x="4362" y="1610"/>
                    <a:pt x="4738" y="1234"/>
                    <a:pt x="5114" y="858"/>
                  </a:cubicBezTo>
                  <a:cubicBezTo>
                    <a:pt x="5133" y="838"/>
                    <a:pt x="5199" y="742"/>
                    <a:pt x="5238" y="713"/>
                  </a:cubicBezTo>
                  <a:lnTo>
                    <a:pt x="5238" y="713"/>
                  </a:lnTo>
                  <a:cubicBezTo>
                    <a:pt x="5251" y="725"/>
                    <a:pt x="5276" y="745"/>
                    <a:pt x="5289" y="757"/>
                  </a:cubicBezTo>
                  <a:cubicBezTo>
                    <a:pt x="5339" y="883"/>
                    <a:pt x="5440" y="1008"/>
                    <a:pt x="5515" y="1133"/>
                  </a:cubicBezTo>
                  <a:lnTo>
                    <a:pt x="5941" y="1785"/>
                  </a:lnTo>
                  <a:cubicBezTo>
                    <a:pt x="5991" y="1848"/>
                    <a:pt x="6047" y="1879"/>
                    <a:pt x="6104" y="1879"/>
                  </a:cubicBezTo>
                  <a:cubicBezTo>
                    <a:pt x="6160" y="1879"/>
                    <a:pt x="6217" y="1848"/>
                    <a:pt x="6267" y="1785"/>
                  </a:cubicBezTo>
                  <a:cubicBezTo>
                    <a:pt x="6517" y="1459"/>
                    <a:pt x="6768" y="1108"/>
                    <a:pt x="7019" y="783"/>
                  </a:cubicBezTo>
                  <a:cubicBezTo>
                    <a:pt x="7105" y="645"/>
                    <a:pt x="6989" y="519"/>
                    <a:pt x="6868" y="519"/>
                  </a:cubicBezTo>
                  <a:cubicBezTo>
                    <a:pt x="6813" y="519"/>
                    <a:pt x="6757" y="545"/>
                    <a:pt x="6718" y="607"/>
                  </a:cubicBezTo>
                  <a:cubicBezTo>
                    <a:pt x="6524" y="859"/>
                    <a:pt x="6315" y="1126"/>
                    <a:pt x="6115" y="1385"/>
                  </a:cubicBezTo>
                  <a:lnTo>
                    <a:pt x="6115" y="1385"/>
                  </a:lnTo>
                  <a:cubicBezTo>
                    <a:pt x="5966" y="1167"/>
                    <a:pt x="5821" y="957"/>
                    <a:pt x="5690" y="732"/>
                  </a:cubicBezTo>
                  <a:cubicBezTo>
                    <a:pt x="5584" y="584"/>
                    <a:pt x="5461" y="328"/>
                    <a:pt x="5258" y="328"/>
                  </a:cubicBezTo>
                  <a:cubicBezTo>
                    <a:pt x="5221" y="328"/>
                    <a:pt x="5182" y="337"/>
                    <a:pt x="5139" y="356"/>
                  </a:cubicBezTo>
                  <a:cubicBezTo>
                    <a:pt x="5014" y="407"/>
                    <a:pt x="4913" y="532"/>
                    <a:pt x="4838" y="632"/>
                  </a:cubicBezTo>
                  <a:cubicBezTo>
                    <a:pt x="4713" y="757"/>
                    <a:pt x="4587" y="883"/>
                    <a:pt x="4462" y="1008"/>
                  </a:cubicBezTo>
                  <a:cubicBezTo>
                    <a:pt x="4283" y="1208"/>
                    <a:pt x="4087" y="1407"/>
                    <a:pt x="3901" y="1607"/>
                  </a:cubicBezTo>
                  <a:lnTo>
                    <a:pt x="3901" y="1607"/>
                  </a:lnTo>
                  <a:cubicBezTo>
                    <a:pt x="3658" y="1189"/>
                    <a:pt x="3726" y="631"/>
                    <a:pt x="3460" y="231"/>
                  </a:cubicBezTo>
                  <a:cubicBezTo>
                    <a:pt x="3372" y="91"/>
                    <a:pt x="3249" y="0"/>
                    <a:pt x="310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23"/>
            <p:cNvSpPr/>
            <p:nvPr/>
          </p:nvSpPr>
          <p:spPr>
            <a:xfrm>
              <a:off x="6379141" y="3449997"/>
              <a:ext cx="17353" cy="42206"/>
            </a:xfrm>
            <a:custGeom>
              <a:avLst/>
              <a:gdLst/>
              <a:ahLst/>
              <a:cxnLst/>
              <a:rect l="l" t="t" r="r" b="b"/>
              <a:pathLst>
                <a:path w="863" h="2099" extrusionOk="0">
                  <a:moveTo>
                    <a:pt x="221" y="1"/>
                  </a:moveTo>
                  <a:cubicBezTo>
                    <a:pt x="114" y="1"/>
                    <a:pt x="0" y="82"/>
                    <a:pt x="30" y="217"/>
                  </a:cubicBezTo>
                  <a:cubicBezTo>
                    <a:pt x="181" y="794"/>
                    <a:pt x="331" y="1395"/>
                    <a:pt x="481" y="1972"/>
                  </a:cubicBezTo>
                  <a:cubicBezTo>
                    <a:pt x="511" y="2060"/>
                    <a:pt x="579" y="2099"/>
                    <a:pt x="649" y="2099"/>
                  </a:cubicBezTo>
                  <a:cubicBezTo>
                    <a:pt x="755" y="2099"/>
                    <a:pt x="863" y="2008"/>
                    <a:pt x="832" y="1871"/>
                  </a:cubicBezTo>
                  <a:cubicBezTo>
                    <a:pt x="682" y="1295"/>
                    <a:pt x="531" y="718"/>
                    <a:pt x="381" y="117"/>
                  </a:cubicBezTo>
                  <a:cubicBezTo>
                    <a:pt x="361" y="37"/>
                    <a:pt x="293" y="1"/>
                    <a:pt x="22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23"/>
            <p:cNvSpPr/>
            <p:nvPr/>
          </p:nvSpPr>
          <p:spPr>
            <a:xfrm>
              <a:off x="6367639" y="3458885"/>
              <a:ext cx="9089" cy="28874"/>
            </a:xfrm>
            <a:custGeom>
              <a:avLst/>
              <a:gdLst/>
              <a:ahLst/>
              <a:cxnLst/>
              <a:rect l="l" t="t" r="r" b="b"/>
              <a:pathLst>
                <a:path w="452" h="1436" extrusionOk="0">
                  <a:moveTo>
                    <a:pt x="201" y="1"/>
                  </a:moveTo>
                  <a:cubicBezTo>
                    <a:pt x="101" y="1"/>
                    <a:pt x="26" y="76"/>
                    <a:pt x="26" y="176"/>
                  </a:cubicBezTo>
                  <a:cubicBezTo>
                    <a:pt x="1" y="552"/>
                    <a:pt x="26" y="928"/>
                    <a:pt x="101" y="1304"/>
                  </a:cubicBezTo>
                  <a:cubicBezTo>
                    <a:pt x="122" y="1387"/>
                    <a:pt x="194" y="1436"/>
                    <a:pt x="275" y="1436"/>
                  </a:cubicBezTo>
                  <a:cubicBezTo>
                    <a:pt x="292" y="1436"/>
                    <a:pt x="309" y="1434"/>
                    <a:pt x="326" y="1429"/>
                  </a:cubicBezTo>
                  <a:cubicBezTo>
                    <a:pt x="427" y="1429"/>
                    <a:pt x="452" y="1304"/>
                    <a:pt x="452" y="1229"/>
                  </a:cubicBezTo>
                  <a:cubicBezTo>
                    <a:pt x="377" y="878"/>
                    <a:pt x="352" y="527"/>
                    <a:pt x="377" y="176"/>
                  </a:cubicBezTo>
                  <a:cubicBezTo>
                    <a:pt x="377" y="76"/>
                    <a:pt x="301" y="1"/>
                    <a:pt x="20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23"/>
            <p:cNvSpPr/>
            <p:nvPr/>
          </p:nvSpPr>
          <p:spPr>
            <a:xfrm>
              <a:off x="6491622" y="3725490"/>
              <a:ext cx="11099" cy="26341"/>
            </a:xfrm>
            <a:custGeom>
              <a:avLst/>
              <a:gdLst/>
              <a:ahLst/>
              <a:cxnLst/>
              <a:rect l="l" t="t" r="r" b="b"/>
              <a:pathLst>
                <a:path w="552" h="1310" extrusionOk="0">
                  <a:moveTo>
                    <a:pt x="201" y="0"/>
                  </a:moveTo>
                  <a:cubicBezTo>
                    <a:pt x="100" y="0"/>
                    <a:pt x="25" y="100"/>
                    <a:pt x="25" y="175"/>
                  </a:cubicBezTo>
                  <a:cubicBezTo>
                    <a:pt x="0" y="526"/>
                    <a:pt x="50" y="877"/>
                    <a:pt x="176" y="1178"/>
                  </a:cubicBezTo>
                  <a:cubicBezTo>
                    <a:pt x="196" y="1261"/>
                    <a:pt x="251" y="1310"/>
                    <a:pt x="327" y="1310"/>
                  </a:cubicBezTo>
                  <a:cubicBezTo>
                    <a:pt x="342" y="1310"/>
                    <a:pt x="359" y="1308"/>
                    <a:pt x="376" y="1303"/>
                  </a:cubicBezTo>
                  <a:cubicBezTo>
                    <a:pt x="476" y="1278"/>
                    <a:pt x="551" y="1178"/>
                    <a:pt x="501" y="1078"/>
                  </a:cubicBezTo>
                  <a:cubicBezTo>
                    <a:pt x="451" y="927"/>
                    <a:pt x="401" y="777"/>
                    <a:pt x="376" y="627"/>
                  </a:cubicBezTo>
                  <a:cubicBezTo>
                    <a:pt x="376" y="627"/>
                    <a:pt x="376" y="611"/>
                    <a:pt x="376" y="602"/>
                  </a:cubicBezTo>
                  <a:cubicBezTo>
                    <a:pt x="376" y="576"/>
                    <a:pt x="376" y="551"/>
                    <a:pt x="376" y="526"/>
                  </a:cubicBezTo>
                  <a:cubicBezTo>
                    <a:pt x="376" y="501"/>
                    <a:pt x="376" y="476"/>
                    <a:pt x="376" y="426"/>
                  </a:cubicBezTo>
                  <a:cubicBezTo>
                    <a:pt x="351" y="351"/>
                    <a:pt x="376" y="276"/>
                    <a:pt x="376" y="175"/>
                  </a:cubicBezTo>
                  <a:cubicBezTo>
                    <a:pt x="376" y="75"/>
                    <a:pt x="276" y="0"/>
                    <a:pt x="2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23"/>
            <p:cNvSpPr/>
            <p:nvPr/>
          </p:nvSpPr>
          <p:spPr>
            <a:xfrm>
              <a:off x="6475496" y="3734558"/>
              <a:ext cx="11099" cy="24813"/>
            </a:xfrm>
            <a:custGeom>
              <a:avLst/>
              <a:gdLst/>
              <a:ahLst/>
              <a:cxnLst/>
              <a:rect l="l" t="t" r="r" b="b"/>
              <a:pathLst>
                <a:path w="552" h="1234" extrusionOk="0">
                  <a:moveTo>
                    <a:pt x="176" y="0"/>
                  </a:moveTo>
                  <a:cubicBezTo>
                    <a:pt x="100" y="0"/>
                    <a:pt x="0" y="75"/>
                    <a:pt x="0" y="176"/>
                  </a:cubicBezTo>
                  <a:cubicBezTo>
                    <a:pt x="0" y="476"/>
                    <a:pt x="50" y="802"/>
                    <a:pt x="176" y="1103"/>
                  </a:cubicBezTo>
                  <a:cubicBezTo>
                    <a:pt x="197" y="1168"/>
                    <a:pt x="257" y="1233"/>
                    <a:pt x="337" y="1233"/>
                  </a:cubicBezTo>
                  <a:cubicBezTo>
                    <a:pt x="350" y="1233"/>
                    <a:pt x="363" y="1232"/>
                    <a:pt x="376" y="1228"/>
                  </a:cubicBezTo>
                  <a:cubicBezTo>
                    <a:pt x="476" y="1203"/>
                    <a:pt x="551" y="1078"/>
                    <a:pt x="501" y="1003"/>
                  </a:cubicBezTo>
                  <a:cubicBezTo>
                    <a:pt x="451" y="877"/>
                    <a:pt x="426" y="727"/>
                    <a:pt x="401" y="577"/>
                  </a:cubicBezTo>
                  <a:cubicBezTo>
                    <a:pt x="376" y="552"/>
                    <a:pt x="376" y="552"/>
                    <a:pt x="376" y="526"/>
                  </a:cubicBezTo>
                  <a:cubicBezTo>
                    <a:pt x="376" y="526"/>
                    <a:pt x="376" y="501"/>
                    <a:pt x="376" y="501"/>
                  </a:cubicBezTo>
                  <a:cubicBezTo>
                    <a:pt x="376" y="451"/>
                    <a:pt x="376" y="426"/>
                    <a:pt x="376" y="401"/>
                  </a:cubicBezTo>
                  <a:cubicBezTo>
                    <a:pt x="351" y="326"/>
                    <a:pt x="351" y="251"/>
                    <a:pt x="351" y="176"/>
                  </a:cubicBezTo>
                  <a:cubicBezTo>
                    <a:pt x="351" y="75"/>
                    <a:pt x="276" y="0"/>
                    <a:pt x="1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23"/>
            <p:cNvSpPr/>
            <p:nvPr/>
          </p:nvSpPr>
          <p:spPr>
            <a:xfrm>
              <a:off x="6689661" y="3840505"/>
              <a:ext cx="8586" cy="9973"/>
            </a:xfrm>
            <a:custGeom>
              <a:avLst/>
              <a:gdLst/>
              <a:ahLst/>
              <a:cxnLst/>
              <a:rect l="l" t="t" r="r" b="b"/>
              <a:pathLst>
                <a:path w="427" h="496" extrusionOk="0">
                  <a:moveTo>
                    <a:pt x="239" y="1"/>
                  </a:moveTo>
                  <a:cubicBezTo>
                    <a:pt x="226" y="1"/>
                    <a:pt x="214" y="7"/>
                    <a:pt x="201" y="19"/>
                  </a:cubicBezTo>
                  <a:cubicBezTo>
                    <a:pt x="176" y="19"/>
                    <a:pt x="151" y="19"/>
                    <a:pt x="126" y="44"/>
                  </a:cubicBezTo>
                  <a:cubicBezTo>
                    <a:pt x="126" y="44"/>
                    <a:pt x="101" y="70"/>
                    <a:pt x="101" y="95"/>
                  </a:cubicBezTo>
                  <a:cubicBezTo>
                    <a:pt x="76" y="145"/>
                    <a:pt x="51" y="195"/>
                    <a:pt x="26" y="245"/>
                  </a:cubicBezTo>
                  <a:cubicBezTo>
                    <a:pt x="1" y="270"/>
                    <a:pt x="1" y="295"/>
                    <a:pt x="1" y="320"/>
                  </a:cubicBezTo>
                  <a:cubicBezTo>
                    <a:pt x="1" y="345"/>
                    <a:pt x="1" y="370"/>
                    <a:pt x="1" y="370"/>
                  </a:cubicBezTo>
                  <a:cubicBezTo>
                    <a:pt x="1" y="395"/>
                    <a:pt x="26" y="420"/>
                    <a:pt x="51" y="445"/>
                  </a:cubicBezTo>
                  <a:cubicBezTo>
                    <a:pt x="51" y="471"/>
                    <a:pt x="76" y="471"/>
                    <a:pt x="76" y="471"/>
                  </a:cubicBezTo>
                  <a:cubicBezTo>
                    <a:pt x="101" y="496"/>
                    <a:pt x="126" y="496"/>
                    <a:pt x="151" y="496"/>
                  </a:cubicBezTo>
                  <a:lnTo>
                    <a:pt x="226" y="496"/>
                  </a:lnTo>
                  <a:cubicBezTo>
                    <a:pt x="226" y="496"/>
                    <a:pt x="251" y="471"/>
                    <a:pt x="276" y="471"/>
                  </a:cubicBezTo>
                  <a:cubicBezTo>
                    <a:pt x="302" y="445"/>
                    <a:pt x="302" y="445"/>
                    <a:pt x="327" y="420"/>
                  </a:cubicBezTo>
                  <a:lnTo>
                    <a:pt x="402" y="270"/>
                  </a:lnTo>
                  <a:cubicBezTo>
                    <a:pt x="402" y="245"/>
                    <a:pt x="427" y="220"/>
                    <a:pt x="427" y="170"/>
                  </a:cubicBezTo>
                  <a:lnTo>
                    <a:pt x="402" y="145"/>
                  </a:lnTo>
                  <a:cubicBezTo>
                    <a:pt x="402" y="95"/>
                    <a:pt x="377" y="70"/>
                    <a:pt x="377" y="44"/>
                  </a:cubicBezTo>
                  <a:cubicBezTo>
                    <a:pt x="352" y="44"/>
                    <a:pt x="352" y="44"/>
                    <a:pt x="327" y="19"/>
                  </a:cubicBezTo>
                  <a:lnTo>
                    <a:pt x="276" y="19"/>
                  </a:lnTo>
                  <a:cubicBezTo>
                    <a:pt x="264" y="7"/>
                    <a:pt x="251" y="1"/>
                    <a:pt x="23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23"/>
            <p:cNvSpPr/>
            <p:nvPr/>
          </p:nvSpPr>
          <p:spPr>
            <a:xfrm>
              <a:off x="6305366" y="3798480"/>
              <a:ext cx="96556" cy="36757"/>
            </a:xfrm>
            <a:custGeom>
              <a:avLst/>
              <a:gdLst/>
              <a:ahLst/>
              <a:cxnLst/>
              <a:rect l="l" t="t" r="r" b="b"/>
              <a:pathLst>
                <a:path w="4802" h="1828" extrusionOk="0">
                  <a:moveTo>
                    <a:pt x="1222" y="1"/>
                  </a:moveTo>
                  <a:cubicBezTo>
                    <a:pt x="1176" y="1"/>
                    <a:pt x="1129" y="17"/>
                    <a:pt x="1093" y="54"/>
                  </a:cubicBezTo>
                  <a:cubicBezTo>
                    <a:pt x="767" y="455"/>
                    <a:pt x="441" y="856"/>
                    <a:pt x="115" y="1257"/>
                  </a:cubicBezTo>
                  <a:cubicBezTo>
                    <a:pt x="1" y="1391"/>
                    <a:pt x="118" y="1568"/>
                    <a:pt x="247" y="1568"/>
                  </a:cubicBezTo>
                  <a:cubicBezTo>
                    <a:pt x="288" y="1568"/>
                    <a:pt x="330" y="1550"/>
                    <a:pt x="366" y="1508"/>
                  </a:cubicBezTo>
                  <a:cubicBezTo>
                    <a:pt x="631" y="1182"/>
                    <a:pt x="896" y="855"/>
                    <a:pt x="1161" y="529"/>
                  </a:cubicBezTo>
                  <a:lnTo>
                    <a:pt x="1161" y="529"/>
                  </a:lnTo>
                  <a:cubicBezTo>
                    <a:pt x="1255" y="832"/>
                    <a:pt x="1349" y="1138"/>
                    <a:pt x="1444" y="1458"/>
                  </a:cubicBezTo>
                  <a:cubicBezTo>
                    <a:pt x="1459" y="1536"/>
                    <a:pt x="1524" y="1575"/>
                    <a:pt x="1595" y="1575"/>
                  </a:cubicBezTo>
                  <a:cubicBezTo>
                    <a:pt x="1637" y="1575"/>
                    <a:pt x="1682" y="1561"/>
                    <a:pt x="1719" y="1533"/>
                  </a:cubicBezTo>
                  <a:cubicBezTo>
                    <a:pt x="1845" y="1408"/>
                    <a:pt x="1970" y="1282"/>
                    <a:pt x="2095" y="1157"/>
                  </a:cubicBezTo>
                  <a:lnTo>
                    <a:pt x="2271" y="982"/>
                  </a:lnTo>
                  <a:cubicBezTo>
                    <a:pt x="2313" y="939"/>
                    <a:pt x="2410" y="878"/>
                    <a:pt x="2438" y="830"/>
                  </a:cubicBezTo>
                  <a:lnTo>
                    <a:pt x="2438" y="830"/>
                  </a:lnTo>
                  <a:cubicBezTo>
                    <a:pt x="2463" y="862"/>
                    <a:pt x="2479" y="890"/>
                    <a:pt x="2496" y="906"/>
                  </a:cubicBezTo>
                  <a:cubicBezTo>
                    <a:pt x="2546" y="982"/>
                    <a:pt x="2596" y="1057"/>
                    <a:pt x="2647" y="1132"/>
                  </a:cubicBezTo>
                  <a:cubicBezTo>
                    <a:pt x="2747" y="1282"/>
                    <a:pt x="2822" y="1433"/>
                    <a:pt x="2922" y="1558"/>
                  </a:cubicBezTo>
                  <a:cubicBezTo>
                    <a:pt x="2968" y="1619"/>
                    <a:pt x="3032" y="1652"/>
                    <a:pt x="3092" y="1652"/>
                  </a:cubicBezTo>
                  <a:cubicBezTo>
                    <a:pt x="3131" y="1652"/>
                    <a:pt x="3168" y="1638"/>
                    <a:pt x="3198" y="1608"/>
                  </a:cubicBezTo>
                  <a:lnTo>
                    <a:pt x="3649" y="1207"/>
                  </a:lnTo>
                  <a:cubicBezTo>
                    <a:pt x="3749" y="1107"/>
                    <a:pt x="3900" y="906"/>
                    <a:pt x="4050" y="881"/>
                  </a:cubicBezTo>
                  <a:cubicBezTo>
                    <a:pt x="4071" y="877"/>
                    <a:pt x="4091" y="875"/>
                    <a:pt x="4110" y="875"/>
                  </a:cubicBezTo>
                  <a:cubicBezTo>
                    <a:pt x="4426" y="875"/>
                    <a:pt x="4426" y="1445"/>
                    <a:pt x="4426" y="1658"/>
                  </a:cubicBezTo>
                  <a:cubicBezTo>
                    <a:pt x="4426" y="1771"/>
                    <a:pt x="4514" y="1827"/>
                    <a:pt x="4601" y="1827"/>
                  </a:cubicBezTo>
                  <a:cubicBezTo>
                    <a:pt x="4689" y="1827"/>
                    <a:pt x="4777" y="1771"/>
                    <a:pt x="4777" y="1658"/>
                  </a:cubicBezTo>
                  <a:cubicBezTo>
                    <a:pt x="4802" y="1207"/>
                    <a:pt x="4727" y="656"/>
                    <a:pt x="4225" y="530"/>
                  </a:cubicBezTo>
                  <a:cubicBezTo>
                    <a:pt x="4186" y="522"/>
                    <a:pt x="4146" y="517"/>
                    <a:pt x="4108" y="517"/>
                  </a:cubicBezTo>
                  <a:cubicBezTo>
                    <a:pt x="3930" y="517"/>
                    <a:pt x="3768" y="607"/>
                    <a:pt x="3624" y="731"/>
                  </a:cubicBezTo>
                  <a:cubicBezTo>
                    <a:pt x="3452" y="884"/>
                    <a:pt x="3280" y="1051"/>
                    <a:pt x="3108" y="1211"/>
                  </a:cubicBezTo>
                  <a:lnTo>
                    <a:pt x="3108" y="1211"/>
                  </a:lnTo>
                  <a:cubicBezTo>
                    <a:pt x="2996" y="1042"/>
                    <a:pt x="2884" y="874"/>
                    <a:pt x="2772" y="706"/>
                  </a:cubicBezTo>
                  <a:cubicBezTo>
                    <a:pt x="2697" y="581"/>
                    <a:pt x="2621" y="430"/>
                    <a:pt x="2446" y="430"/>
                  </a:cubicBezTo>
                  <a:cubicBezTo>
                    <a:pt x="2271" y="430"/>
                    <a:pt x="2120" y="656"/>
                    <a:pt x="1995" y="756"/>
                  </a:cubicBezTo>
                  <a:lnTo>
                    <a:pt x="1681" y="1070"/>
                  </a:lnTo>
                  <a:lnTo>
                    <a:pt x="1681" y="1070"/>
                  </a:lnTo>
                  <a:cubicBezTo>
                    <a:pt x="1585" y="757"/>
                    <a:pt x="1489" y="436"/>
                    <a:pt x="1393" y="129"/>
                  </a:cubicBezTo>
                  <a:cubicBezTo>
                    <a:pt x="1378" y="50"/>
                    <a:pt x="1301" y="1"/>
                    <a:pt x="12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23"/>
            <p:cNvSpPr/>
            <p:nvPr/>
          </p:nvSpPr>
          <p:spPr>
            <a:xfrm>
              <a:off x="6794481" y="2777542"/>
              <a:ext cx="86704" cy="384536"/>
            </a:xfrm>
            <a:custGeom>
              <a:avLst/>
              <a:gdLst/>
              <a:ahLst/>
              <a:cxnLst/>
              <a:rect l="l" t="t" r="r" b="b"/>
              <a:pathLst>
                <a:path w="4312" h="19124" extrusionOk="0">
                  <a:moveTo>
                    <a:pt x="402" y="1"/>
                  </a:moveTo>
                  <a:lnTo>
                    <a:pt x="1" y="76"/>
                  </a:lnTo>
                  <a:lnTo>
                    <a:pt x="3911" y="19124"/>
                  </a:lnTo>
                  <a:lnTo>
                    <a:pt x="4312" y="19049"/>
                  </a:lnTo>
                  <a:lnTo>
                    <a:pt x="402" y="1"/>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23"/>
            <p:cNvSpPr/>
            <p:nvPr/>
          </p:nvSpPr>
          <p:spPr>
            <a:xfrm>
              <a:off x="6833289" y="2835009"/>
              <a:ext cx="25717" cy="156235"/>
            </a:xfrm>
            <a:custGeom>
              <a:avLst/>
              <a:gdLst/>
              <a:ahLst/>
              <a:cxnLst/>
              <a:rect l="l" t="t" r="r" b="b"/>
              <a:pathLst>
                <a:path w="1279" h="7770" extrusionOk="0">
                  <a:moveTo>
                    <a:pt x="878" y="0"/>
                  </a:moveTo>
                  <a:cubicBezTo>
                    <a:pt x="1" y="3559"/>
                    <a:pt x="226" y="7719"/>
                    <a:pt x="226" y="7770"/>
                  </a:cubicBezTo>
                  <a:lnTo>
                    <a:pt x="652" y="7744"/>
                  </a:lnTo>
                  <a:cubicBezTo>
                    <a:pt x="652" y="7694"/>
                    <a:pt x="427" y="3584"/>
                    <a:pt x="1279" y="100"/>
                  </a:cubicBezTo>
                  <a:lnTo>
                    <a:pt x="878" y="0"/>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23"/>
            <p:cNvSpPr/>
            <p:nvPr/>
          </p:nvSpPr>
          <p:spPr>
            <a:xfrm>
              <a:off x="6105598" y="2687842"/>
              <a:ext cx="80651" cy="406212"/>
            </a:xfrm>
            <a:custGeom>
              <a:avLst/>
              <a:gdLst/>
              <a:ahLst/>
              <a:cxnLst/>
              <a:rect l="l" t="t" r="r" b="b"/>
              <a:pathLst>
                <a:path w="4011" h="20202" extrusionOk="0">
                  <a:moveTo>
                    <a:pt x="3584" y="1"/>
                  </a:moveTo>
                  <a:cubicBezTo>
                    <a:pt x="3559" y="176"/>
                    <a:pt x="977" y="16567"/>
                    <a:pt x="0" y="20101"/>
                  </a:cubicBezTo>
                  <a:lnTo>
                    <a:pt x="401" y="20201"/>
                  </a:lnTo>
                  <a:cubicBezTo>
                    <a:pt x="1378" y="16667"/>
                    <a:pt x="3985" y="251"/>
                    <a:pt x="4010" y="76"/>
                  </a:cubicBezTo>
                  <a:lnTo>
                    <a:pt x="3584" y="1"/>
                  </a:ln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23"/>
            <p:cNvSpPr/>
            <p:nvPr/>
          </p:nvSpPr>
          <p:spPr>
            <a:xfrm>
              <a:off x="5983123" y="2247388"/>
              <a:ext cx="8586" cy="46388"/>
            </a:xfrm>
            <a:custGeom>
              <a:avLst/>
              <a:gdLst/>
              <a:ahLst/>
              <a:cxnLst/>
              <a:rect l="l" t="t" r="r" b="b"/>
              <a:pathLst>
                <a:path w="427" h="2307" extrusionOk="0">
                  <a:moveTo>
                    <a:pt x="1" y="1"/>
                  </a:moveTo>
                  <a:lnTo>
                    <a:pt x="427" y="2307"/>
                  </a:lnTo>
                  <a:cubicBezTo>
                    <a:pt x="302" y="1530"/>
                    <a:pt x="151" y="778"/>
                    <a:pt x="1" y="1"/>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23"/>
            <p:cNvSpPr/>
            <p:nvPr/>
          </p:nvSpPr>
          <p:spPr>
            <a:xfrm>
              <a:off x="5979042" y="2243949"/>
              <a:ext cx="16971" cy="53184"/>
            </a:xfrm>
            <a:custGeom>
              <a:avLst/>
              <a:gdLst/>
              <a:ahLst/>
              <a:cxnLst/>
              <a:rect l="l" t="t" r="r" b="b"/>
              <a:pathLst>
                <a:path w="844" h="2645" extrusionOk="0">
                  <a:moveTo>
                    <a:pt x="206" y="1"/>
                  </a:moveTo>
                  <a:cubicBezTo>
                    <a:pt x="104" y="1"/>
                    <a:pt x="0" y="72"/>
                    <a:pt x="28" y="197"/>
                  </a:cubicBezTo>
                  <a:cubicBezTo>
                    <a:pt x="179" y="949"/>
                    <a:pt x="304" y="1726"/>
                    <a:pt x="454" y="2478"/>
                  </a:cubicBezTo>
                  <a:cubicBezTo>
                    <a:pt x="477" y="2593"/>
                    <a:pt x="564" y="2645"/>
                    <a:pt x="649" y="2645"/>
                  </a:cubicBezTo>
                  <a:cubicBezTo>
                    <a:pt x="748" y="2645"/>
                    <a:pt x="844" y="2574"/>
                    <a:pt x="830" y="2453"/>
                  </a:cubicBezTo>
                  <a:cubicBezTo>
                    <a:pt x="680" y="1676"/>
                    <a:pt x="530" y="924"/>
                    <a:pt x="379" y="147"/>
                  </a:cubicBezTo>
                  <a:cubicBezTo>
                    <a:pt x="368" y="46"/>
                    <a:pt x="287" y="1"/>
                    <a:pt x="206"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23"/>
            <p:cNvSpPr/>
            <p:nvPr/>
          </p:nvSpPr>
          <p:spPr>
            <a:xfrm>
              <a:off x="6214440" y="2105791"/>
              <a:ext cx="8083" cy="58975"/>
            </a:xfrm>
            <a:custGeom>
              <a:avLst/>
              <a:gdLst/>
              <a:ahLst/>
              <a:cxnLst/>
              <a:rect l="l" t="t" r="r" b="b"/>
              <a:pathLst>
                <a:path w="402" h="2933" extrusionOk="0">
                  <a:moveTo>
                    <a:pt x="402" y="0"/>
                  </a:moveTo>
                  <a:lnTo>
                    <a:pt x="201" y="1466"/>
                  </a:lnTo>
                  <a:lnTo>
                    <a:pt x="201" y="1466"/>
                  </a:lnTo>
                  <a:cubicBezTo>
                    <a:pt x="270" y="978"/>
                    <a:pt x="339" y="489"/>
                    <a:pt x="402" y="0"/>
                  </a:cubicBezTo>
                  <a:close/>
                  <a:moveTo>
                    <a:pt x="201" y="1466"/>
                  </a:moveTo>
                  <a:lnTo>
                    <a:pt x="201" y="1466"/>
                  </a:lnTo>
                  <a:cubicBezTo>
                    <a:pt x="132" y="1955"/>
                    <a:pt x="63" y="2444"/>
                    <a:pt x="1" y="2933"/>
                  </a:cubicBezTo>
                  <a:lnTo>
                    <a:pt x="201" y="1466"/>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23"/>
            <p:cNvSpPr/>
            <p:nvPr/>
          </p:nvSpPr>
          <p:spPr>
            <a:xfrm>
              <a:off x="6210338" y="2102030"/>
              <a:ext cx="16006" cy="65973"/>
            </a:xfrm>
            <a:custGeom>
              <a:avLst/>
              <a:gdLst/>
              <a:ahLst/>
              <a:cxnLst/>
              <a:rect l="l" t="t" r="r" b="b"/>
              <a:pathLst>
                <a:path w="796" h="3281" extrusionOk="0">
                  <a:moveTo>
                    <a:pt x="582" y="1"/>
                  </a:moveTo>
                  <a:cubicBezTo>
                    <a:pt x="508" y="1"/>
                    <a:pt x="441" y="43"/>
                    <a:pt x="430" y="137"/>
                  </a:cubicBezTo>
                  <a:cubicBezTo>
                    <a:pt x="280" y="1115"/>
                    <a:pt x="154" y="2092"/>
                    <a:pt x="29" y="3069"/>
                  </a:cubicBezTo>
                  <a:cubicBezTo>
                    <a:pt x="0" y="3201"/>
                    <a:pt x="115" y="3281"/>
                    <a:pt x="221" y="3281"/>
                  </a:cubicBezTo>
                  <a:cubicBezTo>
                    <a:pt x="297" y="3281"/>
                    <a:pt x="370" y="3239"/>
                    <a:pt x="380" y="3145"/>
                  </a:cubicBezTo>
                  <a:cubicBezTo>
                    <a:pt x="505" y="2167"/>
                    <a:pt x="656" y="1190"/>
                    <a:pt x="781" y="212"/>
                  </a:cubicBezTo>
                  <a:cubicBezTo>
                    <a:pt x="796" y="81"/>
                    <a:pt x="683" y="1"/>
                    <a:pt x="582"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23"/>
            <p:cNvSpPr/>
            <p:nvPr/>
          </p:nvSpPr>
          <p:spPr>
            <a:xfrm>
              <a:off x="6072320" y="2065475"/>
              <a:ext cx="14136" cy="114412"/>
            </a:xfrm>
            <a:custGeom>
              <a:avLst/>
              <a:gdLst/>
              <a:ahLst/>
              <a:cxnLst/>
              <a:rect l="l" t="t" r="r" b="b"/>
              <a:pathLst>
                <a:path w="703" h="5690" extrusionOk="0">
                  <a:moveTo>
                    <a:pt x="703" y="0"/>
                  </a:moveTo>
                  <a:lnTo>
                    <a:pt x="1" y="5689"/>
                  </a:lnTo>
                  <a:cubicBezTo>
                    <a:pt x="377" y="3810"/>
                    <a:pt x="602" y="1905"/>
                    <a:pt x="703" y="0"/>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23"/>
            <p:cNvSpPr/>
            <p:nvPr/>
          </p:nvSpPr>
          <p:spPr>
            <a:xfrm>
              <a:off x="6068178" y="2062137"/>
              <a:ext cx="22319" cy="121530"/>
            </a:xfrm>
            <a:custGeom>
              <a:avLst/>
              <a:gdLst/>
              <a:ahLst/>
              <a:cxnLst/>
              <a:rect l="l" t="t" r="r" b="b"/>
              <a:pathLst>
                <a:path w="1110" h="6044" extrusionOk="0">
                  <a:moveTo>
                    <a:pt x="923" y="0"/>
                  </a:moveTo>
                  <a:cubicBezTo>
                    <a:pt x="835" y="0"/>
                    <a:pt x="745" y="56"/>
                    <a:pt x="733" y="166"/>
                  </a:cubicBezTo>
                  <a:cubicBezTo>
                    <a:pt x="633" y="2071"/>
                    <a:pt x="382" y="3951"/>
                    <a:pt x="31" y="5805"/>
                  </a:cubicBezTo>
                  <a:cubicBezTo>
                    <a:pt x="1" y="5943"/>
                    <a:pt x="120" y="6044"/>
                    <a:pt x="229" y="6044"/>
                  </a:cubicBezTo>
                  <a:cubicBezTo>
                    <a:pt x="298" y="6044"/>
                    <a:pt x="363" y="6003"/>
                    <a:pt x="382" y="5906"/>
                  </a:cubicBezTo>
                  <a:cubicBezTo>
                    <a:pt x="758" y="4026"/>
                    <a:pt x="984" y="2096"/>
                    <a:pt x="1109" y="191"/>
                  </a:cubicBezTo>
                  <a:cubicBezTo>
                    <a:pt x="1109" y="63"/>
                    <a:pt x="1017" y="0"/>
                    <a:pt x="923"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23"/>
            <p:cNvSpPr/>
            <p:nvPr/>
          </p:nvSpPr>
          <p:spPr>
            <a:xfrm>
              <a:off x="6468941" y="2120409"/>
              <a:ext cx="16649" cy="113909"/>
            </a:xfrm>
            <a:custGeom>
              <a:avLst/>
              <a:gdLst/>
              <a:ahLst/>
              <a:cxnLst/>
              <a:rect l="l" t="t" r="r" b="b"/>
              <a:pathLst>
                <a:path w="828" h="5665" extrusionOk="0">
                  <a:moveTo>
                    <a:pt x="0" y="0"/>
                  </a:moveTo>
                  <a:lnTo>
                    <a:pt x="827" y="5664"/>
                  </a:lnTo>
                  <a:cubicBezTo>
                    <a:pt x="677" y="3759"/>
                    <a:pt x="401" y="1855"/>
                    <a:pt x="0" y="0"/>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23"/>
            <p:cNvSpPr/>
            <p:nvPr/>
          </p:nvSpPr>
          <p:spPr>
            <a:xfrm>
              <a:off x="6464819" y="2116649"/>
              <a:ext cx="24531" cy="121248"/>
            </a:xfrm>
            <a:custGeom>
              <a:avLst/>
              <a:gdLst/>
              <a:ahLst/>
              <a:cxnLst/>
              <a:rect l="l" t="t" r="r" b="b"/>
              <a:pathLst>
                <a:path w="1220" h="6030" extrusionOk="0">
                  <a:moveTo>
                    <a:pt x="211" y="1"/>
                  </a:moveTo>
                  <a:cubicBezTo>
                    <a:pt x="107" y="1"/>
                    <a:pt x="1" y="81"/>
                    <a:pt x="30" y="212"/>
                  </a:cubicBezTo>
                  <a:cubicBezTo>
                    <a:pt x="431" y="2067"/>
                    <a:pt x="707" y="3946"/>
                    <a:pt x="832" y="5851"/>
                  </a:cubicBezTo>
                  <a:cubicBezTo>
                    <a:pt x="845" y="5967"/>
                    <a:pt x="950" y="6030"/>
                    <a:pt x="1046" y="6030"/>
                  </a:cubicBezTo>
                  <a:cubicBezTo>
                    <a:pt x="1137" y="6030"/>
                    <a:pt x="1220" y="5973"/>
                    <a:pt x="1208" y="5851"/>
                  </a:cubicBezTo>
                  <a:cubicBezTo>
                    <a:pt x="1057" y="3921"/>
                    <a:pt x="782" y="2017"/>
                    <a:pt x="381" y="137"/>
                  </a:cubicBezTo>
                  <a:cubicBezTo>
                    <a:pt x="360" y="42"/>
                    <a:pt x="286" y="1"/>
                    <a:pt x="211"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23"/>
            <p:cNvSpPr/>
            <p:nvPr/>
          </p:nvSpPr>
          <p:spPr>
            <a:xfrm>
              <a:off x="6613071" y="2053873"/>
              <a:ext cx="9591" cy="114934"/>
            </a:xfrm>
            <a:custGeom>
              <a:avLst/>
              <a:gdLst/>
              <a:ahLst/>
              <a:cxnLst/>
              <a:rect l="l" t="t" r="r" b="b"/>
              <a:pathLst>
                <a:path w="477" h="5716" extrusionOk="0">
                  <a:moveTo>
                    <a:pt x="0" y="1"/>
                  </a:moveTo>
                  <a:lnTo>
                    <a:pt x="476" y="5715"/>
                  </a:lnTo>
                  <a:cubicBezTo>
                    <a:pt x="451" y="3810"/>
                    <a:pt x="276" y="1906"/>
                    <a:pt x="0" y="1"/>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23"/>
            <p:cNvSpPr/>
            <p:nvPr/>
          </p:nvSpPr>
          <p:spPr>
            <a:xfrm>
              <a:off x="6608748" y="2050475"/>
              <a:ext cx="17674" cy="121992"/>
            </a:xfrm>
            <a:custGeom>
              <a:avLst/>
              <a:gdLst/>
              <a:ahLst/>
              <a:cxnLst/>
              <a:rect l="l" t="t" r="r" b="b"/>
              <a:pathLst>
                <a:path w="879" h="6067" extrusionOk="0">
                  <a:moveTo>
                    <a:pt x="210" y="1"/>
                  </a:moveTo>
                  <a:cubicBezTo>
                    <a:pt x="106" y="1"/>
                    <a:pt x="1" y="78"/>
                    <a:pt x="15" y="220"/>
                  </a:cubicBezTo>
                  <a:cubicBezTo>
                    <a:pt x="315" y="2075"/>
                    <a:pt x="491" y="3979"/>
                    <a:pt x="516" y="5884"/>
                  </a:cubicBezTo>
                  <a:cubicBezTo>
                    <a:pt x="516" y="6003"/>
                    <a:pt x="621" y="6066"/>
                    <a:pt x="716" y="6066"/>
                  </a:cubicBezTo>
                  <a:cubicBezTo>
                    <a:pt x="801" y="6066"/>
                    <a:pt x="879" y="6016"/>
                    <a:pt x="867" y="5909"/>
                  </a:cubicBezTo>
                  <a:cubicBezTo>
                    <a:pt x="842" y="3979"/>
                    <a:pt x="691" y="2049"/>
                    <a:pt x="391" y="145"/>
                  </a:cubicBezTo>
                  <a:cubicBezTo>
                    <a:pt x="369" y="47"/>
                    <a:pt x="290" y="1"/>
                    <a:pt x="210"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23"/>
            <p:cNvSpPr/>
            <p:nvPr/>
          </p:nvSpPr>
          <p:spPr>
            <a:xfrm>
              <a:off x="6135317" y="2503396"/>
              <a:ext cx="10094" cy="4564"/>
            </a:xfrm>
            <a:custGeom>
              <a:avLst/>
              <a:gdLst/>
              <a:ahLst/>
              <a:cxnLst/>
              <a:rect l="l" t="t" r="r" b="b"/>
              <a:pathLst>
                <a:path w="502" h="227" extrusionOk="0">
                  <a:moveTo>
                    <a:pt x="502" y="1"/>
                  </a:moveTo>
                  <a:cubicBezTo>
                    <a:pt x="414" y="38"/>
                    <a:pt x="333" y="76"/>
                    <a:pt x="251" y="114"/>
                  </a:cubicBezTo>
                  <a:lnTo>
                    <a:pt x="502" y="1"/>
                  </a:lnTo>
                  <a:close/>
                  <a:moveTo>
                    <a:pt x="251" y="114"/>
                  </a:moveTo>
                  <a:lnTo>
                    <a:pt x="1" y="226"/>
                  </a:lnTo>
                  <a:cubicBezTo>
                    <a:pt x="88" y="189"/>
                    <a:pt x="170" y="151"/>
                    <a:pt x="251" y="114"/>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2" name="Google Shape;2082;p23"/>
            <p:cNvSpPr/>
            <p:nvPr/>
          </p:nvSpPr>
          <p:spPr>
            <a:xfrm>
              <a:off x="6131296" y="2499656"/>
              <a:ext cx="18157" cy="12044"/>
            </a:xfrm>
            <a:custGeom>
              <a:avLst/>
              <a:gdLst/>
              <a:ahLst/>
              <a:cxnLst/>
              <a:rect l="l" t="t" r="r" b="b"/>
              <a:pathLst>
                <a:path w="903" h="599" extrusionOk="0">
                  <a:moveTo>
                    <a:pt x="702" y="0"/>
                  </a:moveTo>
                  <a:cubicBezTo>
                    <a:pt x="685" y="0"/>
                    <a:pt x="669" y="3"/>
                    <a:pt x="652" y="11"/>
                  </a:cubicBezTo>
                  <a:cubicBezTo>
                    <a:pt x="476" y="86"/>
                    <a:pt x="301" y="162"/>
                    <a:pt x="151" y="237"/>
                  </a:cubicBezTo>
                  <a:cubicBezTo>
                    <a:pt x="100" y="262"/>
                    <a:pt x="50" y="287"/>
                    <a:pt x="25" y="337"/>
                  </a:cubicBezTo>
                  <a:cubicBezTo>
                    <a:pt x="0" y="362"/>
                    <a:pt x="0" y="437"/>
                    <a:pt x="25" y="462"/>
                  </a:cubicBezTo>
                  <a:cubicBezTo>
                    <a:pt x="50" y="513"/>
                    <a:pt x="75" y="563"/>
                    <a:pt x="126" y="588"/>
                  </a:cubicBezTo>
                  <a:cubicBezTo>
                    <a:pt x="142" y="588"/>
                    <a:pt x="170" y="599"/>
                    <a:pt x="202" y="599"/>
                  </a:cubicBezTo>
                  <a:cubicBezTo>
                    <a:pt x="217" y="599"/>
                    <a:pt x="234" y="596"/>
                    <a:pt x="251" y="588"/>
                  </a:cubicBezTo>
                  <a:cubicBezTo>
                    <a:pt x="426" y="513"/>
                    <a:pt x="602" y="437"/>
                    <a:pt x="777" y="362"/>
                  </a:cubicBezTo>
                  <a:cubicBezTo>
                    <a:pt x="802" y="337"/>
                    <a:pt x="852" y="312"/>
                    <a:pt x="877" y="262"/>
                  </a:cubicBezTo>
                  <a:cubicBezTo>
                    <a:pt x="902" y="212"/>
                    <a:pt x="902" y="162"/>
                    <a:pt x="877" y="137"/>
                  </a:cubicBezTo>
                  <a:cubicBezTo>
                    <a:pt x="877" y="86"/>
                    <a:pt x="827" y="36"/>
                    <a:pt x="802" y="11"/>
                  </a:cubicBezTo>
                  <a:cubicBezTo>
                    <a:pt x="769" y="11"/>
                    <a:pt x="735" y="0"/>
                    <a:pt x="702"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3" name="Google Shape;2083;p23"/>
            <p:cNvSpPr/>
            <p:nvPr/>
          </p:nvSpPr>
          <p:spPr>
            <a:xfrm>
              <a:off x="6132301" y="2495333"/>
              <a:ext cx="8083" cy="4062"/>
            </a:xfrm>
            <a:custGeom>
              <a:avLst/>
              <a:gdLst/>
              <a:ahLst/>
              <a:cxnLst/>
              <a:rect l="l" t="t" r="r" b="b"/>
              <a:pathLst>
                <a:path w="402" h="202" extrusionOk="0">
                  <a:moveTo>
                    <a:pt x="401" y="1"/>
                  </a:moveTo>
                  <a:cubicBezTo>
                    <a:pt x="251" y="76"/>
                    <a:pt x="126" y="126"/>
                    <a:pt x="0" y="201"/>
                  </a:cubicBezTo>
                  <a:lnTo>
                    <a:pt x="401" y="1"/>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4" name="Google Shape;2084;p23"/>
            <p:cNvSpPr/>
            <p:nvPr/>
          </p:nvSpPr>
          <p:spPr>
            <a:xfrm>
              <a:off x="6128259" y="2491814"/>
              <a:ext cx="15644" cy="11321"/>
            </a:xfrm>
            <a:custGeom>
              <a:avLst/>
              <a:gdLst/>
              <a:ahLst/>
              <a:cxnLst/>
              <a:rect l="l" t="t" r="r" b="b"/>
              <a:pathLst>
                <a:path w="778" h="563" extrusionOk="0">
                  <a:moveTo>
                    <a:pt x="627" y="0"/>
                  </a:moveTo>
                  <a:cubicBezTo>
                    <a:pt x="577" y="0"/>
                    <a:pt x="552" y="0"/>
                    <a:pt x="502" y="25"/>
                  </a:cubicBezTo>
                  <a:cubicBezTo>
                    <a:pt x="352" y="101"/>
                    <a:pt x="226" y="151"/>
                    <a:pt x="101" y="226"/>
                  </a:cubicBezTo>
                  <a:cubicBezTo>
                    <a:pt x="51" y="251"/>
                    <a:pt x="26" y="301"/>
                    <a:pt x="26" y="351"/>
                  </a:cubicBezTo>
                  <a:cubicBezTo>
                    <a:pt x="1" y="376"/>
                    <a:pt x="26" y="451"/>
                    <a:pt x="51" y="476"/>
                  </a:cubicBezTo>
                  <a:cubicBezTo>
                    <a:pt x="76" y="527"/>
                    <a:pt x="101" y="552"/>
                    <a:pt x="151" y="552"/>
                  </a:cubicBezTo>
                  <a:cubicBezTo>
                    <a:pt x="166" y="559"/>
                    <a:pt x="181" y="562"/>
                    <a:pt x="195" y="562"/>
                  </a:cubicBezTo>
                  <a:cubicBezTo>
                    <a:pt x="231" y="562"/>
                    <a:pt x="266" y="544"/>
                    <a:pt x="302" y="527"/>
                  </a:cubicBezTo>
                  <a:cubicBezTo>
                    <a:pt x="427" y="476"/>
                    <a:pt x="552" y="401"/>
                    <a:pt x="703" y="326"/>
                  </a:cubicBezTo>
                  <a:cubicBezTo>
                    <a:pt x="728" y="301"/>
                    <a:pt x="753" y="251"/>
                    <a:pt x="778" y="201"/>
                  </a:cubicBezTo>
                  <a:cubicBezTo>
                    <a:pt x="778" y="176"/>
                    <a:pt x="778" y="126"/>
                    <a:pt x="753" y="75"/>
                  </a:cubicBezTo>
                  <a:cubicBezTo>
                    <a:pt x="728" y="50"/>
                    <a:pt x="678" y="0"/>
                    <a:pt x="627"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23"/>
            <p:cNvSpPr/>
            <p:nvPr/>
          </p:nvSpPr>
          <p:spPr>
            <a:xfrm>
              <a:off x="6154982" y="2055884"/>
              <a:ext cx="14618" cy="110893"/>
            </a:xfrm>
            <a:custGeom>
              <a:avLst/>
              <a:gdLst/>
              <a:ahLst/>
              <a:cxnLst/>
              <a:rect l="l" t="t" r="r" b="b"/>
              <a:pathLst>
                <a:path w="727" h="5515" extrusionOk="0">
                  <a:moveTo>
                    <a:pt x="727" y="1"/>
                  </a:moveTo>
                  <a:cubicBezTo>
                    <a:pt x="628" y="732"/>
                    <a:pt x="533" y="1459"/>
                    <a:pt x="439" y="2184"/>
                  </a:cubicBezTo>
                  <a:lnTo>
                    <a:pt x="439" y="2184"/>
                  </a:lnTo>
                  <a:lnTo>
                    <a:pt x="727" y="1"/>
                  </a:lnTo>
                  <a:close/>
                  <a:moveTo>
                    <a:pt x="439" y="2184"/>
                  </a:moveTo>
                  <a:lnTo>
                    <a:pt x="0" y="5515"/>
                  </a:lnTo>
                  <a:cubicBezTo>
                    <a:pt x="152" y="4406"/>
                    <a:pt x="295" y="3298"/>
                    <a:pt x="439" y="2184"/>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23"/>
            <p:cNvSpPr/>
            <p:nvPr/>
          </p:nvSpPr>
          <p:spPr>
            <a:xfrm>
              <a:off x="6151162" y="2052284"/>
              <a:ext cx="22259" cy="118252"/>
            </a:xfrm>
            <a:custGeom>
              <a:avLst/>
              <a:gdLst/>
              <a:ahLst/>
              <a:cxnLst/>
              <a:rect l="l" t="t" r="r" b="b"/>
              <a:pathLst>
                <a:path w="1107" h="5881" extrusionOk="0">
                  <a:moveTo>
                    <a:pt x="897" y="0"/>
                  </a:moveTo>
                  <a:cubicBezTo>
                    <a:pt x="822" y="0"/>
                    <a:pt x="752" y="48"/>
                    <a:pt x="742" y="155"/>
                  </a:cubicBezTo>
                  <a:cubicBezTo>
                    <a:pt x="491" y="1985"/>
                    <a:pt x="265" y="3839"/>
                    <a:pt x="15" y="5669"/>
                  </a:cubicBezTo>
                  <a:cubicBezTo>
                    <a:pt x="0" y="5800"/>
                    <a:pt x="113" y="5880"/>
                    <a:pt x="214" y="5880"/>
                  </a:cubicBezTo>
                  <a:cubicBezTo>
                    <a:pt x="287" y="5880"/>
                    <a:pt x="355" y="5838"/>
                    <a:pt x="366" y="5744"/>
                  </a:cubicBezTo>
                  <a:cubicBezTo>
                    <a:pt x="616" y="3914"/>
                    <a:pt x="867" y="2060"/>
                    <a:pt x="1092" y="230"/>
                  </a:cubicBezTo>
                  <a:cubicBezTo>
                    <a:pt x="1107" y="86"/>
                    <a:pt x="998" y="0"/>
                    <a:pt x="897"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23"/>
            <p:cNvSpPr/>
            <p:nvPr/>
          </p:nvSpPr>
          <p:spPr>
            <a:xfrm>
              <a:off x="6532943" y="2050354"/>
              <a:ext cx="14638" cy="110893"/>
            </a:xfrm>
            <a:custGeom>
              <a:avLst/>
              <a:gdLst/>
              <a:ahLst/>
              <a:cxnLst/>
              <a:rect l="l" t="t" r="r" b="b"/>
              <a:pathLst>
                <a:path w="728" h="5515" extrusionOk="0">
                  <a:moveTo>
                    <a:pt x="0" y="0"/>
                  </a:moveTo>
                  <a:lnTo>
                    <a:pt x="439" y="3331"/>
                  </a:lnTo>
                  <a:lnTo>
                    <a:pt x="439" y="3331"/>
                  </a:lnTo>
                  <a:cubicBezTo>
                    <a:pt x="295" y="2217"/>
                    <a:pt x="152" y="1109"/>
                    <a:pt x="0" y="0"/>
                  </a:cubicBezTo>
                  <a:close/>
                  <a:moveTo>
                    <a:pt x="439" y="3331"/>
                  </a:moveTo>
                  <a:cubicBezTo>
                    <a:pt x="533" y="4056"/>
                    <a:pt x="628" y="4783"/>
                    <a:pt x="727" y="5514"/>
                  </a:cubicBezTo>
                  <a:lnTo>
                    <a:pt x="439" y="3331"/>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23"/>
            <p:cNvSpPr/>
            <p:nvPr/>
          </p:nvSpPr>
          <p:spPr>
            <a:xfrm>
              <a:off x="6528881" y="2046695"/>
              <a:ext cx="22742" cy="117890"/>
            </a:xfrm>
            <a:custGeom>
              <a:avLst/>
              <a:gdLst/>
              <a:ahLst/>
              <a:cxnLst/>
              <a:rect l="l" t="t" r="r" b="b"/>
              <a:pathLst>
                <a:path w="1131" h="5863" extrusionOk="0">
                  <a:moveTo>
                    <a:pt x="189" y="0"/>
                  </a:moveTo>
                  <a:cubicBezTo>
                    <a:pt x="93" y="0"/>
                    <a:pt x="0" y="63"/>
                    <a:pt x="27" y="182"/>
                  </a:cubicBezTo>
                  <a:lnTo>
                    <a:pt x="754" y="5696"/>
                  </a:lnTo>
                  <a:cubicBezTo>
                    <a:pt x="766" y="5806"/>
                    <a:pt x="861" y="5862"/>
                    <a:pt x="950" y="5862"/>
                  </a:cubicBezTo>
                  <a:cubicBezTo>
                    <a:pt x="1044" y="5862"/>
                    <a:pt x="1130" y="5800"/>
                    <a:pt x="1105" y="5671"/>
                  </a:cubicBezTo>
                  <a:cubicBezTo>
                    <a:pt x="879" y="3841"/>
                    <a:pt x="628" y="1987"/>
                    <a:pt x="378" y="157"/>
                  </a:cubicBezTo>
                  <a:cubicBezTo>
                    <a:pt x="366" y="51"/>
                    <a:pt x="276" y="0"/>
                    <a:pt x="189"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23"/>
            <p:cNvSpPr/>
            <p:nvPr/>
          </p:nvSpPr>
          <p:spPr>
            <a:xfrm>
              <a:off x="6229400" y="2167581"/>
              <a:ext cx="10536" cy="7460"/>
            </a:xfrm>
            <a:custGeom>
              <a:avLst/>
              <a:gdLst/>
              <a:ahLst/>
              <a:cxnLst/>
              <a:rect l="l" t="t" r="r" b="b"/>
              <a:pathLst>
                <a:path w="524" h="371" extrusionOk="0">
                  <a:moveTo>
                    <a:pt x="256" y="0"/>
                  </a:moveTo>
                  <a:cubicBezTo>
                    <a:pt x="213" y="0"/>
                    <a:pt x="170" y="18"/>
                    <a:pt x="134" y="60"/>
                  </a:cubicBezTo>
                  <a:cubicBezTo>
                    <a:pt x="0" y="193"/>
                    <a:pt x="128" y="370"/>
                    <a:pt x="274" y="370"/>
                  </a:cubicBezTo>
                  <a:cubicBezTo>
                    <a:pt x="320" y="370"/>
                    <a:pt x="367" y="353"/>
                    <a:pt x="409" y="311"/>
                  </a:cubicBezTo>
                  <a:cubicBezTo>
                    <a:pt x="524" y="177"/>
                    <a:pt x="392" y="0"/>
                    <a:pt x="256"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23"/>
            <p:cNvSpPr/>
            <p:nvPr/>
          </p:nvSpPr>
          <p:spPr>
            <a:xfrm>
              <a:off x="6091483" y="2301819"/>
              <a:ext cx="9089" cy="9591"/>
            </a:xfrm>
            <a:custGeom>
              <a:avLst/>
              <a:gdLst/>
              <a:ahLst/>
              <a:cxnLst/>
              <a:rect l="l" t="t" r="r" b="b"/>
              <a:pathLst>
                <a:path w="452" h="477" extrusionOk="0">
                  <a:moveTo>
                    <a:pt x="451" y="1"/>
                  </a:moveTo>
                  <a:lnTo>
                    <a:pt x="0" y="477"/>
                  </a:lnTo>
                  <a:cubicBezTo>
                    <a:pt x="151" y="326"/>
                    <a:pt x="301" y="176"/>
                    <a:pt x="451" y="1"/>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23"/>
            <p:cNvSpPr/>
            <p:nvPr/>
          </p:nvSpPr>
          <p:spPr>
            <a:xfrm>
              <a:off x="6086938" y="2298340"/>
              <a:ext cx="17654" cy="16729"/>
            </a:xfrm>
            <a:custGeom>
              <a:avLst/>
              <a:gdLst/>
              <a:ahLst/>
              <a:cxnLst/>
              <a:rect l="l" t="t" r="r" b="b"/>
              <a:pathLst>
                <a:path w="878" h="832" extrusionOk="0">
                  <a:moveTo>
                    <a:pt x="690" y="1"/>
                  </a:moveTo>
                  <a:cubicBezTo>
                    <a:pt x="642" y="1"/>
                    <a:pt x="593" y="21"/>
                    <a:pt x="552" y="48"/>
                  </a:cubicBezTo>
                  <a:cubicBezTo>
                    <a:pt x="402" y="224"/>
                    <a:pt x="226" y="374"/>
                    <a:pt x="76" y="525"/>
                  </a:cubicBezTo>
                  <a:cubicBezTo>
                    <a:pt x="1" y="600"/>
                    <a:pt x="26" y="725"/>
                    <a:pt x="101" y="775"/>
                  </a:cubicBezTo>
                  <a:cubicBezTo>
                    <a:pt x="139" y="813"/>
                    <a:pt x="182" y="832"/>
                    <a:pt x="226" y="832"/>
                  </a:cubicBezTo>
                  <a:cubicBezTo>
                    <a:pt x="270" y="832"/>
                    <a:pt x="314" y="813"/>
                    <a:pt x="352" y="775"/>
                  </a:cubicBezTo>
                  <a:cubicBezTo>
                    <a:pt x="502" y="625"/>
                    <a:pt x="652" y="449"/>
                    <a:pt x="828" y="299"/>
                  </a:cubicBezTo>
                  <a:cubicBezTo>
                    <a:pt x="878" y="224"/>
                    <a:pt x="878" y="98"/>
                    <a:pt x="803" y="48"/>
                  </a:cubicBezTo>
                  <a:cubicBezTo>
                    <a:pt x="769" y="14"/>
                    <a:pt x="730" y="1"/>
                    <a:pt x="690"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23"/>
            <p:cNvSpPr/>
            <p:nvPr/>
          </p:nvSpPr>
          <p:spPr>
            <a:xfrm>
              <a:off x="6083420" y="2294258"/>
              <a:ext cx="7078" cy="7581"/>
            </a:xfrm>
            <a:custGeom>
              <a:avLst/>
              <a:gdLst/>
              <a:ahLst/>
              <a:cxnLst/>
              <a:rect l="l" t="t" r="r" b="b"/>
              <a:pathLst>
                <a:path w="352" h="377" extrusionOk="0">
                  <a:moveTo>
                    <a:pt x="351" y="1"/>
                  </a:moveTo>
                  <a:lnTo>
                    <a:pt x="351" y="1"/>
                  </a:lnTo>
                  <a:cubicBezTo>
                    <a:pt x="226" y="126"/>
                    <a:pt x="100" y="251"/>
                    <a:pt x="0" y="377"/>
                  </a:cubicBezTo>
                  <a:lnTo>
                    <a:pt x="351" y="1"/>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23"/>
            <p:cNvSpPr/>
            <p:nvPr/>
          </p:nvSpPr>
          <p:spPr>
            <a:xfrm>
              <a:off x="6079378" y="2290538"/>
              <a:ext cx="15141" cy="14960"/>
            </a:xfrm>
            <a:custGeom>
              <a:avLst/>
              <a:gdLst/>
              <a:ahLst/>
              <a:cxnLst/>
              <a:rect l="l" t="t" r="r" b="b"/>
              <a:pathLst>
                <a:path w="753" h="744" extrusionOk="0">
                  <a:moveTo>
                    <a:pt x="557" y="0"/>
                  </a:moveTo>
                  <a:cubicBezTo>
                    <a:pt x="505" y="0"/>
                    <a:pt x="454" y="19"/>
                    <a:pt x="427" y="60"/>
                  </a:cubicBezTo>
                  <a:cubicBezTo>
                    <a:pt x="301" y="186"/>
                    <a:pt x="176" y="311"/>
                    <a:pt x="51" y="436"/>
                  </a:cubicBezTo>
                  <a:cubicBezTo>
                    <a:pt x="1" y="512"/>
                    <a:pt x="1" y="637"/>
                    <a:pt x="76" y="687"/>
                  </a:cubicBezTo>
                  <a:cubicBezTo>
                    <a:pt x="114" y="725"/>
                    <a:pt x="157" y="743"/>
                    <a:pt x="201" y="743"/>
                  </a:cubicBezTo>
                  <a:cubicBezTo>
                    <a:pt x="245" y="743"/>
                    <a:pt x="289" y="725"/>
                    <a:pt x="327" y="687"/>
                  </a:cubicBezTo>
                  <a:cubicBezTo>
                    <a:pt x="452" y="562"/>
                    <a:pt x="577" y="436"/>
                    <a:pt x="677" y="311"/>
                  </a:cubicBezTo>
                  <a:cubicBezTo>
                    <a:pt x="753" y="236"/>
                    <a:pt x="753" y="111"/>
                    <a:pt x="677" y="35"/>
                  </a:cubicBezTo>
                  <a:cubicBezTo>
                    <a:pt x="644" y="13"/>
                    <a:pt x="600" y="0"/>
                    <a:pt x="557"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23"/>
            <p:cNvSpPr/>
            <p:nvPr/>
          </p:nvSpPr>
          <p:spPr>
            <a:xfrm>
              <a:off x="6064257" y="2408147"/>
              <a:ext cx="2051" cy="1548"/>
            </a:xfrm>
            <a:custGeom>
              <a:avLst/>
              <a:gdLst/>
              <a:ahLst/>
              <a:cxnLst/>
              <a:rect l="l" t="t" r="r" b="b"/>
              <a:pathLst>
                <a:path w="102" h="77" extrusionOk="0">
                  <a:moveTo>
                    <a:pt x="101" y="1"/>
                  </a:moveTo>
                  <a:lnTo>
                    <a:pt x="51" y="38"/>
                  </a:lnTo>
                  <a:lnTo>
                    <a:pt x="51" y="38"/>
                  </a:lnTo>
                  <a:cubicBezTo>
                    <a:pt x="70" y="26"/>
                    <a:pt x="89" y="13"/>
                    <a:pt x="101" y="1"/>
                  </a:cubicBezTo>
                  <a:close/>
                  <a:moveTo>
                    <a:pt x="51" y="38"/>
                  </a:moveTo>
                  <a:cubicBezTo>
                    <a:pt x="32" y="51"/>
                    <a:pt x="13" y="64"/>
                    <a:pt x="1" y="76"/>
                  </a:cubicBezTo>
                  <a:lnTo>
                    <a:pt x="51" y="38"/>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23"/>
            <p:cNvSpPr/>
            <p:nvPr/>
          </p:nvSpPr>
          <p:spPr>
            <a:xfrm>
              <a:off x="6060236" y="2404628"/>
              <a:ext cx="10094" cy="8586"/>
            </a:xfrm>
            <a:custGeom>
              <a:avLst/>
              <a:gdLst/>
              <a:ahLst/>
              <a:cxnLst/>
              <a:rect l="l" t="t" r="r" b="b"/>
              <a:pathLst>
                <a:path w="502" h="427" extrusionOk="0">
                  <a:moveTo>
                    <a:pt x="301" y="0"/>
                  </a:moveTo>
                  <a:cubicBezTo>
                    <a:pt x="276" y="0"/>
                    <a:pt x="226" y="0"/>
                    <a:pt x="201" y="26"/>
                  </a:cubicBezTo>
                  <a:cubicBezTo>
                    <a:pt x="176" y="51"/>
                    <a:pt x="126" y="76"/>
                    <a:pt x="101" y="101"/>
                  </a:cubicBezTo>
                  <a:cubicBezTo>
                    <a:pt x="76" y="126"/>
                    <a:pt x="50" y="126"/>
                    <a:pt x="50" y="151"/>
                  </a:cubicBezTo>
                  <a:cubicBezTo>
                    <a:pt x="25" y="176"/>
                    <a:pt x="25" y="201"/>
                    <a:pt x="25" y="226"/>
                  </a:cubicBezTo>
                  <a:cubicBezTo>
                    <a:pt x="0" y="251"/>
                    <a:pt x="0" y="276"/>
                    <a:pt x="25" y="276"/>
                  </a:cubicBezTo>
                  <a:cubicBezTo>
                    <a:pt x="25" y="301"/>
                    <a:pt x="25" y="326"/>
                    <a:pt x="50" y="351"/>
                  </a:cubicBezTo>
                  <a:cubicBezTo>
                    <a:pt x="50" y="376"/>
                    <a:pt x="76" y="376"/>
                    <a:pt x="76" y="401"/>
                  </a:cubicBezTo>
                  <a:cubicBezTo>
                    <a:pt x="101" y="401"/>
                    <a:pt x="126" y="427"/>
                    <a:pt x="151" y="427"/>
                  </a:cubicBezTo>
                  <a:lnTo>
                    <a:pt x="201" y="427"/>
                  </a:lnTo>
                  <a:cubicBezTo>
                    <a:pt x="226" y="427"/>
                    <a:pt x="276" y="427"/>
                    <a:pt x="301" y="401"/>
                  </a:cubicBezTo>
                  <a:cubicBezTo>
                    <a:pt x="326" y="376"/>
                    <a:pt x="376" y="351"/>
                    <a:pt x="401" y="326"/>
                  </a:cubicBezTo>
                  <a:cubicBezTo>
                    <a:pt x="426" y="301"/>
                    <a:pt x="451" y="301"/>
                    <a:pt x="451" y="276"/>
                  </a:cubicBezTo>
                  <a:cubicBezTo>
                    <a:pt x="477" y="251"/>
                    <a:pt x="477" y="226"/>
                    <a:pt x="477" y="201"/>
                  </a:cubicBezTo>
                  <a:cubicBezTo>
                    <a:pt x="502" y="176"/>
                    <a:pt x="502" y="151"/>
                    <a:pt x="477" y="151"/>
                  </a:cubicBezTo>
                  <a:cubicBezTo>
                    <a:pt x="477" y="126"/>
                    <a:pt x="477" y="101"/>
                    <a:pt x="451" y="76"/>
                  </a:cubicBezTo>
                  <a:cubicBezTo>
                    <a:pt x="451" y="51"/>
                    <a:pt x="426" y="51"/>
                    <a:pt x="426" y="26"/>
                  </a:cubicBezTo>
                  <a:cubicBezTo>
                    <a:pt x="401" y="26"/>
                    <a:pt x="376" y="0"/>
                    <a:pt x="351"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23"/>
            <p:cNvSpPr/>
            <p:nvPr/>
          </p:nvSpPr>
          <p:spPr>
            <a:xfrm>
              <a:off x="6527896" y="2379936"/>
              <a:ext cx="2534" cy="2031"/>
            </a:xfrm>
            <a:custGeom>
              <a:avLst/>
              <a:gdLst/>
              <a:ahLst/>
              <a:cxnLst/>
              <a:rect l="l" t="t" r="r" b="b"/>
              <a:pathLst>
                <a:path w="126" h="101" extrusionOk="0">
                  <a:moveTo>
                    <a:pt x="126" y="0"/>
                  </a:moveTo>
                  <a:lnTo>
                    <a:pt x="126" y="0"/>
                  </a:lnTo>
                  <a:cubicBezTo>
                    <a:pt x="76" y="25"/>
                    <a:pt x="51" y="50"/>
                    <a:pt x="1" y="101"/>
                  </a:cubicBezTo>
                  <a:lnTo>
                    <a:pt x="126" y="0"/>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23"/>
            <p:cNvSpPr/>
            <p:nvPr/>
          </p:nvSpPr>
          <p:spPr>
            <a:xfrm>
              <a:off x="6524377" y="2376397"/>
              <a:ext cx="9591" cy="9109"/>
            </a:xfrm>
            <a:custGeom>
              <a:avLst/>
              <a:gdLst/>
              <a:ahLst/>
              <a:cxnLst/>
              <a:rect l="l" t="t" r="r" b="b"/>
              <a:pathLst>
                <a:path w="477" h="453" extrusionOk="0">
                  <a:moveTo>
                    <a:pt x="276" y="1"/>
                  </a:moveTo>
                  <a:cubicBezTo>
                    <a:pt x="251" y="1"/>
                    <a:pt x="226" y="1"/>
                    <a:pt x="201" y="26"/>
                  </a:cubicBezTo>
                  <a:cubicBezTo>
                    <a:pt x="151" y="51"/>
                    <a:pt x="126" y="76"/>
                    <a:pt x="75" y="101"/>
                  </a:cubicBezTo>
                  <a:cubicBezTo>
                    <a:pt x="50" y="126"/>
                    <a:pt x="50" y="151"/>
                    <a:pt x="25" y="151"/>
                  </a:cubicBezTo>
                  <a:cubicBezTo>
                    <a:pt x="25" y="176"/>
                    <a:pt x="0" y="201"/>
                    <a:pt x="0" y="226"/>
                  </a:cubicBezTo>
                  <a:cubicBezTo>
                    <a:pt x="0" y="252"/>
                    <a:pt x="0" y="277"/>
                    <a:pt x="0" y="302"/>
                  </a:cubicBezTo>
                  <a:cubicBezTo>
                    <a:pt x="0" y="327"/>
                    <a:pt x="25" y="352"/>
                    <a:pt x="25" y="352"/>
                  </a:cubicBezTo>
                  <a:cubicBezTo>
                    <a:pt x="50" y="377"/>
                    <a:pt x="50" y="377"/>
                    <a:pt x="50" y="402"/>
                  </a:cubicBezTo>
                  <a:cubicBezTo>
                    <a:pt x="75" y="427"/>
                    <a:pt x="100" y="427"/>
                    <a:pt x="151" y="452"/>
                  </a:cubicBezTo>
                  <a:lnTo>
                    <a:pt x="201" y="452"/>
                  </a:lnTo>
                  <a:cubicBezTo>
                    <a:pt x="226" y="452"/>
                    <a:pt x="251" y="427"/>
                    <a:pt x="276" y="427"/>
                  </a:cubicBezTo>
                  <a:cubicBezTo>
                    <a:pt x="326" y="402"/>
                    <a:pt x="351" y="352"/>
                    <a:pt x="401" y="327"/>
                  </a:cubicBezTo>
                  <a:cubicBezTo>
                    <a:pt x="401" y="327"/>
                    <a:pt x="426" y="302"/>
                    <a:pt x="451" y="277"/>
                  </a:cubicBezTo>
                  <a:cubicBezTo>
                    <a:pt x="451" y="277"/>
                    <a:pt x="476" y="252"/>
                    <a:pt x="476" y="226"/>
                  </a:cubicBezTo>
                  <a:cubicBezTo>
                    <a:pt x="476" y="201"/>
                    <a:pt x="476" y="176"/>
                    <a:pt x="476" y="151"/>
                  </a:cubicBezTo>
                  <a:cubicBezTo>
                    <a:pt x="476" y="126"/>
                    <a:pt x="451" y="101"/>
                    <a:pt x="451" y="76"/>
                  </a:cubicBezTo>
                  <a:cubicBezTo>
                    <a:pt x="426" y="76"/>
                    <a:pt x="426" y="51"/>
                    <a:pt x="401" y="51"/>
                  </a:cubicBezTo>
                  <a:cubicBezTo>
                    <a:pt x="401" y="26"/>
                    <a:pt x="351" y="1"/>
                    <a:pt x="326"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23"/>
            <p:cNvSpPr/>
            <p:nvPr/>
          </p:nvSpPr>
          <p:spPr>
            <a:xfrm>
              <a:off x="5996736" y="2323494"/>
              <a:ext cx="8083" cy="49404"/>
            </a:xfrm>
            <a:custGeom>
              <a:avLst/>
              <a:gdLst/>
              <a:ahLst/>
              <a:cxnLst/>
              <a:rect l="l" t="t" r="r" b="b"/>
              <a:pathLst>
                <a:path w="402" h="2457" extrusionOk="0">
                  <a:moveTo>
                    <a:pt x="0" y="0"/>
                  </a:moveTo>
                  <a:lnTo>
                    <a:pt x="301" y="2456"/>
                  </a:lnTo>
                  <a:cubicBezTo>
                    <a:pt x="401" y="1629"/>
                    <a:pt x="301" y="777"/>
                    <a:pt x="0" y="0"/>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23"/>
            <p:cNvSpPr/>
            <p:nvPr/>
          </p:nvSpPr>
          <p:spPr>
            <a:xfrm>
              <a:off x="5993217" y="2319956"/>
              <a:ext cx="15121" cy="56281"/>
            </a:xfrm>
            <a:custGeom>
              <a:avLst/>
              <a:gdLst/>
              <a:ahLst/>
              <a:cxnLst/>
              <a:rect l="l" t="t" r="r" b="b"/>
              <a:pathLst>
                <a:path w="752" h="2799" extrusionOk="0">
                  <a:moveTo>
                    <a:pt x="193" y="1"/>
                  </a:moveTo>
                  <a:cubicBezTo>
                    <a:pt x="159" y="1"/>
                    <a:pt x="125" y="9"/>
                    <a:pt x="100" y="26"/>
                  </a:cubicBezTo>
                  <a:cubicBezTo>
                    <a:pt x="0" y="76"/>
                    <a:pt x="0" y="176"/>
                    <a:pt x="25" y="277"/>
                  </a:cubicBezTo>
                  <a:cubicBezTo>
                    <a:pt x="301" y="1003"/>
                    <a:pt x="376" y="1830"/>
                    <a:pt x="276" y="2607"/>
                  </a:cubicBezTo>
                  <a:cubicBezTo>
                    <a:pt x="263" y="2736"/>
                    <a:pt x="356" y="2799"/>
                    <a:pt x="452" y="2799"/>
                  </a:cubicBezTo>
                  <a:cubicBezTo>
                    <a:pt x="544" y="2799"/>
                    <a:pt x="639" y="2742"/>
                    <a:pt x="652" y="2632"/>
                  </a:cubicBezTo>
                  <a:cubicBezTo>
                    <a:pt x="752" y="1780"/>
                    <a:pt x="652" y="903"/>
                    <a:pt x="351" y="101"/>
                  </a:cubicBezTo>
                  <a:cubicBezTo>
                    <a:pt x="334" y="34"/>
                    <a:pt x="262" y="1"/>
                    <a:pt x="193"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0" name="Google Shape;2100;p23"/>
            <p:cNvSpPr/>
            <p:nvPr/>
          </p:nvSpPr>
          <p:spPr>
            <a:xfrm>
              <a:off x="6719902" y="2295263"/>
              <a:ext cx="8083" cy="48901"/>
            </a:xfrm>
            <a:custGeom>
              <a:avLst/>
              <a:gdLst/>
              <a:ahLst/>
              <a:cxnLst/>
              <a:rect l="l" t="t" r="r" b="b"/>
              <a:pathLst>
                <a:path w="402" h="2432" extrusionOk="0">
                  <a:moveTo>
                    <a:pt x="402" y="1"/>
                  </a:moveTo>
                  <a:lnTo>
                    <a:pt x="402" y="1"/>
                  </a:lnTo>
                  <a:cubicBezTo>
                    <a:pt x="126" y="778"/>
                    <a:pt x="1" y="1630"/>
                    <a:pt x="101" y="2432"/>
                  </a:cubicBezTo>
                  <a:lnTo>
                    <a:pt x="402" y="1"/>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1" name="Google Shape;2101;p23"/>
            <p:cNvSpPr/>
            <p:nvPr/>
          </p:nvSpPr>
          <p:spPr>
            <a:xfrm>
              <a:off x="6716384" y="2291704"/>
              <a:ext cx="16347" cy="56120"/>
            </a:xfrm>
            <a:custGeom>
              <a:avLst/>
              <a:gdLst/>
              <a:ahLst/>
              <a:cxnLst/>
              <a:rect l="l" t="t" r="r" b="b"/>
              <a:pathLst>
                <a:path w="813" h="2791" extrusionOk="0">
                  <a:moveTo>
                    <a:pt x="593" y="1"/>
                  </a:moveTo>
                  <a:cubicBezTo>
                    <a:pt x="519" y="1"/>
                    <a:pt x="441" y="39"/>
                    <a:pt x="401" y="128"/>
                  </a:cubicBezTo>
                  <a:cubicBezTo>
                    <a:pt x="100" y="930"/>
                    <a:pt x="0" y="1807"/>
                    <a:pt x="100" y="2659"/>
                  </a:cubicBezTo>
                  <a:cubicBezTo>
                    <a:pt x="121" y="2742"/>
                    <a:pt x="211" y="2791"/>
                    <a:pt x="284" y="2791"/>
                  </a:cubicBezTo>
                  <a:cubicBezTo>
                    <a:pt x="299" y="2791"/>
                    <a:pt x="313" y="2789"/>
                    <a:pt x="326" y="2784"/>
                  </a:cubicBezTo>
                  <a:cubicBezTo>
                    <a:pt x="426" y="2759"/>
                    <a:pt x="476" y="2684"/>
                    <a:pt x="451" y="2584"/>
                  </a:cubicBezTo>
                  <a:cubicBezTo>
                    <a:pt x="376" y="1782"/>
                    <a:pt x="476" y="980"/>
                    <a:pt x="752" y="228"/>
                  </a:cubicBezTo>
                  <a:cubicBezTo>
                    <a:pt x="813" y="91"/>
                    <a:pt x="708" y="1"/>
                    <a:pt x="593"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23"/>
            <p:cNvSpPr/>
            <p:nvPr/>
          </p:nvSpPr>
          <p:spPr>
            <a:xfrm>
              <a:off x="6183193" y="2316939"/>
              <a:ext cx="9089" cy="5570"/>
            </a:xfrm>
            <a:custGeom>
              <a:avLst/>
              <a:gdLst/>
              <a:ahLst/>
              <a:cxnLst/>
              <a:rect l="l" t="t" r="r" b="b"/>
              <a:pathLst>
                <a:path w="452" h="277" extrusionOk="0">
                  <a:moveTo>
                    <a:pt x="452" y="1"/>
                  </a:moveTo>
                  <a:lnTo>
                    <a:pt x="1" y="276"/>
                  </a:lnTo>
                  <a:cubicBezTo>
                    <a:pt x="151" y="201"/>
                    <a:pt x="301" y="101"/>
                    <a:pt x="452" y="1"/>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23"/>
            <p:cNvSpPr/>
            <p:nvPr/>
          </p:nvSpPr>
          <p:spPr>
            <a:xfrm>
              <a:off x="6178669" y="2313400"/>
              <a:ext cx="17654" cy="13010"/>
            </a:xfrm>
            <a:custGeom>
              <a:avLst/>
              <a:gdLst/>
              <a:ahLst/>
              <a:cxnLst/>
              <a:rect l="l" t="t" r="r" b="b"/>
              <a:pathLst>
                <a:path w="878" h="647" extrusionOk="0">
                  <a:moveTo>
                    <a:pt x="670" y="0"/>
                  </a:moveTo>
                  <a:cubicBezTo>
                    <a:pt x="636" y="0"/>
                    <a:pt x="603" y="8"/>
                    <a:pt x="577" y="26"/>
                  </a:cubicBezTo>
                  <a:cubicBezTo>
                    <a:pt x="426" y="126"/>
                    <a:pt x="276" y="227"/>
                    <a:pt x="125" y="302"/>
                  </a:cubicBezTo>
                  <a:cubicBezTo>
                    <a:pt x="50" y="352"/>
                    <a:pt x="0" y="477"/>
                    <a:pt x="75" y="552"/>
                  </a:cubicBezTo>
                  <a:cubicBezTo>
                    <a:pt x="106" y="613"/>
                    <a:pt x="154" y="646"/>
                    <a:pt x="210" y="646"/>
                  </a:cubicBezTo>
                  <a:cubicBezTo>
                    <a:pt x="247" y="646"/>
                    <a:pt x="286" y="632"/>
                    <a:pt x="326" y="603"/>
                  </a:cubicBezTo>
                  <a:cubicBezTo>
                    <a:pt x="476" y="527"/>
                    <a:pt x="627" y="427"/>
                    <a:pt x="777" y="327"/>
                  </a:cubicBezTo>
                  <a:cubicBezTo>
                    <a:pt x="852" y="277"/>
                    <a:pt x="877" y="177"/>
                    <a:pt x="827" y="76"/>
                  </a:cubicBezTo>
                  <a:cubicBezTo>
                    <a:pt x="795" y="28"/>
                    <a:pt x="731" y="0"/>
                    <a:pt x="670"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23"/>
            <p:cNvSpPr/>
            <p:nvPr/>
          </p:nvSpPr>
          <p:spPr>
            <a:xfrm>
              <a:off x="6171611" y="2304855"/>
              <a:ext cx="11602" cy="11099"/>
            </a:xfrm>
            <a:custGeom>
              <a:avLst/>
              <a:gdLst/>
              <a:ahLst/>
              <a:cxnLst/>
              <a:rect l="l" t="t" r="r" b="b"/>
              <a:pathLst>
                <a:path w="577" h="552" extrusionOk="0">
                  <a:moveTo>
                    <a:pt x="577" y="0"/>
                  </a:moveTo>
                  <a:lnTo>
                    <a:pt x="0" y="551"/>
                  </a:lnTo>
                  <a:cubicBezTo>
                    <a:pt x="251" y="426"/>
                    <a:pt x="451" y="251"/>
                    <a:pt x="577" y="0"/>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5" name="Google Shape;2105;p23"/>
            <p:cNvSpPr/>
            <p:nvPr/>
          </p:nvSpPr>
          <p:spPr>
            <a:xfrm>
              <a:off x="6167570" y="2301416"/>
              <a:ext cx="20188" cy="18217"/>
            </a:xfrm>
            <a:custGeom>
              <a:avLst/>
              <a:gdLst/>
              <a:ahLst/>
              <a:cxnLst/>
              <a:rect l="l" t="t" r="r" b="b"/>
              <a:pathLst>
                <a:path w="1004" h="906" extrusionOk="0">
                  <a:moveTo>
                    <a:pt x="795" y="0"/>
                  </a:moveTo>
                  <a:cubicBezTo>
                    <a:pt x="726" y="0"/>
                    <a:pt x="663" y="42"/>
                    <a:pt x="627" y="96"/>
                  </a:cubicBezTo>
                  <a:cubicBezTo>
                    <a:pt x="627" y="121"/>
                    <a:pt x="602" y="121"/>
                    <a:pt x="602" y="146"/>
                  </a:cubicBezTo>
                  <a:cubicBezTo>
                    <a:pt x="587" y="146"/>
                    <a:pt x="581" y="164"/>
                    <a:pt x="584" y="168"/>
                  </a:cubicBezTo>
                  <a:lnTo>
                    <a:pt x="584" y="168"/>
                  </a:lnTo>
                  <a:cubicBezTo>
                    <a:pt x="565" y="194"/>
                    <a:pt x="546" y="227"/>
                    <a:pt x="527" y="246"/>
                  </a:cubicBezTo>
                  <a:cubicBezTo>
                    <a:pt x="502" y="271"/>
                    <a:pt x="452" y="321"/>
                    <a:pt x="402" y="372"/>
                  </a:cubicBezTo>
                  <a:cubicBezTo>
                    <a:pt x="402" y="372"/>
                    <a:pt x="377" y="397"/>
                    <a:pt x="377" y="397"/>
                  </a:cubicBezTo>
                  <a:cubicBezTo>
                    <a:pt x="352" y="397"/>
                    <a:pt x="352" y="422"/>
                    <a:pt x="352" y="422"/>
                  </a:cubicBezTo>
                  <a:cubicBezTo>
                    <a:pt x="327" y="422"/>
                    <a:pt x="301" y="447"/>
                    <a:pt x="276" y="472"/>
                  </a:cubicBezTo>
                  <a:cubicBezTo>
                    <a:pt x="226" y="522"/>
                    <a:pt x="176" y="547"/>
                    <a:pt x="101" y="572"/>
                  </a:cubicBezTo>
                  <a:cubicBezTo>
                    <a:pt x="26" y="622"/>
                    <a:pt x="1" y="747"/>
                    <a:pt x="51" y="823"/>
                  </a:cubicBezTo>
                  <a:cubicBezTo>
                    <a:pt x="95" y="881"/>
                    <a:pt x="148" y="906"/>
                    <a:pt x="199" y="906"/>
                  </a:cubicBezTo>
                  <a:cubicBezTo>
                    <a:pt x="235" y="906"/>
                    <a:pt x="270" y="894"/>
                    <a:pt x="301" y="873"/>
                  </a:cubicBezTo>
                  <a:cubicBezTo>
                    <a:pt x="577" y="747"/>
                    <a:pt x="803" y="522"/>
                    <a:pt x="953" y="271"/>
                  </a:cubicBezTo>
                  <a:cubicBezTo>
                    <a:pt x="1003" y="171"/>
                    <a:pt x="953" y="46"/>
                    <a:pt x="878" y="21"/>
                  </a:cubicBezTo>
                  <a:cubicBezTo>
                    <a:pt x="850" y="7"/>
                    <a:pt x="822" y="0"/>
                    <a:pt x="795"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23"/>
            <p:cNvSpPr/>
            <p:nvPr/>
          </p:nvSpPr>
          <p:spPr>
            <a:xfrm>
              <a:off x="6595940" y="2305860"/>
              <a:ext cx="523" cy="10094"/>
            </a:xfrm>
            <a:custGeom>
              <a:avLst/>
              <a:gdLst/>
              <a:ahLst/>
              <a:cxnLst/>
              <a:rect l="l" t="t" r="r" b="b"/>
              <a:pathLst>
                <a:path w="26" h="502" extrusionOk="0">
                  <a:moveTo>
                    <a:pt x="25" y="0"/>
                  </a:moveTo>
                  <a:lnTo>
                    <a:pt x="25" y="0"/>
                  </a:lnTo>
                  <a:cubicBezTo>
                    <a:pt x="0" y="151"/>
                    <a:pt x="0" y="326"/>
                    <a:pt x="0" y="501"/>
                  </a:cubicBezTo>
                  <a:lnTo>
                    <a:pt x="25" y="0"/>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23"/>
            <p:cNvSpPr/>
            <p:nvPr/>
          </p:nvSpPr>
          <p:spPr>
            <a:xfrm>
              <a:off x="6591898" y="2301819"/>
              <a:ext cx="8083" cy="18157"/>
            </a:xfrm>
            <a:custGeom>
              <a:avLst/>
              <a:gdLst/>
              <a:ahLst/>
              <a:cxnLst/>
              <a:rect l="l" t="t" r="r" b="b"/>
              <a:pathLst>
                <a:path w="402" h="903" extrusionOk="0">
                  <a:moveTo>
                    <a:pt x="226" y="1"/>
                  </a:moveTo>
                  <a:cubicBezTo>
                    <a:pt x="126" y="1"/>
                    <a:pt x="51" y="76"/>
                    <a:pt x="51" y="176"/>
                  </a:cubicBezTo>
                  <a:cubicBezTo>
                    <a:pt x="26" y="352"/>
                    <a:pt x="26" y="527"/>
                    <a:pt x="1" y="702"/>
                  </a:cubicBezTo>
                  <a:cubicBezTo>
                    <a:pt x="1" y="803"/>
                    <a:pt x="101" y="903"/>
                    <a:pt x="176" y="903"/>
                  </a:cubicBezTo>
                  <a:cubicBezTo>
                    <a:pt x="276" y="903"/>
                    <a:pt x="377" y="828"/>
                    <a:pt x="377" y="727"/>
                  </a:cubicBezTo>
                  <a:cubicBezTo>
                    <a:pt x="377" y="552"/>
                    <a:pt x="402" y="377"/>
                    <a:pt x="402" y="201"/>
                  </a:cubicBezTo>
                  <a:cubicBezTo>
                    <a:pt x="402" y="101"/>
                    <a:pt x="326" y="1"/>
                    <a:pt x="226"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23"/>
            <p:cNvSpPr/>
            <p:nvPr/>
          </p:nvSpPr>
          <p:spPr>
            <a:xfrm>
              <a:off x="6581322" y="2305860"/>
              <a:ext cx="3036" cy="15644"/>
            </a:xfrm>
            <a:custGeom>
              <a:avLst/>
              <a:gdLst/>
              <a:ahLst/>
              <a:cxnLst/>
              <a:rect l="l" t="t" r="r" b="b"/>
              <a:pathLst>
                <a:path w="151" h="778" extrusionOk="0">
                  <a:moveTo>
                    <a:pt x="0" y="0"/>
                  </a:moveTo>
                  <a:lnTo>
                    <a:pt x="126" y="777"/>
                  </a:lnTo>
                  <a:cubicBezTo>
                    <a:pt x="151" y="526"/>
                    <a:pt x="126" y="251"/>
                    <a:pt x="0" y="0"/>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23"/>
            <p:cNvSpPr/>
            <p:nvPr/>
          </p:nvSpPr>
          <p:spPr>
            <a:xfrm>
              <a:off x="6577280" y="2302301"/>
              <a:ext cx="11119" cy="23224"/>
            </a:xfrm>
            <a:custGeom>
              <a:avLst/>
              <a:gdLst/>
              <a:ahLst/>
              <a:cxnLst/>
              <a:rect l="l" t="t" r="r" b="b"/>
              <a:pathLst>
                <a:path w="553" h="1155" extrusionOk="0">
                  <a:moveTo>
                    <a:pt x="219" y="1"/>
                  </a:moveTo>
                  <a:cubicBezTo>
                    <a:pt x="186" y="1"/>
                    <a:pt x="153" y="9"/>
                    <a:pt x="126" y="27"/>
                  </a:cubicBezTo>
                  <a:cubicBezTo>
                    <a:pt x="26" y="77"/>
                    <a:pt x="1" y="177"/>
                    <a:pt x="51" y="252"/>
                  </a:cubicBezTo>
                  <a:cubicBezTo>
                    <a:pt x="51" y="277"/>
                    <a:pt x="51" y="302"/>
                    <a:pt x="76" y="328"/>
                  </a:cubicBezTo>
                  <a:cubicBezTo>
                    <a:pt x="76" y="353"/>
                    <a:pt x="101" y="378"/>
                    <a:pt x="101" y="428"/>
                  </a:cubicBezTo>
                  <a:cubicBezTo>
                    <a:pt x="126" y="478"/>
                    <a:pt x="126" y="553"/>
                    <a:pt x="151" y="603"/>
                  </a:cubicBezTo>
                  <a:cubicBezTo>
                    <a:pt x="151" y="628"/>
                    <a:pt x="151" y="628"/>
                    <a:pt x="151" y="653"/>
                  </a:cubicBezTo>
                  <a:cubicBezTo>
                    <a:pt x="151" y="703"/>
                    <a:pt x="151" y="729"/>
                    <a:pt x="151" y="754"/>
                  </a:cubicBezTo>
                  <a:cubicBezTo>
                    <a:pt x="151" y="829"/>
                    <a:pt x="151" y="904"/>
                    <a:pt x="151" y="954"/>
                  </a:cubicBezTo>
                  <a:cubicBezTo>
                    <a:pt x="126" y="1054"/>
                    <a:pt x="226" y="1155"/>
                    <a:pt x="327" y="1155"/>
                  </a:cubicBezTo>
                  <a:cubicBezTo>
                    <a:pt x="427" y="1155"/>
                    <a:pt x="502" y="1079"/>
                    <a:pt x="502" y="979"/>
                  </a:cubicBezTo>
                  <a:cubicBezTo>
                    <a:pt x="552" y="678"/>
                    <a:pt x="502" y="353"/>
                    <a:pt x="377" y="77"/>
                  </a:cubicBezTo>
                  <a:cubicBezTo>
                    <a:pt x="344" y="28"/>
                    <a:pt x="281" y="1"/>
                    <a:pt x="219"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23"/>
            <p:cNvSpPr/>
            <p:nvPr/>
          </p:nvSpPr>
          <p:spPr>
            <a:xfrm>
              <a:off x="6670518" y="2431331"/>
              <a:ext cx="523" cy="10617"/>
            </a:xfrm>
            <a:custGeom>
              <a:avLst/>
              <a:gdLst/>
              <a:ahLst/>
              <a:cxnLst/>
              <a:rect l="l" t="t" r="r" b="b"/>
              <a:pathLst>
                <a:path w="26" h="528" extrusionOk="0">
                  <a:moveTo>
                    <a:pt x="25" y="1"/>
                  </a:moveTo>
                  <a:lnTo>
                    <a:pt x="25" y="1"/>
                  </a:lnTo>
                  <a:cubicBezTo>
                    <a:pt x="0" y="176"/>
                    <a:pt x="0" y="352"/>
                    <a:pt x="0" y="527"/>
                  </a:cubicBezTo>
                  <a:lnTo>
                    <a:pt x="25" y="1"/>
                  </a:ln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23"/>
            <p:cNvSpPr/>
            <p:nvPr/>
          </p:nvSpPr>
          <p:spPr>
            <a:xfrm>
              <a:off x="6666477" y="2427812"/>
              <a:ext cx="8083" cy="17654"/>
            </a:xfrm>
            <a:custGeom>
              <a:avLst/>
              <a:gdLst/>
              <a:ahLst/>
              <a:cxnLst/>
              <a:rect l="l" t="t" r="r" b="b"/>
              <a:pathLst>
                <a:path w="402" h="878" extrusionOk="0">
                  <a:moveTo>
                    <a:pt x="226" y="0"/>
                  </a:moveTo>
                  <a:cubicBezTo>
                    <a:pt x="126" y="0"/>
                    <a:pt x="51" y="76"/>
                    <a:pt x="26" y="176"/>
                  </a:cubicBezTo>
                  <a:cubicBezTo>
                    <a:pt x="26" y="351"/>
                    <a:pt x="26" y="527"/>
                    <a:pt x="1" y="702"/>
                  </a:cubicBezTo>
                  <a:cubicBezTo>
                    <a:pt x="1" y="802"/>
                    <a:pt x="76" y="878"/>
                    <a:pt x="176" y="878"/>
                  </a:cubicBezTo>
                  <a:cubicBezTo>
                    <a:pt x="277" y="878"/>
                    <a:pt x="377" y="827"/>
                    <a:pt x="377" y="702"/>
                  </a:cubicBezTo>
                  <a:cubicBezTo>
                    <a:pt x="377" y="527"/>
                    <a:pt x="402" y="376"/>
                    <a:pt x="402" y="201"/>
                  </a:cubicBezTo>
                  <a:cubicBezTo>
                    <a:pt x="402" y="101"/>
                    <a:pt x="327" y="0"/>
                    <a:pt x="226"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23"/>
            <p:cNvSpPr/>
            <p:nvPr/>
          </p:nvSpPr>
          <p:spPr>
            <a:xfrm>
              <a:off x="6655900" y="2431834"/>
              <a:ext cx="3036" cy="15644"/>
            </a:xfrm>
            <a:custGeom>
              <a:avLst/>
              <a:gdLst/>
              <a:ahLst/>
              <a:cxnLst/>
              <a:rect l="l" t="t" r="r" b="b"/>
              <a:pathLst>
                <a:path w="151" h="778" extrusionOk="0">
                  <a:moveTo>
                    <a:pt x="1" y="1"/>
                  </a:moveTo>
                  <a:lnTo>
                    <a:pt x="126" y="778"/>
                  </a:lnTo>
                  <a:cubicBezTo>
                    <a:pt x="151" y="527"/>
                    <a:pt x="126" y="226"/>
                    <a:pt x="1" y="1"/>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3" name="Google Shape;2113;p23"/>
            <p:cNvSpPr/>
            <p:nvPr/>
          </p:nvSpPr>
          <p:spPr>
            <a:xfrm>
              <a:off x="6651879" y="2427913"/>
              <a:ext cx="11099" cy="23184"/>
            </a:xfrm>
            <a:custGeom>
              <a:avLst/>
              <a:gdLst/>
              <a:ahLst/>
              <a:cxnLst/>
              <a:rect l="l" t="t" r="r" b="b"/>
              <a:pathLst>
                <a:path w="552" h="1153" extrusionOk="0">
                  <a:moveTo>
                    <a:pt x="197" y="0"/>
                  </a:moveTo>
                  <a:cubicBezTo>
                    <a:pt x="171" y="0"/>
                    <a:pt x="146" y="6"/>
                    <a:pt x="125" y="20"/>
                  </a:cubicBezTo>
                  <a:cubicBezTo>
                    <a:pt x="25" y="71"/>
                    <a:pt x="0" y="171"/>
                    <a:pt x="50" y="271"/>
                  </a:cubicBezTo>
                  <a:cubicBezTo>
                    <a:pt x="50" y="296"/>
                    <a:pt x="50" y="321"/>
                    <a:pt x="75" y="321"/>
                  </a:cubicBezTo>
                  <a:cubicBezTo>
                    <a:pt x="75" y="339"/>
                    <a:pt x="88" y="357"/>
                    <a:pt x="86" y="357"/>
                  </a:cubicBezTo>
                  <a:cubicBezTo>
                    <a:pt x="86" y="357"/>
                    <a:pt x="83" y="354"/>
                    <a:pt x="75" y="346"/>
                  </a:cubicBezTo>
                  <a:lnTo>
                    <a:pt x="75" y="346"/>
                  </a:lnTo>
                  <a:cubicBezTo>
                    <a:pt x="75" y="371"/>
                    <a:pt x="100" y="396"/>
                    <a:pt x="100" y="421"/>
                  </a:cubicBezTo>
                  <a:cubicBezTo>
                    <a:pt x="125" y="497"/>
                    <a:pt x="125" y="547"/>
                    <a:pt x="150" y="622"/>
                  </a:cubicBezTo>
                  <a:cubicBezTo>
                    <a:pt x="150" y="622"/>
                    <a:pt x="150" y="647"/>
                    <a:pt x="150" y="647"/>
                  </a:cubicBezTo>
                  <a:cubicBezTo>
                    <a:pt x="150" y="672"/>
                    <a:pt x="150" y="672"/>
                    <a:pt x="150" y="697"/>
                  </a:cubicBezTo>
                  <a:cubicBezTo>
                    <a:pt x="150" y="723"/>
                    <a:pt x="150" y="754"/>
                    <a:pt x="150" y="772"/>
                  </a:cubicBezTo>
                  <a:cubicBezTo>
                    <a:pt x="150" y="847"/>
                    <a:pt x="150" y="898"/>
                    <a:pt x="150" y="973"/>
                  </a:cubicBezTo>
                  <a:cubicBezTo>
                    <a:pt x="128" y="1062"/>
                    <a:pt x="206" y="1152"/>
                    <a:pt x="294" y="1152"/>
                  </a:cubicBezTo>
                  <a:cubicBezTo>
                    <a:pt x="305" y="1152"/>
                    <a:pt x="315" y="1151"/>
                    <a:pt x="326" y="1148"/>
                  </a:cubicBezTo>
                  <a:cubicBezTo>
                    <a:pt x="426" y="1148"/>
                    <a:pt x="501" y="1098"/>
                    <a:pt x="501" y="998"/>
                  </a:cubicBezTo>
                  <a:cubicBezTo>
                    <a:pt x="551" y="672"/>
                    <a:pt x="501" y="371"/>
                    <a:pt x="376" y="96"/>
                  </a:cubicBezTo>
                  <a:cubicBezTo>
                    <a:pt x="340" y="41"/>
                    <a:pt x="265" y="0"/>
                    <a:pt x="197"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23"/>
            <p:cNvSpPr/>
            <p:nvPr/>
          </p:nvSpPr>
          <p:spPr>
            <a:xfrm>
              <a:off x="6558640" y="2483751"/>
              <a:ext cx="1025" cy="10597"/>
            </a:xfrm>
            <a:custGeom>
              <a:avLst/>
              <a:gdLst/>
              <a:ahLst/>
              <a:cxnLst/>
              <a:rect l="l" t="t" r="r" b="b"/>
              <a:pathLst>
                <a:path w="51" h="527" extrusionOk="0">
                  <a:moveTo>
                    <a:pt x="51" y="0"/>
                  </a:moveTo>
                  <a:cubicBezTo>
                    <a:pt x="38" y="88"/>
                    <a:pt x="32" y="176"/>
                    <a:pt x="26" y="263"/>
                  </a:cubicBezTo>
                  <a:lnTo>
                    <a:pt x="26" y="263"/>
                  </a:lnTo>
                  <a:lnTo>
                    <a:pt x="51" y="0"/>
                  </a:lnTo>
                  <a:close/>
                  <a:moveTo>
                    <a:pt x="26" y="263"/>
                  </a:moveTo>
                  <a:lnTo>
                    <a:pt x="0" y="527"/>
                  </a:lnTo>
                  <a:cubicBezTo>
                    <a:pt x="13" y="439"/>
                    <a:pt x="19" y="351"/>
                    <a:pt x="26" y="263"/>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5" name="Google Shape;2115;p23"/>
            <p:cNvSpPr/>
            <p:nvPr/>
          </p:nvSpPr>
          <p:spPr>
            <a:xfrm>
              <a:off x="6555122" y="2479710"/>
              <a:ext cx="8083" cy="18177"/>
            </a:xfrm>
            <a:custGeom>
              <a:avLst/>
              <a:gdLst/>
              <a:ahLst/>
              <a:cxnLst/>
              <a:rect l="l" t="t" r="r" b="b"/>
              <a:pathLst>
                <a:path w="402" h="904" extrusionOk="0">
                  <a:moveTo>
                    <a:pt x="226" y="1"/>
                  </a:moveTo>
                  <a:cubicBezTo>
                    <a:pt x="125" y="26"/>
                    <a:pt x="50" y="76"/>
                    <a:pt x="25" y="176"/>
                  </a:cubicBezTo>
                  <a:cubicBezTo>
                    <a:pt x="25" y="352"/>
                    <a:pt x="25" y="527"/>
                    <a:pt x="0" y="703"/>
                  </a:cubicBezTo>
                  <a:cubicBezTo>
                    <a:pt x="0" y="803"/>
                    <a:pt x="75" y="903"/>
                    <a:pt x="175" y="903"/>
                  </a:cubicBezTo>
                  <a:cubicBezTo>
                    <a:pt x="276" y="903"/>
                    <a:pt x="376" y="828"/>
                    <a:pt x="376" y="728"/>
                  </a:cubicBezTo>
                  <a:cubicBezTo>
                    <a:pt x="376" y="552"/>
                    <a:pt x="376" y="377"/>
                    <a:pt x="401" y="201"/>
                  </a:cubicBezTo>
                  <a:cubicBezTo>
                    <a:pt x="401" y="101"/>
                    <a:pt x="326" y="1"/>
                    <a:pt x="226"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6" name="Google Shape;2116;p23"/>
            <p:cNvSpPr/>
            <p:nvPr/>
          </p:nvSpPr>
          <p:spPr>
            <a:xfrm>
              <a:off x="6544525" y="2483751"/>
              <a:ext cx="3056" cy="16146"/>
            </a:xfrm>
            <a:custGeom>
              <a:avLst/>
              <a:gdLst/>
              <a:ahLst/>
              <a:cxnLst/>
              <a:rect l="l" t="t" r="r" b="b"/>
              <a:pathLst>
                <a:path w="152" h="803" extrusionOk="0">
                  <a:moveTo>
                    <a:pt x="1" y="0"/>
                  </a:moveTo>
                  <a:lnTo>
                    <a:pt x="126" y="802"/>
                  </a:lnTo>
                  <a:cubicBezTo>
                    <a:pt x="151" y="527"/>
                    <a:pt x="126" y="251"/>
                    <a:pt x="1" y="0"/>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7" name="Google Shape;2117;p23"/>
            <p:cNvSpPr/>
            <p:nvPr/>
          </p:nvSpPr>
          <p:spPr>
            <a:xfrm>
              <a:off x="6540503" y="2480212"/>
              <a:ext cx="11099" cy="23204"/>
            </a:xfrm>
            <a:custGeom>
              <a:avLst/>
              <a:gdLst/>
              <a:ahLst/>
              <a:cxnLst/>
              <a:rect l="l" t="t" r="r" b="b"/>
              <a:pathLst>
                <a:path w="552" h="1154" extrusionOk="0">
                  <a:moveTo>
                    <a:pt x="212" y="1"/>
                  </a:moveTo>
                  <a:cubicBezTo>
                    <a:pt x="181" y="1"/>
                    <a:pt x="151" y="9"/>
                    <a:pt x="126" y="26"/>
                  </a:cubicBezTo>
                  <a:cubicBezTo>
                    <a:pt x="25" y="76"/>
                    <a:pt x="0" y="176"/>
                    <a:pt x="50" y="277"/>
                  </a:cubicBezTo>
                  <a:cubicBezTo>
                    <a:pt x="50" y="277"/>
                    <a:pt x="50" y="302"/>
                    <a:pt x="75" y="327"/>
                  </a:cubicBezTo>
                  <a:cubicBezTo>
                    <a:pt x="75" y="352"/>
                    <a:pt x="100" y="402"/>
                    <a:pt x="100" y="427"/>
                  </a:cubicBezTo>
                  <a:cubicBezTo>
                    <a:pt x="126" y="477"/>
                    <a:pt x="126" y="552"/>
                    <a:pt x="151" y="602"/>
                  </a:cubicBezTo>
                  <a:cubicBezTo>
                    <a:pt x="151" y="627"/>
                    <a:pt x="151" y="627"/>
                    <a:pt x="151" y="652"/>
                  </a:cubicBezTo>
                  <a:cubicBezTo>
                    <a:pt x="151" y="652"/>
                    <a:pt x="151" y="678"/>
                    <a:pt x="151" y="678"/>
                  </a:cubicBezTo>
                  <a:cubicBezTo>
                    <a:pt x="151" y="703"/>
                    <a:pt x="151" y="728"/>
                    <a:pt x="151" y="753"/>
                  </a:cubicBezTo>
                  <a:cubicBezTo>
                    <a:pt x="151" y="828"/>
                    <a:pt x="151" y="903"/>
                    <a:pt x="151" y="953"/>
                  </a:cubicBezTo>
                  <a:cubicBezTo>
                    <a:pt x="126" y="1053"/>
                    <a:pt x="226" y="1154"/>
                    <a:pt x="326" y="1154"/>
                  </a:cubicBezTo>
                  <a:cubicBezTo>
                    <a:pt x="426" y="1154"/>
                    <a:pt x="501" y="1079"/>
                    <a:pt x="501" y="978"/>
                  </a:cubicBezTo>
                  <a:cubicBezTo>
                    <a:pt x="552" y="678"/>
                    <a:pt x="476" y="377"/>
                    <a:pt x="351" y="101"/>
                  </a:cubicBezTo>
                  <a:cubicBezTo>
                    <a:pt x="334" y="34"/>
                    <a:pt x="273" y="1"/>
                    <a:pt x="212"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23"/>
            <p:cNvSpPr/>
            <p:nvPr/>
          </p:nvSpPr>
          <p:spPr>
            <a:xfrm>
              <a:off x="6173119" y="4064140"/>
              <a:ext cx="9591" cy="35791"/>
            </a:xfrm>
            <a:custGeom>
              <a:avLst/>
              <a:gdLst/>
              <a:ahLst/>
              <a:cxnLst/>
              <a:rect l="l" t="t" r="r" b="b"/>
              <a:pathLst>
                <a:path w="477" h="1780" extrusionOk="0">
                  <a:moveTo>
                    <a:pt x="276" y="0"/>
                  </a:moveTo>
                  <a:cubicBezTo>
                    <a:pt x="151" y="0"/>
                    <a:pt x="76" y="75"/>
                    <a:pt x="76" y="176"/>
                  </a:cubicBezTo>
                  <a:cubicBezTo>
                    <a:pt x="51" y="652"/>
                    <a:pt x="25" y="1128"/>
                    <a:pt x="0" y="1604"/>
                  </a:cubicBezTo>
                  <a:cubicBezTo>
                    <a:pt x="0" y="1704"/>
                    <a:pt x="101" y="1780"/>
                    <a:pt x="201" y="1780"/>
                  </a:cubicBezTo>
                  <a:cubicBezTo>
                    <a:pt x="301" y="1780"/>
                    <a:pt x="376" y="1704"/>
                    <a:pt x="376" y="1604"/>
                  </a:cubicBezTo>
                  <a:cubicBezTo>
                    <a:pt x="401" y="1128"/>
                    <a:pt x="426" y="652"/>
                    <a:pt x="452" y="176"/>
                  </a:cubicBezTo>
                  <a:cubicBezTo>
                    <a:pt x="477" y="75"/>
                    <a:pt x="376" y="0"/>
                    <a:pt x="276"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23"/>
            <p:cNvSpPr/>
            <p:nvPr/>
          </p:nvSpPr>
          <p:spPr>
            <a:xfrm>
              <a:off x="6188240" y="4068665"/>
              <a:ext cx="9591" cy="26743"/>
            </a:xfrm>
            <a:custGeom>
              <a:avLst/>
              <a:gdLst/>
              <a:ahLst/>
              <a:cxnLst/>
              <a:rect l="l" t="t" r="r" b="b"/>
              <a:pathLst>
                <a:path w="477" h="1330" extrusionOk="0">
                  <a:moveTo>
                    <a:pt x="276" y="1"/>
                  </a:moveTo>
                  <a:cubicBezTo>
                    <a:pt x="176" y="1"/>
                    <a:pt x="101" y="76"/>
                    <a:pt x="101" y="201"/>
                  </a:cubicBezTo>
                  <a:cubicBezTo>
                    <a:pt x="75" y="502"/>
                    <a:pt x="50" y="828"/>
                    <a:pt x="25" y="1129"/>
                  </a:cubicBezTo>
                  <a:cubicBezTo>
                    <a:pt x="0" y="1229"/>
                    <a:pt x="101" y="1329"/>
                    <a:pt x="201" y="1329"/>
                  </a:cubicBezTo>
                  <a:cubicBezTo>
                    <a:pt x="326" y="1329"/>
                    <a:pt x="401" y="1229"/>
                    <a:pt x="401" y="1129"/>
                  </a:cubicBezTo>
                  <a:lnTo>
                    <a:pt x="477" y="201"/>
                  </a:lnTo>
                  <a:cubicBezTo>
                    <a:pt x="477" y="101"/>
                    <a:pt x="376" y="1"/>
                    <a:pt x="276"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23"/>
            <p:cNvSpPr/>
            <p:nvPr/>
          </p:nvSpPr>
          <p:spPr>
            <a:xfrm>
              <a:off x="6679084" y="4131159"/>
              <a:ext cx="9591" cy="25215"/>
            </a:xfrm>
            <a:custGeom>
              <a:avLst/>
              <a:gdLst/>
              <a:ahLst/>
              <a:cxnLst/>
              <a:rect l="l" t="t" r="r" b="b"/>
              <a:pathLst>
                <a:path w="477" h="1254" extrusionOk="0">
                  <a:moveTo>
                    <a:pt x="276" y="1"/>
                  </a:moveTo>
                  <a:cubicBezTo>
                    <a:pt x="176" y="1"/>
                    <a:pt x="101" y="76"/>
                    <a:pt x="76" y="176"/>
                  </a:cubicBezTo>
                  <a:cubicBezTo>
                    <a:pt x="51" y="477"/>
                    <a:pt x="26" y="752"/>
                    <a:pt x="0" y="1053"/>
                  </a:cubicBezTo>
                  <a:cubicBezTo>
                    <a:pt x="0" y="1153"/>
                    <a:pt x="101" y="1254"/>
                    <a:pt x="201" y="1254"/>
                  </a:cubicBezTo>
                  <a:cubicBezTo>
                    <a:pt x="301" y="1229"/>
                    <a:pt x="376" y="1153"/>
                    <a:pt x="376" y="1053"/>
                  </a:cubicBezTo>
                  <a:cubicBezTo>
                    <a:pt x="401" y="752"/>
                    <a:pt x="452" y="477"/>
                    <a:pt x="477" y="176"/>
                  </a:cubicBezTo>
                  <a:cubicBezTo>
                    <a:pt x="477" y="76"/>
                    <a:pt x="376" y="1"/>
                    <a:pt x="276"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23"/>
            <p:cNvSpPr/>
            <p:nvPr/>
          </p:nvSpPr>
          <p:spPr>
            <a:xfrm>
              <a:off x="6698729" y="4132546"/>
              <a:ext cx="11622" cy="20309"/>
            </a:xfrm>
            <a:custGeom>
              <a:avLst/>
              <a:gdLst/>
              <a:ahLst/>
              <a:cxnLst/>
              <a:rect l="l" t="t" r="r" b="b"/>
              <a:pathLst>
                <a:path w="578" h="1010" extrusionOk="0">
                  <a:moveTo>
                    <a:pt x="452" y="358"/>
                  </a:moveTo>
                  <a:cubicBezTo>
                    <a:pt x="452" y="358"/>
                    <a:pt x="452" y="358"/>
                    <a:pt x="452" y="383"/>
                  </a:cubicBezTo>
                  <a:cubicBezTo>
                    <a:pt x="452" y="358"/>
                    <a:pt x="477" y="358"/>
                    <a:pt x="477" y="358"/>
                  </a:cubicBezTo>
                  <a:close/>
                  <a:moveTo>
                    <a:pt x="364" y="0"/>
                  </a:moveTo>
                  <a:cubicBezTo>
                    <a:pt x="314" y="0"/>
                    <a:pt x="264" y="19"/>
                    <a:pt x="226" y="57"/>
                  </a:cubicBezTo>
                  <a:cubicBezTo>
                    <a:pt x="126" y="157"/>
                    <a:pt x="51" y="282"/>
                    <a:pt x="26" y="433"/>
                  </a:cubicBezTo>
                  <a:cubicBezTo>
                    <a:pt x="1" y="508"/>
                    <a:pt x="1" y="583"/>
                    <a:pt x="1" y="658"/>
                  </a:cubicBezTo>
                  <a:cubicBezTo>
                    <a:pt x="26" y="759"/>
                    <a:pt x="26" y="834"/>
                    <a:pt x="76" y="909"/>
                  </a:cubicBezTo>
                  <a:cubicBezTo>
                    <a:pt x="101" y="959"/>
                    <a:pt x="151" y="984"/>
                    <a:pt x="176" y="1009"/>
                  </a:cubicBezTo>
                  <a:cubicBezTo>
                    <a:pt x="226" y="1009"/>
                    <a:pt x="302" y="1009"/>
                    <a:pt x="327" y="984"/>
                  </a:cubicBezTo>
                  <a:cubicBezTo>
                    <a:pt x="377" y="959"/>
                    <a:pt x="402" y="909"/>
                    <a:pt x="427" y="859"/>
                  </a:cubicBezTo>
                  <a:cubicBezTo>
                    <a:pt x="427" y="822"/>
                    <a:pt x="427" y="785"/>
                    <a:pt x="417" y="749"/>
                  </a:cubicBezTo>
                  <a:lnTo>
                    <a:pt x="417" y="749"/>
                  </a:lnTo>
                  <a:cubicBezTo>
                    <a:pt x="420" y="752"/>
                    <a:pt x="423" y="755"/>
                    <a:pt x="427" y="759"/>
                  </a:cubicBezTo>
                  <a:cubicBezTo>
                    <a:pt x="410" y="725"/>
                    <a:pt x="405" y="702"/>
                    <a:pt x="395" y="676"/>
                  </a:cubicBezTo>
                  <a:lnTo>
                    <a:pt x="395" y="676"/>
                  </a:lnTo>
                  <a:cubicBezTo>
                    <a:pt x="397" y="678"/>
                    <a:pt x="399" y="681"/>
                    <a:pt x="402" y="683"/>
                  </a:cubicBezTo>
                  <a:cubicBezTo>
                    <a:pt x="377" y="633"/>
                    <a:pt x="377" y="583"/>
                    <a:pt x="402" y="533"/>
                  </a:cubicBezTo>
                  <a:cubicBezTo>
                    <a:pt x="397" y="533"/>
                    <a:pt x="394" y="534"/>
                    <a:pt x="391" y="535"/>
                  </a:cubicBezTo>
                  <a:lnTo>
                    <a:pt x="391" y="535"/>
                  </a:lnTo>
                  <a:cubicBezTo>
                    <a:pt x="403" y="486"/>
                    <a:pt x="408" y="452"/>
                    <a:pt x="427" y="433"/>
                  </a:cubicBezTo>
                  <a:lnTo>
                    <a:pt x="427" y="433"/>
                  </a:lnTo>
                  <a:cubicBezTo>
                    <a:pt x="426" y="434"/>
                    <a:pt x="402" y="458"/>
                    <a:pt x="402" y="458"/>
                  </a:cubicBezTo>
                  <a:cubicBezTo>
                    <a:pt x="427" y="433"/>
                    <a:pt x="427" y="408"/>
                    <a:pt x="452" y="358"/>
                  </a:cubicBezTo>
                  <a:cubicBezTo>
                    <a:pt x="477" y="333"/>
                    <a:pt x="477" y="333"/>
                    <a:pt x="502" y="308"/>
                  </a:cubicBezTo>
                  <a:cubicBezTo>
                    <a:pt x="577" y="257"/>
                    <a:pt x="577" y="107"/>
                    <a:pt x="502" y="57"/>
                  </a:cubicBezTo>
                  <a:cubicBezTo>
                    <a:pt x="465" y="19"/>
                    <a:pt x="414" y="0"/>
                    <a:pt x="364"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23"/>
            <p:cNvSpPr/>
            <p:nvPr/>
          </p:nvSpPr>
          <p:spPr>
            <a:xfrm>
              <a:off x="6457841" y="4057585"/>
              <a:ext cx="10617" cy="201799"/>
            </a:xfrm>
            <a:custGeom>
              <a:avLst/>
              <a:gdLst/>
              <a:ahLst/>
              <a:cxnLst/>
              <a:rect l="l" t="t" r="r" b="b"/>
              <a:pathLst>
                <a:path w="528" h="10036" extrusionOk="0">
                  <a:moveTo>
                    <a:pt x="214" y="0"/>
                  </a:moveTo>
                  <a:cubicBezTo>
                    <a:pt x="107" y="0"/>
                    <a:pt x="1" y="51"/>
                    <a:pt x="1" y="151"/>
                  </a:cubicBezTo>
                  <a:cubicBezTo>
                    <a:pt x="51" y="3384"/>
                    <a:pt x="76" y="6642"/>
                    <a:pt x="101" y="9875"/>
                  </a:cubicBezTo>
                  <a:cubicBezTo>
                    <a:pt x="101" y="9978"/>
                    <a:pt x="214" y="10035"/>
                    <a:pt x="324" y="10035"/>
                  </a:cubicBezTo>
                  <a:cubicBezTo>
                    <a:pt x="427" y="10035"/>
                    <a:pt x="527" y="9985"/>
                    <a:pt x="527" y="9875"/>
                  </a:cubicBezTo>
                  <a:cubicBezTo>
                    <a:pt x="502" y="6642"/>
                    <a:pt x="477" y="3384"/>
                    <a:pt x="427" y="151"/>
                  </a:cubicBezTo>
                  <a:cubicBezTo>
                    <a:pt x="427" y="51"/>
                    <a:pt x="320" y="0"/>
                    <a:pt x="214"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23"/>
            <p:cNvSpPr/>
            <p:nvPr/>
          </p:nvSpPr>
          <p:spPr>
            <a:xfrm>
              <a:off x="6949208" y="4063135"/>
              <a:ext cx="11099" cy="37802"/>
            </a:xfrm>
            <a:custGeom>
              <a:avLst/>
              <a:gdLst/>
              <a:ahLst/>
              <a:cxnLst/>
              <a:rect l="l" t="t" r="r" b="b"/>
              <a:pathLst>
                <a:path w="552" h="1880" extrusionOk="0">
                  <a:moveTo>
                    <a:pt x="351" y="0"/>
                  </a:moveTo>
                  <a:cubicBezTo>
                    <a:pt x="226" y="0"/>
                    <a:pt x="176" y="75"/>
                    <a:pt x="151" y="201"/>
                  </a:cubicBezTo>
                  <a:cubicBezTo>
                    <a:pt x="100" y="677"/>
                    <a:pt x="50" y="1178"/>
                    <a:pt x="0" y="1679"/>
                  </a:cubicBezTo>
                  <a:cubicBezTo>
                    <a:pt x="0" y="1780"/>
                    <a:pt x="100" y="1880"/>
                    <a:pt x="201" y="1880"/>
                  </a:cubicBezTo>
                  <a:cubicBezTo>
                    <a:pt x="301" y="1880"/>
                    <a:pt x="376" y="1780"/>
                    <a:pt x="376" y="1679"/>
                  </a:cubicBezTo>
                  <a:cubicBezTo>
                    <a:pt x="426" y="1178"/>
                    <a:pt x="476" y="677"/>
                    <a:pt x="552" y="201"/>
                  </a:cubicBezTo>
                  <a:cubicBezTo>
                    <a:pt x="552" y="75"/>
                    <a:pt x="451" y="0"/>
                    <a:pt x="351"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23"/>
            <p:cNvSpPr/>
            <p:nvPr/>
          </p:nvSpPr>
          <p:spPr>
            <a:xfrm>
              <a:off x="6949208" y="4137211"/>
              <a:ext cx="8083" cy="19162"/>
            </a:xfrm>
            <a:custGeom>
              <a:avLst/>
              <a:gdLst/>
              <a:ahLst/>
              <a:cxnLst/>
              <a:rect l="l" t="t" r="r" b="b"/>
              <a:pathLst>
                <a:path w="402" h="953" extrusionOk="0">
                  <a:moveTo>
                    <a:pt x="201" y="0"/>
                  </a:moveTo>
                  <a:cubicBezTo>
                    <a:pt x="100" y="25"/>
                    <a:pt x="0" y="101"/>
                    <a:pt x="0" y="201"/>
                  </a:cubicBezTo>
                  <a:lnTo>
                    <a:pt x="0" y="752"/>
                  </a:lnTo>
                  <a:cubicBezTo>
                    <a:pt x="0" y="852"/>
                    <a:pt x="100" y="953"/>
                    <a:pt x="201" y="953"/>
                  </a:cubicBezTo>
                  <a:cubicBezTo>
                    <a:pt x="301" y="928"/>
                    <a:pt x="401" y="852"/>
                    <a:pt x="401" y="752"/>
                  </a:cubicBezTo>
                  <a:lnTo>
                    <a:pt x="401" y="201"/>
                  </a:lnTo>
                  <a:cubicBezTo>
                    <a:pt x="401" y="101"/>
                    <a:pt x="301" y="0"/>
                    <a:pt x="201"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23"/>
            <p:cNvSpPr/>
            <p:nvPr/>
          </p:nvSpPr>
          <p:spPr>
            <a:xfrm>
              <a:off x="6944664" y="4208271"/>
              <a:ext cx="9591" cy="36294"/>
            </a:xfrm>
            <a:custGeom>
              <a:avLst/>
              <a:gdLst/>
              <a:ahLst/>
              <a:cxnLst/>
              <a:rect l="l" t="t" r="r" b="b"/>
              <a:pathLst>
                <a:path w="477" h="1805" extrusionOk="0">
                  <a:moveTo>
                    <a:pt x="276" y="0"/>
                  </a:moveTo>
                  <a:cubicBezTo>
                    <a:pt x="151" y="0"/>
                    <a:pt x="76" y="100"/>
                    <a:pt x="76" y="201"/>
                  </a:cubicBezTo>
                  <a:cubicBezTo>
                    <a:pt x="51" y="677"/>
                    <a:pt x="26" y="1153"/>
                    <a:pt x="1" y="1629"/>
                  </a:cubicBezTo>
                  <a:cubicBezTo>
                    <a:pt x="1" y="1730"/>
                    <a:pt x="101" y="1805"/>
                    <a:pt x="201" y="1805"/>
                  </a:cubicBezTo>
                  <a:cubicBezTo>
                    <a:pt x="301" y="1805"/>
                    <a:pt x="377" y="1730"/>
                    <a:pt x="377" y="1629"/>
                  </a:cubicBezTo>
                  <a:cubicBezTo>
                    <a:pt x="402" y="1153"/>
                    <a:pt x="427" y="677"/>
                    <a:pt x="452" y="201"/>
                  </a:cubicBezTo>
                  <a:cubicBezTo>
                    <a:pt x="477" y="100"/>
                    <a:pt x="377" y="0"/>
                    <a:pt x="276"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23"/>
            <p:cNvSpPr/>
            <p:nvPr/>
          </p:nvSpPr>
          <p:spPr>
            <a:xfrm>
              <a:off x="5862438" y="3182688"/>
              <a:ext cx="71422" cy="33600"/>
            </a:xfrm>
            <a:custGeom>
              <a:avLst/>
              <a:gdLst/>
              <a:ahLst/>
              <a:cxnLst/>
              <a:rect l="l" t="t" r="r" b="b"/>
              <a:pathLst>
                <a:path w="3552" h="1671" extrusionOk="0">
                  <a:moveTo>
                    <a:pt x="3327" y="1"/>
                  </a:moveTo>
                  <a:cubicBezTo>
                    <a:pt x="3257" y="1"/>
                    <a:pt x="3190" y="39"/>
                    <a:pt x="3171" y="128"/>
                  </a:cubicBezTo>
                  <a:cubicBezTo>
                    <a:pt x="3093" y="477"/>
                    <a:pt x="2956" y="811"/>
                    <a:pt x="2770" y="1107"/>
                  </a:cubicBezTo>
                  <a:lnTo>
                    <a:pt x="2770" y="1107"/>
                  </a:lnTo>
                  <a:cubicBezTo>
                    <a:pt x="2718" y="989"/>
                    <a:pt x="2659" y="872"/>
                    <a:pt x="2594" y="754"/>
                  </a:cubicBezTo>
                  <a:cubicBezTo>
                    <a:pt x="2544" y="654"/>
                    <a:pt x="2469" y="554"/>
                    <a:pt x="2394" y="454"/>
                  </a:cubicBezTo>
                  <a:cubicBezTo>
                    <a:pt x="2319" y="353"/>
                    <a:pt x="2268" y="253"/>
                    <a:pt x="2168" y="203"/>
                  </a:cubicBezTo>
                  <a:cubicBezTo>
                    <a:pt x="2124" y="181"/>
                    <a:pt x="2083" y="171"/>
                    <a:pt x="2044" y="171"/>
                  </a:cubicBezTo>
                  <a:cubicBezTo>
                    <a:pt x="1865" y="171"/>
                    <a:pt x="1745" y="380"/>
                    <a:pt x="1642" y="504"/>
                  </a:cubicBezTo>
                  <a:cubicBezTo>
                    <a:pt x="1544" y="630"/>
                    <a:pt x="1446" y="756"/>
                    <a:pt x="1347" y="878"/>
                  </a:cubicBezTo>
                  <a:lnTo>
                    <a:pt x="1347" y="878"/>
                  </a:lnTo>
                  <a:cubicBezTo>
                    <a:pt x="1331" y="780"/>
                    <a:pt x="1313" y="679"/>
                    <a:pt x="1291" y="579"/>
                  </a:cubicBezTo>
                  <a:cubicBezTo>
                    <a:pt x="1266" y="428"/>
                    <a:pt x="1216" y="278"/>
                    <a:pt x="1090" y="203"/>
                  </a:cubicBezTo>
                  <a:cubicBezTo>
                    <a:pt x="1040" y="169"/>
                    <a:pt x="987" y="156"/>
                    <a:pt x="934" y="156"/>
                  </a:cubicBezTo>
                  <a:cubicBezTo>
                    <a:pt x="829" y="156"/>
                    <a:pt x="723" y="211"/>
                    <a:pt x="639" y="278"/>
                  </a:cubicBezTo>
                  <a:cubicBezTo>
                    <a:pt x="464" y="428"/>
                    <a:pt x="313" y="554"/>
                    <a:pt x="138" y="704"/>
                  </a:cubicBezTo>
                  <a:cubicBezTo>
                    <a:pt x="1" y="822"/>
                    <a:pt x="125" y="1001"/>
                    <a:pt x="269" y="1001"/>
                  </a:cubicBezTo>
                  <a:cubicBezTo>
                    <a:pt x="309" y="1001"/>
                    <a:pt x="351" y="987"/>
                    <a:pt x="389" y="955"/>
                  </a:cubicBezTo>
                  <a:cubicBezTo>
                    <a:pt x="514" y="855"/>
                    <a:pt x="614" y="754"/>
                    <a:pt x="740" y="654"/>
                  </a:cubicBezTo>
                  <a:cubicBezTo>
                    <a:pt x="790" y="629"/>
                    <a:pt x="840" y="579"/>
                    <a:pt x="890" y="529"/>
                  </a:cubicBezTo>
                  <a:cubicBezTo>
                    <a:pt x="909" y="510"/>
                    <a:pt x="917" y="501"/>
                    <a:pt x="921" y="501"/>
                  </a:cubicBezTo>
                  <a:cubicBezTo>
                    <a:pt x="928" y="501"/>
                    <a:pt x="925" y="523"/>
                    <a:pt x="940" y="554"/>
                  </a:cubicBezTo>
                  <a:cubicBezTo>
                    <a:pt x="990" y="804"/>
                    <a:pt x="1040" y="1080"/>
                    <a:pt x="1065" y="1331"/>
                  </a:cubicBezTo>
                  <a:cubicBezTo>
                    <a:pt x="1081" y="1410"/>
                    <a:pt x="1167" y="1459"/>
                    <a:pt x="1248" y="1459"/>
                  </a:cubicBezTo>
                  <a:cubicBezTo>
                    <a:pt x="1294" y="1459"/>
                    <a:pt x="1339" y="1443"/>
                    <a:pt x="1366" y="1406"/>
                  </a:cubicBezTo>
                  <a:cubicBezTo>
                    <a:pt x="1491" y="1256"/>
                    <a:pt x="1642" y="1080"/>
                    <a:pt x="1767" y="905"/>
                  </a:cubicBezTo>
                  <a:cubicBezTo>
                    <a:pt x="1842" y="829"/>
                    <a:pt x="1892" y="754"/>
                    <a:pt x="1943" y="679"/>
                  </a:cubicBezTo>
                  <a:cubicBezTo>
                    <a:pt x="1986" y="635"/>
                    <a:pt x="2011" y="611"/>
                    <a:pt x="2033" y="571"/>
                  </a:cubicBezTo>
                  <a:lnTo>
                    <a:pt x="2033" y="571"/>
                  </a:lnTo>
                  <a:cubicBezTo>
                    <a:pt x="2073" y="643"/>
                    <a:pt x="2173" y="759"/>
                    <a:pt x="2193" y="779"/>
                  </a:cubicBezTo>
                  <a:cubicBezTo>
                    <a:pt x="2243" y="855"/>
                    <a:pt x="2293" y="930"/>
                    <a:pt x="2319" y="1005"/>
                  </a:cubicBezTo>
                  <a:cubicBezTo>
                    <a:pt x="2419" y="1180"/>
                    <a:pt x="2494" y="1356"/>
                    <a:pt x="2544" y="1531"/>
                  </a:cubicBezTo>
                  <a:cubicBezTo>
                    <a:pt x="2560" y="1611"/>
                    <a:pt x="2637" y="1671"/>
                    <a:pt x="2717" y="1671"/>
                  </a:cubicBezTo>
                  <a:cubicBezTo>
                    <a:pt x="2763" y="1671"/>
                    <a:pt x="2809" y="1652"/>
                    <a:pt x="2845" y="1606"/>
                  </a:cubicBezTo>
                  <a:cubicBezTo>
                    <a:pt x="3171" y="1205"/>
                    <a:pt x="3396" y="729"/>
                    <a:pt x="3522" y="228"/>
                  </a:cubicBezTo>
                  <a:cubicBezTo>
                    <a:pt x="3552" y="91"/>
                    <a:pt x="3435" y="1"/>
                    <a:pt x="332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23"/>
            <p:cNvSpPr/>
            <p:nvPr/>
          </p:nvSpPr>
          <p:spPr>
            <a:xfrm>
              <a:off x="6621396" y="2749934"/>
              <a:ext cx="134660" cy="49706"/>
            </a:xfrm>
            <a:custGeom>
              <a:avLst/>
              <a:gdLst/>
              <a:ahLst/>
              <a:cxnLst/>
              <a:rect l="l" t="t" r="r" b="b"/>
              <a:pathLst>
                <a:path w="6697" h="2472" extrusionOk="0">
                  <a:moveTo>
                    <a:pt x="1321" y="1"/>
                  </a:moveTo>
                  <a:cubicBezTo>
                    <a:pt x="1151" y="1"/>
                    <a:pt x="1008" y="123"/>
                    <a:pt x="864" y="246"/>
                  </a:cubicBezTo>
                  <a:cubicBezTo>
                    <a:pt x="614" y="422"/>
                    <a:pt x="388" y="622"/>
                    <a:pt x="138" y="823"/>
                  </a:cubicBezTo>
                  <a:cubicBezTo>
                    <a:pt x="0" y="940"/>
                    <a:pt x="124" y="1120"/>
                    <a:pt x="269" y="1120"/>
                  </a:cubicBezTo>
                  <a:cubicBezTo>
                    <a:pt x="309" y="1120"/>
                    <a:pt x="350" y="1106"/>
                    <a:pt x="388" y="1073"/>
                  </a:cubicBezTo>
                  <a:cubicBezTo>
                    <a:pt x="564" y="948"/>
                    <a:pt x="714" y="797"/>
                    <a:pt x="890" y="672"/>
                  </a:cubicBezTo>
                  <a:cubicBezTo>
                    <a:pt x="978" y="606"/>
                    <a:pt x="1183" y="384"/>
                    <a:pt x="1317" y="384"/>
                  </a:cubicBezTo>
                  <a:cubicBezTo>
                    <a:pt x="1334" y="384"/>
                    <a:pt x="1351" y="388"/>
                    <a:pt x="1366" y="396"/>
                  </a:cubicBezTo>
                  <a:cubicBezTo>
                    <a:pt x="1466" y="447"/>
                    <a:pt x="1516" y="747"/>
                    <a:pt x="1566" y="873"/>
                  </a:cubicBezTo>
                  <a:cubicBezTo>
                    <a:pt x="1641" y="1098"/>
                    <a:pt x="1692" y="1299"/>
                    <a:pt x="1767" y="1524"/>
                  </a:cubicBezTo>
                  <a:cubicBezTo>
                    <a:pt x="1798" y="1604"/>
                    <a:pt x="1870" y="1653"/>
                    <a:pt x="1944" y="1653"/>
                  </a:cubicBezTo>
                  <a:cubicBezTo>
                    <a:pt x="1987" y="1653"/>
                    <a:pt x="2031" y="1636"/>
                    <a:pt x="2067" y="1599"/>
                  </a:cubicBezTo>
                  <a:cubicBezTo>
                    <a:pt x="2243" y="1449"/>
                    <a:pt x="2393" y="1274"/>
                    <a:pt x="2569" y="1123"/>
                  </a:cubicBezTo>
                  <a:lnTo>
                    <a:pt x="2819" y="898"/>
                  </a:lnTo>
                  <a:cubicBezTo>
                    <a:pt x="2895" y="823"/>
                    <a:pt x="2995" y="697"/>
                    <a:pt x="3070" y="647"/>
                  </a:cubicBezTo>
                  <a:cubicBezTo>
                    <a:pt x="3085" y="618"/>
                    <a:pt x="3099" y="606"/>
                    <a:pt x="3114" y="606"/>
                  </a:cubicBezTo>
                  <a:cubicBezTo>
                    <a:pt x="3124" y="606"/>
                    <a:pt x="3135" y="612"/>
                    <a:pt x="3145" y="622"/>
                  </a:cubicBezTo>
                  <a:cubicBezTo>
                    <a:pt x="3145" y="672"/>
                    <a:pt x="3170" y="697"/>
                    <a:pt x="3170" y="747"/>
                  </a:cubicBezTo>
                  <a:cubicBezTo>
                    <a:pt x="3220" y="848"/>
                    <a:pt x="3245" y="948"/>
                    <a:pt x="3270" y="1048"/>
                  </a:cubicBezTo>
                  <a:cubicBezTo>
                    <a:pt x="3321" y="1224"/>
                    <a:pt x="3396" y="1399"/>
                    <a:pt x="3471" y="1549"/>
                  </a:cubicBezTo>
                  <a:cubicBezTo>
                    <a:pt x="3580" y="1789"/>
                    <a:pt x="3708" y="2124"/>
                    <a:pt x="3971" y="2124"/>
                  </a:cubicBezTo>
                  <a:cubicBezTo>
                    <a:pt x="4010" y="2124"/>
                    <a:pt x="4052" y="2117"/>
                    <a:pt x="4098" y="2101"/>
                  </a:cubicBezTo>
                  <a:cubicBezTo>
                    <a:pt x="4298" y="2026"/>
                    <a:pt x="4473" y="1825"/>
                    <a:pt x="4649" y="1700"/>
                  </a:cubicBezTo>
                  <a:cubicBezTo>
                    <a:pt x="4764" y="1617"/>
                    <a:pt x="4879" y="1524"/>
                    <a:pt x="5001" y="1435"/>
                  </a:cubicBezTo>
                  <a:lnTo>
                    <a:pt x="5001" y="1435"/>
                  </a:lnTo>
                  <a:cubicBezTo>
                    <a:pt x="5110" y="1757"/>
                    <a:pt x="5235" y="2079"/>
                    <a:pt x="5376" y="2401"/>
                  </a:cubicBezTo>
                  <a:cubicBezTo>
                    <a:pt x="5405" y="2445"/>
                    <a:pt x="5468" y="2472"/>
                    <a:pt x="5530" y="2472"/>
                  </a:cubicBezTo>
                  <a:cubicBezTo>
                    <a:pt x="5575" y="2472"/>
                    <a:pt x="5620" y="2458"/>
                    <a:pt x="5651" y="2427"/>
                  </a:cubicBezTo>
                  <a:cubicBezTo>
                    <a:pt x="5952" y="2076"/>
                    <a:pt x="6253" y="1725"/>
                    <a:pt x="6579" y="1374"/>
                  </a:cubicBezTo>
                  <a:cubicBezTo>
                    <a:pt x="6697" y="1256"/>
                    <a:pt x="6568" y="1077"/>
                    <a:pt x="6435" y="1077"/>
                  </a:cubicBezTo>
                  <a:cubicBezTo>
                    <a:pt x="6398" y="1077"/>
                    <a:pt x="6361" y="1091"/>
                    <a:pt x="6328" y="1123"/>
                  </a:cubicBezTo>
                  <a:cubicBezTo>
                    <a:pt x="6064" y="1408"/>
                    <a:pt x="5817" y="1692"/>
                    <a:pt x="5572" y="1976"/>
                  </a:cubicBezTo>
                  <a:lnTo>
                    <a:pt x="5572" y="1976"/>
                  </a:lnTo>
                  <a:cubicBezTo>
                    <a:pt x="5449" y="1692"/>
                    <a:pt x="5355" y="1395"/>
                    <a:pt x="5275" y="1098"/>
                  </a:cubicBezTo>
                  <a:cubicBezTo>
                    <a:pt x="5258" y="1026"/>
                    <a:pt x="5175" y="967"/>
                    <a:pt x="5102" y="967"/>
                  </a:cubicBezTo>
                  <a:cubicBezTo>
                    <a:pt x="5074" y="967"/>
                    <a:pt x="5046" y="977"/>
                    <a:pt x="5025" y="998"/>
                  </a:cubicBezTo>
                  <a:cubicBezTo>
                    <a:pt x="4824" y="1148"/>
                    <a:pt x="4624" y="1299"/>
                    <a:pt x="4423" y="1424"/>
                  </a:cubicBezTo>
                  <a:cubicBezTo>
                    <a:pt x="4323" y="1499"/>
                    <a:pt x="4223" y="1599"/>
                    <a:pt x="4123" y="1675"/>
                  </a:cubicBezTo>
                  <a:cubicBezTo>
                    <a:pt x="4058" y="1707"/>
                    <a:pt x="4025" y="1749"/>
                    <a:pt x="3990" y="1749"/>
                  </a:cubicBezTo>
                  <a:cubicBezTo>
                    <a:pt x="3970" y="1749"/>
                    <a:pt x="3949" y="1736"/>
                    <a:pt x="3922" y="1700"/>
                  </a:cubicBezTo>
                  <a:cubicBezTo>
                    <a:pt x="3671" y="1374"/>
                    <a:pt x="3621" y="923"/>
                    <a:pt x="3496" y="547"/>
                  </a:cubicBezTo>
                  <a:cubicBezTo>
                    <a:pt x="3418" y="359"/>
                    <a:pt x="3281" y="259"/>
                    <a:pt x="3129" y="259"/>
                  </a:cubicBezTo>
                  <a:cubicBezTo>
                    <a:pt x="3037" y="259"/>
                    <a:pt x="2939" y="296"/>
                    <a:pt x="2844" y="371"/>
                  </a:cubicBezTo>
                  <a:cubicBezTo>
                    <a:pt x="2566" y="630"/>
                    <a:pt x="2303" y="889"/>
                    <a:pt x="2030" y="1148"/>
                  </a:cubicBezTo>
                  <a:lnTo>
                    <a:pt x="2030" y="1148"/>
                  </a:lnTo>
                  <a:cubicBezTo>
                    <a:pt x="1958" y="923"/>
                    <a:pt x="1881" y="704"/>
                    <a:pt x="1792" y="472"/>
                  </a:cubicBezTo>
                  <a:cubicBezTo>
                    <a:pt x="1717" y="296"/>
                    <a:pt x="1641" y="96"/>
                    <a:pt x="1441" y="21"/>
                  </a:cubicBezTo>
                  <a:cubicBezTo>
                    <a:pt x="1400" y="7"/>
                    <a:pt x="1360" y="1"/>
                    <a:pt x="132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23"/>
            <p:cNvSpPr/>
            <p:nvPr/>
          </p:nvSpPr>
          <p:spPr>
            <a:xfrm>
              <a:off x="6724447" y="3182085"/>
              <a:ext cx="13613" cy="27507"/>
            </a:xfrm>
            <a:custGeom>
              <a:avLst/>
              <a:gdLst/>
              <a:ahLst/>
              <a:cxnLst/>
              <a:rect l="l" t="t" r="r" b="b"/>
              <a:pathLst>
                <a:path w="677" h="1368" extrusionOk="0">
                  <a:moveTo>
                    <a:pt x="200" y="1"/>
                  </a:moveTo>
                  <a:cubicBezTo>
                    <a:pt x="184" y="1"/>
                    <a:pt x="168" y="3"/>
                    <a:pt x="150" y="7"/>
                  </a:cubicBezTo>
                  <a:cubicBezTo>
                    <a:pt x="50" y="32"/>
                    <a:pt x="0" y="133"/>
                    <a:pt x="25" y="233"/>
                  </a:cubicBezTo>
                  <a:cubicBezTo>
                    <a:pt x="125" y="559"/>
                    <a:pt x="226" y="885"/>
                    <a:pt x="301" y="1235"/>
                  </a:cubicBezTo>
                  <a:cubicBezTo>
                    <a:pt x="342" y="1318"/>
                    <a:pt x="401" y="1367"/>
                    <a:pt x="477" y="1367"/>
                  </a:cubicBezTo>
                  <a:cubicBezTo>
                    <a:pt x="493" y="1367"/>
                    <a:pt x="509" y="1365"/>
                    <a:pt x="526" y="1361"/>
                  </a:cubicBezTo>
                  <a:cubicBezTo>
                    <a:pt x="627" y="1336"/>
                    <a:pt x="677" y="1235"/>
                    <a:pt x="652" y="1135"/>
                  </a:cubicBezTo>
                  <a:cubicBezTo>
                    <a:pt x="552" y="809"/>
                    <a:pt x="451" y="458"/>
                    <a:pt x="351" y="133"/>
                  </a:cubicBezTo>
                  <a:cubicBezTo>
                    <a:pt x="330" y="50"/>
                    <a:pt x="275" y="1"/>
                    <a:pt x="20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23"/>
            <p:cNvSpPr/>
            <p:nvPr/>
          </p:nvSpPr>
          <p:spPr>
            <a:xfrm>
              <a:off x="6711839" y="3196844"/>
              <a:ext cx="7078" cy="20168"/>
            </a:xfrm>
            <a:custGeom>
              <a:avLst/>
              <a:gdLst/>
              <a:ahLst/>
              <a:cxnLst/>
              <a:rect l="l" t="t" r="r" b="b"/>
              <a:pathLst>
                <a:path w="352" h="1003" extrusionOk="0">
                  <a:moveTo>
                    <a:pt x="176" y="0"/>
                  </a:moveTo>
                  <a:cubicBezTo>
                    <a:pt x="76" y="0"/>
                    <a:pt x="1" y="75"/>
                    <a:pt x="1" y="176"/>
                  </a:cubicBezTo>
                  <a:lnTo>
                    <a:pt x="1" y="827"/>
                  </a:lnTo>
                  <a:cubicBezTo>
                    <a:pt x="1" y="927"/>
                    <a:pt x="76" y="1003"/>
                    <a:pt x="176" y="1003"/>
                  </a:cubicBezTo>
                  <a:cubicBezTo>
                    <a:pt x="276" y="1003"/>
                    <a:pt x="351" y="902"/>
                    <a:pt x="351" y="827"/>
                  </a:cubicBezTo>
                  <a:lnTo>
                    <a:pt x="351" y="176"/>
                  </a:lnTo>
                  <a:cubicBezTo>
                    <a:pt x="351" y="75"/>
                    <a:pt x="276" y="0"/>
                    <a:pt x="1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30" name="Google Shape;2130;p23"/>
            <p:cNvGrpSpPr/>
            <p:nvPr/>
          </p:nvGrpSpPr>
          <p:grpSpPr>
            <a:xfrm rot="407901">
              <a:off x="4911479" y="1767216"/>
              <a:ext cx="865819" cy="762316"/>
              <a:chOff x="5411513" y="965725"/>
              <a:chExt cx="908615" cy="799996"/>
            </a:xfrm>
          </p:grpSpPr>
          <p:grpSp>
            <p:nvGrpSpPr>
              <p:cNvPr id="2131" name="Google Shape;2131;p23"/>
              <p:cNvGrpSpPr/>
              <p:nvPr/>
            </p:nvGrpSpPr>
            <p:grpSpPr>
              <a:xfrm>
                <a:off x="5411513" y="965725"/>
                <a:ext cx="908615" cy="799996"/>
                <a:chOff x="1582850" y="576925"/>
                <a:chExt cx="1297650" cy="1142525"/>
              </a:xfrm>
            </p:grpSpPr>
            <p:sp>
              <p:nvSpPr>
                <p:cNvPr id="2132" name="Google Shape;2132;p23"/>
                <p:cNvSpPr/>
                <p:nvPr/>
              </p:nvSpPr>
              <p:spPr>
                <a:xfrm>
                  <a:off x="1582850" y="580825"/>
                  <a:ext cx="1276975" cy="1133500"/>
                </a:xfrm>
                <a:custGeom>
                  <a:avLst/>
                  <a:gdLst/>
                  <a:ahLst/>
                  <a:cxnLst/>
                  <a:rect l="l" t="t" r="r" b="b"/>
                  <a:pathLst>
                    <a:path w="51079" h="45340" extrusionOk="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23"/>
                <p:cNvSpPr/>
                <p:nvPr/>
              </p:nvSpPr>
              <p:spPr>
                <a:xfrm>
                  <a:off x="1600400" y="576925"/>
                  <a:ext cx="1280100" cy="1142525"/>
                </a:xfrm>
                <a:custGeom>
                  <a:avLst/>
                  <a:gdLst/>
                  <a:ahLst/>
                  <a:cxnLst/>
                  <a:rect l="l" t="t" r="r" b="b"/>
                  <a:pathLst>
                    <a:path w="51204" h="45701" extrusionOk="0">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4" name="Google Shape;2134;p23"/>
              <p:cNvSpPr/>
              <p:nvPr/>
            </p:nvSpPr>
            <p:spPr>
              <a:xfrm rot="-2399379">
                <a:off x="5516375" y="1232327"/>
                <a:ext cx="716148" cy="262073"/>
              </a:xfrm>
              <a:prstGeom prst="rect">
                <a:avLst/>
              </a:prstGeom>
            </p:spPr>
            <p:txBody>
              <a:bodyPr>
                <a:prstTxWarp prst="textPlain">
                  <a:avLst/>
                </a:prstTxWarp>
              </a:bodyPr>
              <a:lstStyle/>
              <a:p>
                <a:pPr lvl="0" algn="ctr"/>
                <a:r>
                  <a:rPr b="0" i="0">
                    <a:ln>
                      <a:noFill/>
                    </a:ln>
                    <a:solidFill>
                      <a:schemeClr val="lt2"/>
                    </a:solidFill>
                    <a:latin typeface="Oswald"/>
                  </a:rPr>
                  <a:t>@#&amp;!*</a:t>
                </a:r>
              </a:p>
            </p:txBody>
          </p:sp>
        </p:grpSp>
        <p:grpSp>
          <p:nvGrpSpPr>
            <p:cNvPr id="2135" name="Google Shape;2135;p23"/>
            <p:cNvGrpSpPr/>
            <p:nvPr/>
          </p:nvGrpSpPr>
          <p:grpSpPr>
            <a:xfrm>
              <a:off x="6946695" y="3895595"/>
              <a:ext cx="1250711" cy="521867"/>
              <a:chOff x="5465615" y="3005023"/>
              <a:chExt cx="1312530" cy="547661"/>
            </a:xfrm>
          </p:grpSpPr>
          <p:grpSp>
            <p:nvGrpSpPr>
              <p:cNvPr id="2136" name="Google Shape;2136;p23"/>
              <p:cNvGrpSpPr/>
              <p:nvPr/>
            </p:nvGrpSpPr>
            <p:grpSpPr>
              <a:xfrm>
                <a:off x="5465615" y="3005023"/>
                <a:ext cx="1312530" cy="547661"/>
                <a:chOff x="1660117" y="3489375"/>
                <a:chExt cx="1874508" cy="782150"/>
              </a:xfrm>
            </p:grpSpPr>
            <p:sp>
              <p:nvSpPr>
                <p:cNvPr id="2137" name="Google Shape;2137;p23"/>
                <p:cNvSpPr/>
                <p:nvPr/>
              </p:nvSpPr>
              <p:spPr>
                <a:xfrm>
                  <a:off x="1709213" y="3494400"/>
                  <a:ext cx="1777813" cy="771949"/>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23"/>
                <p:cNvSpPr/>
                <p:nvPr/>
              </p:nvSpPr>
              <p:spPr>
                <a:xfrm>
                  <a:off x="1660117" y="3489375"/>
                  <a:ext cx="1874508"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9" name="Google Shape;2139;p23"/>
              <p:cNvSpPr/>
              <p:nvPr/>
            </p:nvSpPr>
            <p:spPr>
              <a:xfrm>
                <a:off x="5536751" y="3301554"/>
                <a:ext cx="1146834" cy="139373"/>
              </a:xfrm>
              <a:prstGeom prst="rect">
                <a:avLst/>
              </a:prstGeom>
            </p:spPr>
            <p:txBody>
              <a:bodyPr>
                <a:prstTxWarp prst="textPlain">
                  <a:avLst/>
                </a:prstTxWarp>
              </a:bodyPr>
              <a:lstStyle/>
              <a:p>
                <a:pPr lvl="0" algn="ctr"/>
                <a:r>
                  <a:rPr b="0" i="0">
                    <a:ln>
                      <a:noFill/>
                    </a:ln>
                    <a:solidFill>
                      <a:schemeClr val="lt2"/>
                    </a:solidFill>
                    <a:latin typeface="Oswald"/>
                  </a:rPr>
                  <a:t>MOR SAÇLI!</a:t>
                </a:r>
              </a:p>
            </p:txBody>
          </p:sp>
        </p:grpSp>
        <p:grpSp>
          <p:nvGrpSpPr>
            <p:cNvPr id="2140" name="Google Shape;2140;p23"/>
            <p:cNvGrpSpPr/>
            <p:nvPr/>
          </p:nvGrpSpPr>
          <p:grpSpPr>
            <a:xfrm>
              <a:off x="7408100" y="2146500"/>
              <a:ext cx="1008784" cy="781101"/>
              <a:chOff x="8187850" y="284825"/>
              <a:chExt cx="1008784" cy="781101"/>
            </a:xfrm>
          </p:grpSpPr>
          <p:sp>
            <p:nvSpPr>
              <p:cNvPr id="2141" name="Google Shape;2141;p23"/>
              <p:cNvSpPr/>
              <p:nvPr/>
            </p:nvSpPr>
            <p:spPr>
              <a:xfrm>
                <a:off x="8194317" y="289902"/>
                <a:ext cx="984861" cy="770461"/>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23"/>
              <p:cNvSpPr/>
              <p:nvPr/>
            </p:nvSpPr>
            <p:spPr>
              <a:xfrm>
                <a:off x="8187850" y="284825"/>
                <a:ext cx="1008784" cy="781101"/>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23"/>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23"/>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23"/>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23"/>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23"/>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23"/>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9" name="Google Shape;2149;p23"/>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23"/>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23"/>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23"/>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3" name="Google Shape;2153;p23"/>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23"/>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23"/>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23"/>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23"/>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23"/>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23"/>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23"/>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23"/>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23"/>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63" name="Google Shape;2163;p23"/>
            <p:cNvGrpSpPr/>
            <p:nvPr/>
          </p:nvGrpSpPr>
          <p:grpSpPr>
            <a:xfrm rot="575087" flipH="1">
              <a:off x="4493237" y="2990297"/>
              <a:ext cx="914356" cy="713331"/>
              <a:chOff x="3845050" y="297847"/>
              <a:chExt cx="914393" cy="713360"/>
            </a:xfrm>
          </p:grpSpPr>
          <p:sp>
            <p:nvSpPr>
              <p:cNvPr id="2164" name="Google Shape;2164;p23"/>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5" name="Google Shape;2165;p23"/>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6" name="Google Shape;2166;p23"/>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7" name="Google Shape;2167;p23"/>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23"/>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23"/>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23"/>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23"/>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23"/>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3" name="Google Shape;2173;p23"/>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4" name="Google Shape;2174;p23"/>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23"/>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23"/>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23"/>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23"/>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9" name="Google Shape;2179;p23"/>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0" name="Google Shape;2180;p23"/>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23"/>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23"/>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3" name="Google Shape;2183;p23"/>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4" name="Google Shape;2184;p23"/>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85" name="Google Shape;2185;p23"/>
          <p:cNvGrpSpPr/>
          <p:nvPr/>
        </p:nvGrpSpPr>
        <p:grpSpPr>
          <a:xfrm rot="1896696">
            <a:off x="2901536" y="491467"/>
            <a:ext cx="847408" cy="946780"/>
            <a:chOff x="-7776150" y="-789500"/>
            <a:chExt cx="926525" cy="1035175"/>
          </a:xfrm>
        </p:grpSpPr>
        <p:sp>
          <p:nvSpPr>
            <p:cNvPr id="2186" name="Google Shape;2186;p23"/>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7" name="Google Shape;2187;p23"/>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8" name="Google Shape;2188;p23"/>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9" name="Google Shape;2189;p23"/>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0" name="Google Shape;2190;p23"/>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1" name="Google Shape;2191;p23"/>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2" name="Google Shape;2192;p23"/>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3" name="Google Shape;2193;p23"/>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4" name="Google Shape;2194;p23"/>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5" name="Google Shape;2195;p23"/>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6" name="Google Shape;2196;p23"/>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7" name="Google Shape;2197;p23"/>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8" name="Google Shape;2198;p23"/>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9" name="Google Shape;2199;p23"/>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0" name="Google Shape;2200;p23"/>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1" name="Google Shape;2201;p23"/>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2" name="Google Shape;2202;p23"/>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23"/>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23"/>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23"/>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23"/>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07" name="Google Shape;2207;p23"/>
          <p:cNvGrpSpPr/>
          <p:nvPr/>
        </p:nvGrpSpPr>
        <p:grpSpPr>
          <a:xfrm rot="-698520" flipH="1">
            <a:off x="3562772" y="4126954"/>
            <a:ext cx="506819" cy="954290"/>
            <a:chOff x="15707400" y="-1187712"/>
            <a:chExt cx="734200" cy="1382425"/>
          </a:xfrm>
        </p:grpSpPr>
        <p:sp>
          <p:nvSpPr>
            <p:cNvPr id="2208" name="Google Shape;2208;p23"/>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23"/>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0" name="Google Shape;2210;p23"/>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1" name="Google Shape;2211;p23"/>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23"/>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23"/>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23"/>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23"/>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6" name="Google Shape;2216;p23"/>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7" name="Google Shape;2217;p23"/>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23"/>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23"/>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23"/>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23"/>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23"/>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23"/>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23"/>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23"/>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23"/>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23"/>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23"/>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23"/>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0" name="Google Shape;2230;p23"/>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1" name="Google Shape;2231;p23"/>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23"/>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23"/>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4" name="Google Shape;2234;p23"/>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5" name="Google Shape;2235;p23"/>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23"/>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23"/>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8" name="Google Shape;2238;p23"/>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9" name="Google Shape;2239;p23"/>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0" name="Google Shape;2240;p23"/>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23"/>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grpSp>
        <p:nvGrpSpPr>
          <p:cNvPr id="2246" name="Google Shape;2246;p24"/>
          <p:cNvGrpSpPr/>
          <p:nvPr/>
        </p:nvGrpSpPr>
        <p:grpSpPr>
          <a:xfrm>
            <a:off x="1713600" y="625950"/>
            <a:ext cx="5716800" cy="3891600"/>
            <a:chOff x="1713600" y="625950"/>
            <a:chExt cx="5716800" cy="3891600"/>
          </a:xfrm>
        </p:grpSpPr>
        <p:sp>
          <p:nvSpPr>
            <p:cNvPr id="2247" name="Google Shape;2247;p24"/>
            <p:cNvSpPr/>
            <p:nvPr/>
          </p:nvSpPr>
          <p:spPr>
            <a:xfrm>
              <a:off x="1713600" y="625950"/>
              <a:ext cx="5716800" cy="3891600"/>
            </a:xfrm>
            <a:prstGeom prst="rect">
              <a:avLst/>
            </a:prstGeom>
            <a:solidFill>
              <a:schemeClr val="accent4"/>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8" name="Google Shape;2248;p24"/>
            <p:cNvSpPr/>
            <p:nvPr/>
          </p:nvSpPr>
          <p:spPr>
            <a:xfrm>
              <a:off x="1713600" y="625950"/>
              <a:ext cx="5716800" cy="4983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24"/>
            <p:cNvSpPr/>
            <p:nvPr/>
          </p:nvSpPr>
          <p:spPr>
            <a:xfrm>
              <a:off x="19896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24"/>
            <p:cNvSpPr/>
            <p:nvPr/>
          </p:nvSpPr>
          <p:spPr>
            <a:xfrm>
              <a:off x="22850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24"/>
            <p:cNvSpPr/>
            <p:nvPr/>
          </p:nvSpPr>
          <p:spPr>
            <a:xfrm>
              <a:off x="25804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52" name="Google Shape;2252;p24"/>
          <p:cNvSpPr txBox="1">
            <a:spLocks noGrp="1"/>
          </p:cNvSpPr>
          <p:nvPr>
            <p:ph type="subTitle" idx="1"/>
          </p:nvPr>
        </p:nvSpPr>
        <p:spPr>
          <a:xfrm>
            <a:off x="2135550" y="1346791"/>
            <a:ext cx="4872900" cy="2941674"/>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3000"/>
              <a:buNone/>
            </a:pPr>
            <a:r>
              <a:rPr lang="tr-TR" sz="1600">
                <a:solidFill>
                  <a:schemeClr val="dk2"/>
                </a:solidFill>
              </a:rPr>
              <a:t>Sözel zorbalık;</a:t>
            </a:r>
            <a:endParaRPr/>
          </a:p>
          <a:p>
            <a:pPr marL="0" lvl="0" indent="0" algn="just" rtl="0">
              <a:lnSpc>
                <a:spcPct val="100000"/>
              </a:lnSpc>
              <a:spcBef>
                <a:spcPts val="0"/>
              </a:spcBef>
              <a:spcAft>
                <a:spcPts val="0"/>
              </a:spcAft>
              <a:buSzPts val="3000"/>
              <a:buNone/>
            </a:pPr>
            <a:endParaRPr sz="1600"/>
          </a:p>
          <a:p>
            <a:pPr marL="0" lvl="0" indent="0" algn="just" rtl="0">
              <a:lnSpc>
                <a:spcPct val="100000"/>
              </a:lnSpc>
              <a:spcBef>
                <a:spcPts val="0"/>
              </a:spcBef>
              <a:spcAft>
                <a:spcPts val="0"/>
              </a:spcAft>
              <a:buSzPts val="3000"/>
              <a:buNone/>
            </a:pPr>
            <a:r>
              <a:rPr lang="tr-TR" sz="1600"/>
              <a:t>Alay etme, küfür etme, hakaret etme, aşağılama, itici sözler söyleme, tehdit etme gibi davranışların bir ya da daha fazla öğrenci tarafından başka bir öğrenciye sürekli olarak uygulanmasıdır.</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p25"/>
          <p:cNvSpPr/>
          <p:nvPr/>
        </p:nvSpPr>
        <p:spPr>
          <a:xfrm>
            <a:off x="1756350" y="1329863"/>
            <a:ext cx="954300" cy="9543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25"/>
          <p:cNvSpPr txBox="1">
            <a:spLocks noGrp="1"/>
          </p:cNvSpPr>
          <p:nvPr>
            <p:ph type="title"/>
          </p:nvPr>
        </p:nvSpPr>
        <p:spPr>
          <a:xfrm>
            <a:off x="713100" y="2456450"/>
            <a:ext cx="3040800" cy="1801716"/>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tr-TR"/>
              <a:t>SOSYAL</a:t>
            </a:r>
            <a:br>
              <a:rPr lang="tr-TR"/>
            </a:br>
            <a:r>
              <a:rPr lang="tr-TR">
                <a:solidFill>
                  <a:schemeClr val="dk1"/>
                </a:solidFill>
              </a:rPr>
              <a:t>ZORBALIK</a:t>
            </a:r>
            <a:endParaRPr>
              <a:solidFill>
                <a:schemeClr val="dk1"/>
              </a:solidFill>
            </a:endParaRPr>
          </a:p>
        </p:txBody>
      </p:sp>
      <p:sp>
        <p:nvSpPr>
          <p:cNvPr id="2259" name="Google Shape;2259;p25"/>
          <p:cNvSpPr txBox="1">
            <a:spLocks noGrp="1"/>
          </p:cNvSpPr>
          <p:nvPr>
            <p:ph type="title" idx="2"/>
          </p:nvPr>
        </p:nvSpPr>
        <p:spPr>
          <a:xfrm>
            <a:off x="1776300" y="1442363"/>
            <a:ext cx="9144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tr-TR"/>
              <a:t>03</a:t>
            </a:r>
            <a:endParaRPr/>
          </a:p>
        </p:txBody>
      </p:sp>
      <p:grpSp>
        <p:nvGrpSpPr>
          <p:cNvPr id="2260" name="Google Shape;2260;p25"/>
          <p:cNvGrpSpPr/>
          <p:nvPr/>
        </p:nvGrpSpPr>
        <p:grpSpPr>
          <a:xfrm>
            <a:off x="4820750" y="862965"/>
            <a:ext cx="3619720" cy="3417576"/>
            <a:chOff x="4820750" y="862965"/>
            <a:chExt cx="3619720" cy="3417576"/>
          </a:xfrm>
        </p:grpSpPr>
        <p:grpSp>
          <p:nvGrpSpPr>
            <p:cNvPr id="2261" name="Google Shape;2261;p25"/>
            <p:cNvGrpSpPr/>
            <p:nvPr/>
          </p:nvGrpSpPr>
          <p:grpSpPr>
            <a:xfrm>
              <a:off x="4820750" y="1003788"/>
              <a:ext cx="3610144" cy="3271898"/>
              <a:chOff x="4635125" y="933376"/>
              <a:chExt cx="3610144" cy="3271898"/>
            </a:xfrm>
          </p:grpSpPr>
          <p:sp>
            <p:nvSpPr>
              <p:cNvPr id="2262" name="Google Shape;2262;p25"/>
              <p:cNvSpPr/>
              <p:nvPr/>
            </p:nvSpPr>
            <p:spPr>
              <a:xfrm>
                <a:off x="4635125" y="936830"/>
                <a:ext cx="3610144" cy="3265496"/>
              </a:xfrm>
              <a:custGeom>
                <a:avLst/>
                <a:gdLst/>
                <a:ahLst/>
                <a:cxnLst/>
                <a:rect l="l" t="t" r="r" b="b"/>
                <a:pathLst>
                  <a:path w="85716" h="77533" extrusionOk="0">
                    <a:moveTo>
                      <a:pt x="42151" y="0"/>
                    </a:moveTo>
                    <a:cubicBezTo>
                      <a:pt x="24195" y="0"/>
                      <a:pt x="6908" y="13876"/>
                      <a:pt x="3560" y="31627"/>
                    </a:cubicBezTo>
                    <a:cubicBezTo>
                      <a:pt x="1" y="50449"/>
                      <a:pt x="12633" y="70900"/>
                      <a:pt x="31054" y="76188"/>
                    </a:cubicBezTo>
                    <a:cubicBezTo>
                      <a:pt x="34238" y="77099"/>
                      <a:pt x="37518" y="77532"/>
                      <a:pt x="40799" y="77532"/>
                    </a:cubicBezTo>
                    <a:cubicBezTo>
                      <a:pt x="56475" y="77532"/>
                      <a:pt x="72206" y="67660"/>
                      <a:pt x="77946" y="52905"/>
                    </a:cubicBezTo>
                    <a:cubicBezTo>
                      <a:pt x="85716" y="32855"/>
                      <a:pt x="73836" y="7015"/>
                      <a:pt x="52382" y="1576"/>
                    </a:cubicBezTo>
                    <a:cubicBezTo>
                      <a:pt x="49009" y="503"/>
                      <a:pt x="45568" y="0"/>
                      <a:pt x="42151" y="0"/>
                    </a:cubicBezTo>
                    <a:close/>
                  </a:path>
                </a:pathLst>
              </a:custGeom>
              <a:solidFill>
                <a:srgbClr val="4545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25"/>
              <p:cNvSpPr/>
              <p:nvPr/>
            </p:nvSpPr>
            <p:spPr>
              <a:xfrm>
                <a:off x="5085868" y="2848384"/>
                <a:ext cx="1041903" cy="442318"/>
              </a:xfrm>
              <a:custGeom>
                <a:avLst/>
                <a:gdLst/>
                <a:ahLst/>
                <a:cxnLst/>
                <a:rect l="l" t="t" r="r" b="b"/>
                <a:pathLst>
                  <a:path w="24738" h="10502" extrusionOk="0">
                    <a:moveTo>
                      <a:pt x="19023" y="0"/>
                    </a:moveTo>
                    <a:cubicBezTo>
                      <a:pt x="18798" y="25"/>
                      <a:pt x="18572" y="50"/>
                      <a:pt x="18347" y="75"/>
                    </a:cubicBezTo>
                    <a:cubicBezTo>
                      <a:pt x="17520" y="201"/>
                      <a:pt x="16743" y="451"/>
                      <a:pt x="16041" y="877"/>
                    </a:cubicBezTo>
                    <a:cubicBezTo>
                      <a:pt x="15364" y="1253"/>
                      <a:pt x="14763" y="1754"/>
                      <a:pt x="14211" y="2306"/>
                    </a:cubicBezTo>
                    <a:cubicBezTo>
                      <a:pt x="13109" y="3384"/>
                      <a:pt x="12257" y="4687"/>
                      <a:pt x="11304" y="5915"/>
                    </a:cubicBezTo>
                    <a:cubicBezTo>
                      <a:pt x="10878" y="6491"/>
                      <a:pt x="10427" y="7043"/>
                      <a:pt x="9926" y="7544"/>
                    </a:cubicBezTo>
                    <a:cubicBezTo>
                      <a:pt x="9349" y="8120"/>
                      <a:pt x="8647" y="8597"/>
                      <a:pt x="7871" y="8922"/>
                    </a:cubicBezTo>
                    <a:cubicBezTo>
                      <a:pt x="7233" y="9177"/>
                      <a:pt x="6540" y="9307"/>
                      <a:pt x="5848" y="9307"/>
                    </a:cubicBezTo>
                    <a:cubicBezTo>
                      <a:pt x="4635" y="9307"/>
                      <a:pt x="3426" y="8909"/>
                      <a:pt x="2532" y="8095"/>
                    </a:cubicBezTo>
                    <a:cubicBezTo>
                      <a:pt x="2231" y="7820"/>
                      <a:pt x="1956" y="7494"/>
                      <a:pt x="1780" y="7118"/>
                    </a:cubicBezTo>
                    <a:cubicBezTo>
                      <a:pt x="1555" y="6742"/>
                      <a:pt x="1454" y="6341"/>
                      <a:pt x="1404" y="5915"/>
                    </a:cubicBezTo>
                    <a:cubicBezTo>
                      <a:pt x="1304" y="5088"/>
                      <a:pt x="1454" y="4211"/>
                      <a:pt x="2006" y="3559"/>
                    </a:cubicBezTo>
                    <a:cubicBezTo>
                      <a:pt x="2507" y="2958"/>
                      <a:pt x="3284" y="2657"/>
                      <a:pt x="4086" y="2607"/>
                    </a:cubicBezTo>
                    <a:cubicBezTo>
                      <a:pt x="4188" y="2600"/>
                      <a:pt x="4291" y="2596"/>
                      <a:pt x="4394" y="2596"/>
                    </a:cubicBezTo>
                    <a:cubicBezTo>
                      <a:pt x="5025" y="2596"/>
                      <a:pt x="5653" y="2748"/>
                      <a:pt x="6041" y="3308"/>
                    </a:cubicBezTo>
                    <a:cubicBezTo>
                      <a:pt x="6392" y="3785"/>
                      <a:pt x="6442" y="4461"/>
                      <a:pt x="6292" y="5038"/>
                    </a:cubicBezTo>
                    <a:cubicBezTo>
                      <a:pt x="6166" y="5564"/>
                      <a:pt x="5815" y="6065"/>
                      <a:pt x="5264" y="6191"/>
                    </a:cubicBezTo>
                    <a:cubicBezTo>
                      <a:pt x="5155" y="6219"/>
                      <a:pt x="5047" y="6232"/>
                      <a:pt x="4941" y="6232"/>
                    </a:cubicBezTo>
                    <a:cubicBezTo>
                      <a:pt x="4388" y="6232"/>
                      <a:pt x="3891" y="5868"/>
                      <a:pt x="3660" y="5364"/>
                    </a:cubicBezTo>
                    <a:cubicBezTo>
                      <a:pt x="3510" y="5063"/>
                      <a:pt x="3434" y="4737"/>
                      <a:pt x="3384" y="4411"/>
                    </a:cubicBezTo>
                    <a:cubicBezTo>
                      <a:pt x="3209" y="4687"/>
                      <a:pt x="3134" y="5013"/>
                      <a:pt x="3134" y="5338"/>
                    </a:cubicBezTo>
                    <a:cubicBezTo>
                      <a:pt x="3109" y="6191"/>
                      <a:pt x="3710" y="6892"/>
                      <a:pt x="4537" y="7118"/>
                    </a:cubicBezTo>
                    <a:cubicBezTo>
                      <a:pt x="4728" y="7168"/>
                      <a:pt x="4919" y="7193"/>
                      <a:pt x="5106" y="7193"/>
                    </a:cubicBezTo>
                    <a:cubicBezTo>
                      <a:pt x="5757" y="7193"/>
                      <a:pt x="6370" y="6903"/>
                      <a:pt x="6818" y="6416"/>
                    </a:cubicBezTo>
                    <a:cubicBezTo>
                      <a:pt x="7369" y="5815"/>
                      <a:pt x="7620" y="4988"/>
                      <a:pt x="7545" y="4186"/>
                    </a:cubicBezTo>
                    <a:cubicBezTo>
                      <a:pt x="7444" y="3409"/>
                      <a:pt x="7069" y="2707"/>
                      <a:pt x="6542" y="2156"/>
                    </a:cubicBezTo>
                    <a:cubicBezTo>
                      <a:pt x="5966" y="1579"/>
                      <a:pt x="5239" y="1228"/>
                      <a:pt x="4462" y="1178"/>
                    </a:cubicBezTo>
                    <a:cubicBezTo>
                      <a:pt x="4359" y="1168"/>
                      <a:pt x="4256" y="1164"/>
                      <a:pt x="4152" y="1164"/>
                    </a:cubicBezTo>
                    <a:cubicBezTo>
                      <a:pt x="3450" y="1164"/>
                      <a:pt x="2746" y="1380"/>
                      <a:pt x="2156" y="1729"/>
                    </a:cubicBezTo>
                    <a:cubicBezTo>
                      <a:pt x="1454" y="2156"/>
                      <a:pt x="878" y="2782"/>
                      <a:pt x="502" y="3509"/>
                    </a:cubicBezTo>
                    <a:cubicBezTo>
                      <a:pt x="126" y="4336"/>
                      <a:pt x="1" y="5263"/>
                      <a:pt x="126" y="6166"/>
                    </a:cubicBezTo>
                    <a:cubicBezTo>
                      <a:pt x="251" y="7043"/>
                      <a:pt x="577" y="7970"/>
                      <a:pt x="1154" y="8672"/>
                    </a:cubicBezTo>
                    <a:cubicBezTo>
                      <a:pt x="1705" y="9349"/>
                      <a:pt x="2507" y="9825"/>
                      <a:pt x="3334" y="10075"/>
                    </a:cubicBezTo>
                    <a:cubicBezTo>
                      <a:pt x="4211" y="10351"/>
                      <a:pt x="5189" y="10476"/>
                      <a:pt x="6091" y="10501"/>
                    </a:cubicBezTo>
                    <a:cubicBezTo>
                      <a:pt x="7069" y="10501"/>
                      <a:pt x="8046" y="10376"/>
                      <a:pt x="8948" y="10000"/>
                    </a:cubicBezTo>
                    <a:cubicBezTo>
                      <a:pt x="10602" y="9323"/>
                      <a:pt x="11830" y="7895"/>
                      <a:pt x="12883" y="6491"/>
                    </a:cubicBezTo>
                    <a:cubicBezTo>
                      <a:pt x="13409" y="5815"/>
                      <a:pt x="13911" y="5113"/>
                      <a:pt x="14437" y="4436"/>
                    </a:cubicBezTo>
                    <a:cubicBezTo>
                      <a:pt x="14938" y="3760"/>
                      <a:pt x="15439" y="3108"/>
                      <a:pt x="16041" y="2506"/>
                    </a:cubicBezTo>
                    <a:cubicBezTo>
                      <a:pt x="16592" y="1930"/>
                      <a:pt x="17219" y="1429"/>
                      <a:pt x="17971" y="1103"/>
                    </a:cubicBezTo>
                    <a:cubicBezTo>
                      <a:pt x="18507" y="873"/>
                      <a:pt x="19058" y="775"/>
                      <a:pt x="19634" y="775"/>
                    </a:cubicBezTo>
                    <a:cubicBezTo>
                      <a:pt x="19812" y="775"/>
                      <a:pt x="19993" y="784"/>
                      <a:pt x="20176" y="802"/>
                    </a:cubicBezTo>
                    <a:cubicBezTo>
                      <a:pt x="21003" y="877"/>
                      <a:pt x="21830" y="1053"/>
                      <a:pt x="22658" y="1178"/>
                    </a:cubicBezTo>
                    <a:cubicBezTo>
                      <a:pt x="23048" y="1221"/>
                      <a:pt x="23456" y="1265"/>
                      <a:pt x="23860" y="1265"/>
                    </a:cubicBezTo>
                    <a:cubicBezTo>
                      <a:pt x="24157" y="1265"/>
                      <a:pt x="24452" y="1242"/>
                      <a:pt x="24738" y="1178"/>
                    </a:cubicBezTo>
                    <a:cubicBezTo>
                      <a:pt x="24262" y="1028"/>
                      <a:pt x="23785" y="927"/>
                      <a:pt x="23309" y="802"/>
                    </a:cubicBezTo>
                    <a:cubicBezTo>
                      <a:pt x="22658" y="652"/>
                      <a:pt x="21981" y="526"/>
                      <a:pt x="21329" y="376"/>
                    </a:cubicBezTo>
                    <a:cubicBezTo>
                      <a:pt x="20828" y="276"/>
                      <a:pt x="20302" y="176"/>
                      <a:pt x="19800" y="75"/>
                    </a:cubicBezTo>
                    <a:cubicBezTo>
                      <a:pt x="19700" y="50"/>
                      <a:pt x="19600" y="0"/>
                      <a:pt x="19500"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25"/>
              <p:cNvSpPr/>
              <p:nvPr/>
            </p:nvSpPr>
            <p:spPr>
              <a:xfrm>
                <a:off x="5079550" y="2840971"/>
                <a:ext cx="1065109" cy="456217"/>
              </a:xfrm>
              <a:custGeom>
                <a:avLst/>
                <a:gdLst/>
                <a:ahLst/>
                <a:cxnLst/>
                <a:rect l="l" t="t" r="r" b="b"/>
                <a:pathLst>
                  <a:path w="25289" h="10832" extrusionOk="0">
                    <a:moveTo>
                      <a:pt x="19650" y="176"/>
                    </a:moveTo>
                    <a:cubicBezTo>
                      <a:pt x="19750" y="176"/>
                      <a:pt x="19850" y="226"/>
                      <a:pt x="19950" y="251"/>
                    </a:cubicBezTo>
                    <a:cubicBezTo>
                      <a:pt x="20452" y="352"/>
                      <a:pt x="20978" y="452"/>
                      <a:pt x="21479" y="552"/>
                    </a:cubicBezTo>
                    <a:cubicBezTo>
                      <a:pt x="22131" y="702"/>
                      <a:pt x="22808" y="828"/>
                      <a:pt x="23459" y="978"/>
                    </a:cubicBezTo>
                    <a:cubicBezTo>
                      <a:pt x="23935" y="1103"/>
                      <a:pt x="24412" y="1204"/>
                      <a:pt x="24888" y="1354"/>
                    </a:cubicBezTo>
                    <a:cubicBezTo>
                      <a:pt x="24602" y="1418"/>
                      <a:pt x="24307" y="1441"/>
                      <a:pt x="24010" y="1441"/>
                    </a:cubicBezTo>
                    <a:cubicBezTo>
                      <a:pt x="23606" y="1441"/>
                      <a:pt x="23198" y="1397"/>
                      <a:pt x="22808" y="1354"/>
                    </a:cubicBezTo>
                    <a:cubicBezTo>
                      <a:pt x="21980" y="1229"/>
                      <a:pt x="21153" y="1053"/>
                      <a:pt x="20326" y="978"/>
                    </a:cubicBezTo>
                    <a:cubicBezTo>
                      <a:pt x="20143" y="960"/>
                      <a:pt x="19962" y="951"/>
                      <a:pt x="19784" y="951"/>
                    </a:cubicBezTo>
                    <a:cubicBezTo>
                      <a:pt x="19208" y="951"/>
                      <a:pt x="18657" y="1049"/>
                      <a:pt x="18121" y="1279"/>
                    </a:cubicBezTo>
                    <a:cubicBezTo>
                      <a:pt x="17369" y="1605"/>
                      <a:pt x="16742" y="2106"/>
                      <a:pt x="16191" y="2682"/>
                    </a:cubicBezTo>
                    <a:cubicBezTo>
                      <a:pt x="15589" y="3284"/>
                      <a:pt x="15088" y="3936"/>
                      <a:pt x="14587" y="4612"/>
                    </a:cubicBezTo>
                    <a:cubicBezTo>
                      <a:pt x="14061" y="5289"/>
                      <a:pt x="13559" y="5991"/>
                      <a:pt x="13033" y="6667"/>
                    </a:cubicBezTo>
                    <a:cubicBezTo>
                      <a:pt x="11980" y="8071"/>
                      <a:pt x="10752" y="9499"/>
                      <a:pt x="9098" y="10176"/>
                    </a:cubicBezTo>
                    <a:cubicBezTo>
                      <a:pt x="8269" y="10522"/>
                      <a:pt x="7377" y="10655"/>
                      <a:pt x="6498" y="10655"/>
                    </a:cubicBezTo>
                    <a:cubicBezTo>
                      <a:pt x="6421" y="10655"/>
                      <a:pt x="6343" y="10654"/>
                      <a:pt x="6266" y="10652"/>
                    </a:cubicBezTo>
                    <a:cubicBezTo>
                      <a:pt x="5339" y="10652"/>
                      <a:pt x="4361" y="10527"/>
                      <a:pt x="3484" y="10251"/>
                    </a:cubicBezTo>
                    <a:cubicBezTo>
                      <a:pt x="2657" y="9976"/>
                      <a:pt x="1855" y="9525"/>
                      <a:pt x="1304" y="8848"/>
                    </a:cubicBezTo>
                    <a:cubicBezTo>
                      <a:pt x="727" y="8146"/>
                      <a:pt x="401" y="7219"/>
                      <a:pt x="276" y="6342"/>
                    </a:cubicBezTo>
                    <a:cubicBezTo>
                      <a:pt x="176" y="5439"/>
                      <a:pt x="276" y="4512"/>
                      <a:pt x="652" y="3685"/>
                    </a:cubicBezTo>
                    <a:cubicBezTo>
                      <a:pt x="1028" y="2958"/>
                      <a:pt x="1604" y="2332"/>
                      <a:pt x="2306" y="1905"/>
                    </a:cubicBezTo>
                    <a:cubicBezTo>
                      <a:pt x="2896" y="1556"/>
                      <a:pt x="3600" y="1340"/>
                      <a:pt x="4302" y="1340"/>
                    </a:cubicBezTo>
                    <a:cubicBezTo>
                      <a:pt x="4406" y="1340"/>
                      <a:pt x="4509" y="1344"/>
                      <a:pt x="4612" y="1354"/>
                    </a:cubicBezTo>
                    <a:cubicBezTo>
                      <a:pt x="5389" y="1404"/>
                      <a:pt x="6116" y="1755"/>
                      <a:pt x="6692" y="2332"/>
                    </a:cubicBezTo>
                    <a:cubicBezTo>
                      <a:pt x="7219" y="2858"/>
                      <a:pt x="7594" y="3585"/>
                      <a:pt x="7695" y="4362"/>
                    </a:cubicBezTo>
                    <a:cubicBezTo>
                      <a:pt x="7770" y="5164"/>
                      <a:pt x="7519" y="5991"/>
                      <a:pt x="6968" y="6592"/>
                    </a:cubicBezTo>
                    <a:cubicBezTo>
                      <a:pt x="6520" y="7079"/>
                      <a:pt x="5907" y="7369"/>
                      <a:pt x="5256" y="7369"/>
                    </a:cubicBezTo>
                    <a:cubicBezTo>
                      <a:pt x="5069" y="7369"/>
                      <a:pt x="4878" y="7344"/>
                      <a:pt x="4687" y="7294"/>
                    </a:cubicBezTo>
                    <a:cubicBezTo>
                      <a:pt x="3860" y="7068"/>
                      <a:pt x="3259" y="6367"/>
                      <a:pt x="3284" y="5514"/>
                    </a:cubicBezTo>
                    <a:cubicBezTo>
                      <a:pt x="3284" y="5189"/>
                      <a:pt x="3359" y="4863"/>
                      <a:pt x="3534" y="4587"/>
                    </a:cubicBezTo>
                    <a:cubicBezTo>
                      <a:pt x="3584" y="4913"/>
                      <a:pt x="3660" y="5239"/>
                      <a:pt x="3810" y="5540"/>
                    </a:cubicBezTo>
                    <a:cubicBezTo>
                      <a:pt x="4041" y="6044"/>
                      <a:pt x="4538" y="6408"/>
                      <a:pt x="5091" y="6408"/>
                    </a:cubicBezTo>
                    <a:cubicBezTo>
                      <a:pt x="5197" y="6408"/>
                      <a:pt x="5305" y="6395"/>
                      <a:pt x="5414" y="6367"/>
                    </a:cubicBezTo>
                    <a:cubicBezTo>
                      <a:pt x="5965" y="6241"/>
                      <a:pt x="6316" y="5740"/>
                      <a:pt x="6442" y="5214"/>
                    </a:cubicBezTo>
                    <a:cubicBezTo>
                      <a:pt x="6592" y="4637"/>
                      <a:pt x="6542" y="3961"/>
                      <a:pt x="6191" y="3484"/>
                    </a:cubicBezTo>
                    <a:cubicBezTo>
                      <a:pt x="5803" y="2924"/>
                      <a:pt x="5175" y="2772"/>
                      <a:pt x="4544" y="2772"/>
                    </a:cubicBezTo>
                    <a:cubicBezTo>
                      <a:pt x="4441" y="2772"/>
                      <a:pt x="4338" y="2776"/>
                      <a:pt x="4236" y="2783"/>
                    </a:cubicBezTo>
                    <a:cubicBezTo>
                      <a:pt x="3434" y="2833"/>
                      <a:pt x="2657" y="3134"/>
                      <a:pt x="2156" y="3735"/>
                    </a:cubicBezTo>
                    <a:cubicBezTo>
                      <a:pt x="1604" y="4387"/>
                      <a:pt x="1454" y="5264"/>
                      <a:pt x="1554" y="6091"/>
                    </a:cubicBezTo>
                    <a:cubicBezTo>
                      <a:pt x="1604" y="6517"/>
                      <a:pt x="1705" y="6918"/>
                      <a:pt x="1930" y="7294"/>
                    </a:cubicBezTo>
                    <a:cubicBezTo>
                      <a:pt x="2106" y="7670"/>
                      <a:pt x="2381" y="7996"/>
                      <a:pt x="2682" y="8271"/>
                    </a:cubicBezTo>
                    <a:cubicBezTo>
                      <a:pt x="3576" y="9085"/>
                      <a:pt x="4785" y="9483"/>
                      <a:pt x="5998" y="9483"/>
                    </a:cubicBezTo>
                    <a:cubicBezTo>
                      <a:pt x="6690" y="9483"/>
                      <a:pt x="7383" y="9353"/>
                      <a:pt x="8021" y="9098"/>
                    </a:cubicBezTo>
                    <a:cubicBezTo>
                      <a:pt x="8797" y="8773"/>
                      <a:pt x="9499" y="8296"/>
                      <a:pt x="10076" y="7720"/>
                    </a:cubicBezTo>
                    <a:cubicBezTo>
                      <a:pt x="10577" y="7219"/>
                      <a:pt x="11028" y="6667"/>
                      <a:pt x="11454" y="6091"/>
                    </a:cubicBezTo>
                    <a:cubicBezTo>
                      <a:pt x="12407" y="4863"/>
                      <a:pt x="13259" y="3560"/>
                      <a:pt x="14361" y="2482"/>
                    </a:cubicBezTo>
                    <a:cubicBezTo>
                      <a:pt x="14913" y="1930"/>
                      <a:pt x="15514" y="1429"/>
                      <a:pt x="16191" y="1053"/>
                    </a:cubicBezTo>
                    <a:cubicBezTo>
                      <a:pt x="16893" y="627"/>
                      <a:pt x="17670" y="377"/>
                      <a:pt x="18497" y="251"/>
                    </a:cubicBezTo>
                    <a:cubicBezTo>
                      <a:pt x="18722" y="226"/>
                      <a:pt x="18948" y="201"/>
                      <a:pt x="19173" y="176"/>
                    </a:cubicBezTo>
                    <a:close/>
                    <a:moveTo>
                      <a:pt x="19399" y="1"/>
                    </a:moveTo>
                    <a:cubicBezTo>
                      <a:pt x="18973" y="26"/>
                      <a:pt x="18522" y="51"/>
                      <a:pt x="18096" y="151"/>
                    </a:cubicBezTo>
                    <a:cubicBezTo>
                      <a:pt x="17344" y="301"/>
                      <a:pt x="16592" y="577"/>
                      <a:pt x="15940" y="1003"/>
                    </a:cubicBezTo>
                    <a:cubicBezTo>
                      <a:pt x="14612" y="1780"/>
                      <a:pt x="13610" y="2958"/>
                      <a:pt x="12682" y="4186"/>
                    </a:cubicBezTo>
                    <a:cubicBezTo>
                      <a:pt x="11805" y="5314"/>
                      <a:pt x="11003" y="6542"/>
                      <a:pt x="9975" y="7570"/>
                    </a:cubicBezTo>
                    <a:cubicBezTo>
                      <a:pt x="9399" y="8146"/>
                      <a:pt x="8722" y="8622"/>
                      <a:pt x="7970" y="8923"/>
                    </a:cubicBezTo>
                    <a:cubicBezTo>
                      <a:pt x="7339" y="9179"/>
                      <a:pt x="6650" y="9319"/>
                      <a:pt x="5966" y="9319"/>
                    </a:cubicBezTo>
                    <a:cubicBezTo>
                      <a:pt x="5645" y="9319"/>
                      <a:pt x="5325" y="9288"/>
                      <a:pt x="5013" y="9224"/>
                    </a:cubicBezTo>
                    <a:cubicBezTo>
                      <a:pt x="4136" y="9048"/>
                      <a:pt x="3309" y="8647"/>
                      <a:pt x="2682" y="8046"/>
                    </a:cubicBezTo>
                    <a:cubicBezTo>
                      <a:pt x="2406" y="7770"/>
                      <a:pt x="2156" y="7444"/>
                      <a:pt x="2005" y="7068"/>
                    </a:cubicBezTo>
                    <a:cubicBezTo>
                      <a:pt x="1805" y="6667"/>
                      <a:pt x="1730" y="6241"/>
                      <a:pt x="1705" y="5790"/>
                    </a:cubicBezTo>
                    <a:cubicBezTo>
                      <a:pt x="1655" y="4988"/>
                      <a:pt x="1880" y="4161"/>
                      <a:pt x="2507" y="3610"/>
                    </a:cubicBezTo>
                    <a:cubicBezTo>
                      <a:pt x="3059" y="3123"/>
                      <a:pt x="3787" y="2949"/>
                      <a:pt x="4485" y="2949"/>
                    </a:cubicBezTo>
                    <a:cubicBezTo>
                      <a:pt x="4578" y="2949"/>
                      <a:pt x="4671" y="2952"/>
                      <a:pt x="4762" y="2958"/>
                    </a:cubicBezTo>
                    <a:cubicBezTo>
                      <a:pt x="5138" y="2983"/>
                      <a:pt x="5489" y="3058"/>
                      <a:pt x="5765" y="3284"/>
                    </a:cubicBezTo>
                    <a:cubicBezTo>
                      <a:pt x="5990" y="3459"/>
                      <a:pt x="6166" y="3710"/>
                      <a:pt x="6266" y="3986"/>
                    </a:cubicBezTo>
                    <a:cubicBezTo>
                      <a:pt x="6442" y="4537"/>
                      <a:pt x="6366" y="5164"/>
                      <a:pt x="6066" y="5665"/>
                    </a:cubicBezTo>
                    <a:cubicBezTo>
                      <a:pt x="5940" y="5890"/>
                      <a:pt x="5740" y="6066"/>
                      <a:pt x="5514" y="6166"/>
                    </a:cubicBezTo>
                    <a:cubicBezTo>
                      <a:pt x="5393" y="6217"/>
                      <a:pt x="5263" y="6239"/>
                      <a:pt x="5132" y="6239"/>
                    </a:cubicBezTo>
                    <a:cubicBezTo>
                      <a:pt x="4938" y="6239"/>
                      <a:pt x="4741" y="6191"/>
                      <a:pt x="4562" y="6116"/>
                    </a:cubicBezTo>
                    <a:cubicBezTo>
                      <a:pt x="4036" y="5865"/>
                      <a:pt x="3810" y="5239"/>
                      <a:pt x="3735" y="4687"/>
                    </a:cubicBezTo>
                    <a:cubicBezTo>
                      <a:pt x="3710" y="4587"/>
                      <a:pt x="3710" y="4462"/>
                      <a:pt x="3710" y="4362"/>
                    </a:cubicBezTo>
                    <a:cubicBezTo>
                      <a:pt x="3710" y="4307"/>
                      <a:pt x="3658" y="4266"/>
                      <a:pt x="3610" y="4266"/>
                    </a:cubicBezTo>
                    <a:cubicBezTo>
                      <a:pt x="3591" y="4266"/>
                      <a:pt x="3573" y="4272"/>
                      <a:pt x="3559" y="4286"/>
                    </a:cubicBezTo>
                    <a:cubicBezTo>
                      <a:pt x="3008" y="4913"/>
                      <a:pt x="2958" y="5865"/>
                      <a:pt x="3384" y="6567"/>
                    </a:cubicBezTo>
                    <a:cubicBezTo>
                      <a:pt x="3775" y="7197"/>
                      <a:pt x="4523" y="7544"/>
                      <a:pt x="5254" y="7544"/>
                    </a:cubicBezTo>
                    <a:cubicBezTo>
                      <a:pt x="5367" y="7544"/>
                      <a:pt x="5479" y="7536"/>
                      <a:pt x="5589" y="7520"/>
                    </a:cubicBezTo>
                    <a:cubicBezTo>
                      <a:pt x="6416" y="7419"/>
                      <a:pt x="7143" y="6818"/>
                      <a:pt x="7544" y="6066"/>
                    </a:cubicBezTo>
                    <a:cubicBezTo>
                      <a:pt x="7920" y="5364"/>
                      <a:pt x="7970" y="4537"/>
                      <a:pt x="7745" y="3760"/>
                    </a:cubicBezTo>
                    <a:cubicBezTo>
                      <a:pt x="7519" y="3008"/>
                      <a:pt x="7018" y="2332"/>
                      <a:pt x="6391" y="1855"/>
                    </a:cubicBezTo>
                    <a:cubicBezTo>
                      <a:pt x="5799" y="1400"/>
                      <a:pt x="5103" y="1172"/>
                      <a:pt x="4360" y="1172"/>
                    </a:cubicBezTo>
                    <a:cubicBezTo>
                      <a:pt x="4286" y="1172"/>
                      <a:pt x="4211" y="1174"/>
                      <a:pt x="4136" y="1179"/>
                    </a:cubicBezTo>
                    <a:cubicBezTo>
                      <a:pt x="2432" y="1254"/>
                      <a:pt x="903" y="2432"/>
                      <a:pt x="326" y="4036"/>
                    </a:cubicBezTo>
                    <a:cubicBezTo>
                      <a:pt x="25" y="4913"/>
                      <a:pt x="0" y="5865"/>
                      <a:pt x="176" y="6793"/>
                    </a:cubicBezTo>
                    <a:cubicBezTo>
                      <a:pt x="376" y="7670"/>
                      <a:pt x="752" y="8572"/>
                      <a:pt x="1404" y="9224"/>
                    </a:cubicBezTo>
                    <a:cubicBezTo>
                      <a:pt x="2031" y="9875"/>
                      <a:pt x="2883" y="10276"/>
                      <a:pt x="3735" y="10502"/>
                    </a:cubicBezTo>
                    <a:cubicBezTo>
                      <a:pt x="4593" y="10728"/>
                      <a:pt x="5492" y="10832"/>
                      <a:pt x="6376" y="10832"/>
                    </a:cubicBezTo>
                    <a:cubicBezTo>
                      <a:pt x="6473" y="10832"/>
                      <a:pt x="6570" y="10830"/>
                      <a:pt x="6667" y="10828"/>
                    </a:cubicBezTo>
                    <a:cubicBezTo>
                      <a:pt x="7645" y="10803"/>
                      <a:pt x="8622" y="10627"/>
                      <a:pt x="9499" y="10176"/>
                    </a:cubicBezTo>
                    <a:cubicBezTo>
                      <a:pt x="10326" y="9800"/>
                      <a:pt x="11028" y="9199"/>
                      <a:pt x="11680" y="8572"/>
                    </a:cubicBezTo>
                    <a:cubicBezTo>
                      <a:pt x="12958" y="7244"/>
                      <a:pt x="13960" y="5690"/>
                      <a:pt x="15063" y="4261"/>
                    </a:cubicBezTo>
                    <a:cubicBezTo>
                      <a:pt x="16066" y="2933"/>
                      <a:pt x="17319" y="1504"/>
                      <a:pt x="19048" y="1179"/>
                    </a:cubicBezTo>
                    <a:cubicBezTo>
                      <a:pt x="19287" y="1134"/>
                      <a:pt x="19531" y="1116"/>
                      <a:pt x="19776" y="1116"/>
                    </a:cubicBezTo>
                    <a:cubicBezTo>
                      <a:pt x="20354" y="1116"/>
                      <a:pt x="20941" y="1216"/>
                      <a:pt x="21504" y="1304"/>
                    </a:cubicBezTo>
                    <a:cubicBezTo>
                      <a:pt x="22278" y="1445"/>
                      <a:pt x="23095" y="1607"/>
                      <a:pt x="23895" y="1607"/>
                    </a:cubicBezTo>
                    <a:cubicBezTo>
                      <a:pt x="23950" y="1607"/>
                      <a:pt x="24005" y="1606"/>
                      <a:pt x="24061" y="1605"/>
                    </a:cubicBezTo>
                    <a:cubicBezTo>
                      <a:pt x="24412" y="1605"/>
                      <a:pt x="24788" y="1580"/>
                      <a:pt x="25138" y="1454"/>
                    </a:cubicBezTo>
                    <a:cubicBezTo>
                      <a:pt x="25289" y="1404"/>
                      <a:pt x="25163" y="1279"/>
                      <a:pt x="25088" y="1229"/>
                    </a:cubicBezTo>
                    <a:cubicBezTo>
                      <a:pt x="24938" y="1179"/>
                      <a:pt x="24813" y="1128"/>
                      <a:pt x="24662" y="1103"/>
                    </a:cubicBezTo>
                    <a:cubicBezTo>
                      <a:pt x="24111" y="953"/>
                      <a:pt x="23585" y="828"/>
                      <a:pt x="23033" y="727"/>
                    </a:cubicBezTo>
                    <a:cubicBezTo>
                      <a:pt x="21955" y="477"/>
                      <a:pt x="20903" y="251"/>
                      <a:pt x="19825" y="26"/>
                    </a:cubicBezTo>
                    <a:cubicBezTo>
                      <a:pt x="19675" y="1"/>
                      <a:pt x="19549" y="1"/>
                      <a:pt x="193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25"/>
              <p:cNvSpPr/>
              <p:nvPr/>
            </p:nvSpPr>
            <p:spPr>
              <a:xfrm>
                <a:off x="7500008" y="2400799"/>
                <a:ext cx="515181" cy="583243"/>
              </a:xfrm>
              <a:custGeom>
                <a:avLst/>
                <a:gdLst/>
                <a:ahLst/>
                <a:cxnLst/>
                <a:rect l="l" t="t" r="r" b="b"/>
                <a:pathLst>
                  <a:path w="12232" h="13848" extrusionOk="0">
                    <a:moveTo>
                      <a:pt x="12081" y="0"/>
                    </a:moveTo>
                    <a:cubicBezTo>
                      <a:pt x="11855" y="276"/>
                      <a:pt x="11630" y="527"/>
                      <a:pt x="11379" y="777"/>
                    </a:cubicBezTo>
                    <a:cubicBezTo>
                      <a:pt x="10727" y="1379"/>
                      <a:pt x="10000" y="1880"/>
                      <a:pt x="9198" y="2281"/>
                    </a:cubicBezTo>
                    <a:cubicBezTo>
                      <a:pt x="8396" y="2682"/>
                      <a:pt x="7519" y="2933"/>
                      <a:pt x="6617" y="3058"/>
                    </a:cubicBezTo>
                    <a:cubicBezTo>
                      <a:pt x="5640" y="3183"/>
                      <a:pt x="4662" y="3234"/>
                      <a:pt x="3710" y="3534"/>
                    </a:cubicBezTo>
                    <a:cubicBezTo>
                      <a:pt x="1930" y="4086"/>
                      <a:pt x="752" y="5765"/>
                      <a:pt x="301" y="7519"/>
                    </a:cubicBezTo>
                    <a:cubicBezTo>
                      <a:pt x="51" y="8472"/>
                      <a:pt x="0" y="9524"/>
                      <a:pt x="301" y="10477"/>
                    </a:cubicBezTo>
                    <a:cubicBezTo>
                      <a:pt x="527" y="11304"/>
                      <a:pt x="1028" y="12081"/>
                      <a:pt x="1705" y="12632"/>
                    </a:cubicBezTo>
                    <a:cubicBezTo>
                      <a:pt x="2457" y="13259"/>
                      <a:pt x="3434" y="13509"/>
                      <a:pt x="4386" y="13685"/>
                    </a:cubicBezTo>
                    <a:cubicBezTo>
                      <a:pt x="4913" y="13775"/>
                      <a:pt x="5457" y="13847"/>
                      <a:pt x="6003" y="13847"/>
                    </a:cubicBezTo>
                    <a:cubicBezTo>
                      <a:pt x="6367" y="13847"/>
                      <a:pt x="6732" y="13815"/>
                      <a:pt x="7093" y="13735"/>
                    </a:cubicBezTo>
                    <a:cubicBezTo>
                      <a:pt x="7519" y="13635"/>
                      <a:pt x="7920" y="13459"/>
                      <a:pt x="8296" y="13209"/>
                    </a:cubicBezTo>
                    <a:cubicBezTo>
                      <a:pt x="8672" y="12933"/>
                      <a:pt x="8948" y="12557"/>
                      <a:pt x="9173" y="12156"/>
                    </a:cubicBezTo>
                    <a:cubicBezTo>
                      <a:pt x="9599" y="11404"/>
                      <a:pt x="9800" y="10502"/>
                      <a:pt x="9800" y="9650"/>
                    </a:cubicBezTo>
                    <a:cubicBezTo>
                      <a:pt x="9825" y="8046"/>
                      <a:pt x="9173" y="6291"/>
                      <a:pt x="7670" y="5539"/>
                    </a:cubicBezTo>
                    <a:cubicBezTo>
                      <a:pt x="7174" y="5301"/>
                      <a:pt x="6602" y="5171"/>
                      <a:pt x="6035" y="5171"/>
                    </a:cubicBezTo>
                    <a:cubicBezTo>
                      <a:pt x="5112" y="5171"/>
                      <a:pt x="4203" y="5515"/>
                      <a:pt x="3660" y="6291"/>
                    </a:cubicBezTo>
                    <a:cubicBezTo>
                      <a:pt x="3183" y="7018"/>
                      <a:pt x="3058" y="7945"/>
                      <a:pt x="3334" y="8772"/>
                    </a:cubicBezTo>
                    <a:cubicBezTo>
                      <a:pt x="3584" y="9600"/>
                      <a:pt x="4261" y="10226"/>
                      <a:pt x="5063" y="10527"/>
                    </a:cubicBezTo>
                    <a:cubicBezTo>
                      <a:pt x="5370" y="10636"/>
                      <a:pt x="5727" y="10705"/>
                      <a:pt x="6081" y="10705"/>
                    </a:cubicBezTo>
                    <a:cubicBezTo>
                      <a:pt x="6624" y="10705"/>
                      <a:pt x="7160" y="10541"/>
                      <a:pt x="7494" y="10101"/>
                    </a:cubicBezTo>
                    <a:cubicBezTo>
                      <a:pt x="7945" y="9549"/>
                      <a:pt x="7920" y="8722"/>
                      <a:pt x="7544" y="8121"/>
                    </a:cubicBezTo>
                    <a:lnTo>
                      <a:pt x="7544" y="8121"/>
                    </a:lnTo>
                    <a:cubicBezTo>
                      <a:pt x="7544" y="8146"/>
                      <a:pt x="7544" y="8171"/>
                      <a:pt x="7519" y="8221"/>
                    </a:cubicBezTo>
                    <a:cubicBezTo>
                      <a:pt x="7419" y="8697"/>
                      <a:pt x="7193" y="9224"/>
                      <a:pt x="6717" y="9449"/>
                    </a:cubicBezTo>
                    <a:cubicBezTo>
                      <a:pt x="6570" y="9506"/>
                      <a:pt x="6419" y="9532"/>
                      <a:pt x="6269" y="9532"/>
                    </a:cubicBezTo>
                    <a:cubicBezTo>
                      <a:pt x="6085" y="9532"/>
                      <a:pt x="5905" y="9493"/>
                      <a:pt x="5740" y="9424"/>
                    </a:cubicBezTo>
                    <a:cubicBezTo>
                      <a:pt x="5314" y="9249"/>
                      <a:pt x="4938" y="8998"/>
                      <a:pt x="4712" y="8622"/>
                    </a:cubicBezTo>
                    <a:cubicBezTo>
                      <a:pt x="4336" y="7996"/>
                      <a:pt x="4537" y="7194"/>
                      <a:pt x="5038" y="6692"/>
                    </a:cubicBezTo>
                    <a:cubicBezTo>
                      <a:pt x="5289" y="6467"/>
                      <a:pt x="5614" y="6291"/>
                      <a:pt x="5965" y="6241"/>
                    </a:cubicBezTo>
                    <a:cubicBezTo>
                      <a:pt x="5999" y="6238"/>
                      <a:pt x="6034" y="6237"/>
                      <a:pt x="6068" y="6237"/>
                    </a:cubicBezTo>
                    <a:cubicBezTo>
                      <a:pt x="6364" y="6237"/>
                      <a:pt x="6673" y="6329"/>
                      <a:pt x="6943" y="6442"/>
                    </a:cubicBezTo>
                    <a:cubicBezTo>
                      <a:pt x="7645" y="6692"/>
                      <a:pt x="8246" y="7194"/>
                      <a:pt x="8547" y="7895"/>
                    </a:cubicBezTo>
                    <a:cubicBezTo>
                      <a:pt x="8948" y="8772"/>
                      <a:pt x="8848" y="9850"/>
                      <a:pt x="8472" y="10727"/>
                    </a:cubicBezTo>
                    <a:cubicBezTo>
                      <a:pt x="8146" y="11479"/>
                      <a:pt x="7544" y="12081"/>
                      <a:pt x="6792" y="12381"/>
                    </a:cubicBezTo>
                    <a:cubicBezTo>
                      <a:pt x="6286" y="12601"/>
                      <a:pt x="5734" y="12695"/>
                      <a:pt x="5183" y="12695"/>
                    </a:cubicBezTo>
                    <a:cubicBezTo>
                      <a:pt x="4916" y="12695"/>
                      <a:pt x="4648" y="12673"/>
                      <a:pt x="4386" y="12632"/>
                    </a:cubicBezTo>
                    <a:cubicBezTo>
                      <a:pt x="3584" y="12507"/>
                      <a:pt x="2757" y="12181"/>
                      <a:pt x="2156" y="11630"/>
                    </a:cubicBezTo>
                    <a:cubicBezTo>
                      <a:pt x="1529" y="11078"/>
                      <a:pt x="1279" y="10251"/>
                      <a:pt x="1228" y="9424"/>
                    </a:cubicBezTo>
                    <a:cubicBezTo>
                      <a:pt x="1203" y="8522"/>
                      <a:pt x="1429" y="7620"/>
                      <a:pt x="1805" y="6792"/>
                    </a:cubicBezTo>
                    <a:cubicBezTo>
                      <a:pt x="2156" y="6041"/>
                      <a:pt x="2682" y="5264"/>
                      <a:pt x="3384" y="4787"/>
                    </a:cubicBezTo>
                    <a:cubicBezTo>
                      <a:pt x="3885" y="4437"/>
                      <a:pt x="4512" y="4311"/>
                      <a:pt x="5088" y="4211"/>
                    </a:cubicBezTo>
                    <a:cubicBezTo>
                      <a:pt x="5840" y="4086"/>
                      <a:pt x="6567" y="4036"/>
                      <a:pt x="7294" y="3910"/>
                    </a:cubicBezTo>
                    <a:cubicBezTo>
                      <a:pt x="8121" y="3810"/>
                      <a:pt x="8923" y="3635"/>
                      <a:pt x="9700" y="3334"/>
                    </a:cubicBezTo>
                    <a:cubicBezTo>
                      <a:pt x="10552" y="2983"/>
                      <a:pt x="11329" y="2457"/>
                      <a:pt x="11955" y="1780"/>
                    </a:cubicBezTo>
                    <a:cubicBezTo>
                      <a:pt x="12056" y="1680"/>
                      <a:pt x="12156" y="1579"/>
                      <a:pt x="12231" y="1479"/>
                    </a:cubicBezTo>
                    <a:cubicBezTo>
                      <a:pt x="12206" y="1003"/>
                      <a:pt x="12131" y="502"/>
                      <a:pt x="12081"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25"/>
              <p:cNvSpPr/>
              <p:nvPr/>
            </p:nvSpPr>
            <p:spPr>
              <a:xfrm>
                <a:off x="7492595" y="2391280"/>
                <a:ext cx="523647" cy="599922"/>
              </a:xfrm>
              <a:custGeom>
                <a:avLst/>
                <a:gdLst/>
                <a:ahLst/>
                <a:cxnLst/>
                <a:rect l="l" t="t" r="r" b="b"/>
                <a:pathLst>
                  <a:path w="12433" h="14244" extrusionOk="0">
                    <a:moveTo>
                      <a:pt x="12232" y="1"/>
                    </a:moveTo>
                    <a:cubicBezTo>
                      <a:pt x="12207" y="26"/>
                      <a:pt x="12207" y="26"/>
                      <a:pt x="12181" y="51"/>
                    </a:cubicBezTo>
                    <a:cubicBezTo>
                      <a:pt x="11605" y="778"/>
                      <a:pt x="10903" y="1404"/>
                      <a:pt x="10101" y="1906"/>
                    </a:cubicBezTo>
                    <a:cubicBezTo>
                      <a:pt x="9324" y="2407"/>
                      <a:pt x="8447" y="2758"/>
                      <a:pt x="7545" y="2958"/>
                    </a:cubicBezTo>
                    <a:cubicBezTo>
                      <a:pt x="6517" y="3209"/>
                      <a:pt x="5465" y="3209"/>
                      <a:pt x="4462" y="3435"/>
                    </a:cubicBezTo>
                    <a:cubicBezTo>
                      <a:pt x="3961" y="3535"/>
                      <a:pt x="3485" y="3685"/>
                      <a:pt x="3034" y="3911"/>
                    </a:cubicBezTo>
                    <a:cubicBezTo>
                      <a:pt x="2658" y="4136"/>
                      <a:pt x="2282" y="4387"/>
                      <a:pt x="1981" y="4713"/>
                    </a:cubicBezTo>
                    <a:cubicBezTo>
                      <a:pt x="1304" y="5364"/>
                      <a:pt x="828" y="6166"/>
                      <a:pt x="502" y="7044"/>
                    </a:cubicBezTo>
                    <a:cubicBezTo>
                      <a:pt x="126" y="8046"/>
                      <a:pt x="1" y="9149"/>
                      <a:pt x="176" y="10201"/>
                    </a:cubicBezTo>
                    <a:cubicBezTo>
                      <a:pt x="327" y="11079"/>
                      <a:pt x="728" y="11931"/>
                      <a:pt x="1329" y="12607"/>
                    </a:cubicBezTo>
                    <a:cubicBezTo>
                      <a:pt x="2006" y="13334"/>
                      <a:pt x="2933" y="13710"/>
                      <a:pt x="3886" y="13936"/>
                    </a:cubicBezTo>
                    <a:cubicBezTo>
                      <a:pt x="4612" y="14113"/>
                      <a:pt x="5385" y="14243"/>
                      <a:pt x="6156" y="14243"/>
                    </a:cubicBezTo>
                    <a:cubicBezTo>
                      <a:pt x="6369" y="14243"/>
                      <a:pt x="6581" y="14233"/>
                      <a:pt x="6793" y="14212"/>
                    </a:cubicBezTo>
                    <a:cubicBezTo>
                      <a:pt x="7695" y="14111"/>
                      <a:pt x="8572" y="13735"/>
                      <a:pt x="9149" y="13009"/>
                    </a:cubicBezTo>
                    <a:cubicBezTo>
                      <a:pt x="9725" y="12282"/>
                      <a:pt x="10001" y="11379"/>
                      <a:pt x="10101" y="10477"/>
                    </a:cubicBezTo>
                    <a:cubicBezTo>
                      <a:pt x="10302" y="8798"/>
                      <a:pt x="9801" y="6893"/>
                      <a:pt x="8372" y="5866"/>
                    </a:cubicBezTo>
                    <a:cubicBezTo>
                      <a:pt x="7762" y="5442"/>
                      <a:pt x="6991" y="5211"/>
                      <a:pt x="6229" y="5211"/>
                    </a:cubicBezTo>
                    <a:cubicBezTo>
                      <a:pt x="5456" y="5211"/>
                      <a:pt x="4692" y="5449"/>
                      <a:pt x="4111" y="5966"/>
                    </a:cubicBezTo>
                    <a:cubicBezTo>
                      <a:pt x="3460" y="6542"/>
                      <a:pt x="3134" y="7420"/>
                      <a:pt x="3184" y="8272"/>
                    </a:cubicBezTo>
                    <a:cubicBezTo>
                      <a:pt x="3234" y="9174"/>
                      <a:pt x="3685" y="9976"/>
                      <a:pt x="4412" y="10502"/>
                    </a:cubicBezTo>
                    <a:cubicBezTo>
                      <a:pt x="4919" y="10883"/>
                      <a:pt x="5570" y="11106"/>
                      <a:pt x="6223" y="11106"/>
                    </a:cubicBezTo>
                    <a:cubicBezTo>
                      <a:pt x="6474" y="11106"/>
                      <a:pt x="6725" y="11073"/>
                      <a:pt x="6968" y="11003"/>
                    </a:cubicBezTo>
                    <a:cubicBezTo>
                      <a:pt x="7369" y="10878"/>
                      <a:pt x="7745" y="10628"/>
                      <a:pt x="7946" y="10252"/>
                    </a:cubicBezTo>
                    <a:cubicBezTo>
                      <a:pt x="8146" y="9901"/>
                      <a:pt x="8196" y="9500"/>
                      <a:pt x="8171" y="9099"/>
                    </a:cubicBezTo>
                    <a:cubicBezTo>
                      <a:pt x="8121" y="8723"/>
                      <a:pt x="7971" y="8347"/>
                      <a:pt x="7745" y="8046"/>
                    </a:cubicBezTo>
                    <a:cubicBezTo>
                      <a:pt x="7731" y="8032"/>
                      <a:pt x="7713" y="8026"/>
                      <a:pt x="7695" y="8026"/>
                    </a:cubicBezTo>
                    <a:cubicBezTo>
                      <a:pt x="7647" y="8026"/>
                      <a:pt x="7595" y="8067"/>
                      <a:pt x="7595" y="8121"/>
                    </a:cubicBezTo>
                    <a:cubicBezTo>
                      <a:pt x="7570" y="8171"/>
                      <a:pt x="7595" y="8146"/>
                      <a:pt x="7570" y="8196"/>
                    </a:cubicBezTo>
                    <a:cubicBezTo>
                      <a:pt x="7570" y="8272"/>
                      <a:pt x="7545" y="8347"/>
                      <a:pt x="7520" y="8422"/>
                    </a:cubicBezTo>
                    <a:cubicBezTo>
                      <a:pt x="7470" y="8648"/>
                      <a:pt x="7394" y="8873"/>
                      <a:pt x="7269" y="9074"/>
                    </a:cubicBezTo>
                    <a:cubicBezTo>
                      <a:pt x="7144" y="9299"/>
                      <a:pt x="6968" y="9475"/>
                      <a:pt x="6718" y="9550"/>
                    </a:cubicBezTo>
                    <a:cubicBezTo>
                      <a:pt x="6632" y="9574"/>
                      <a:pt x="6542" y="9585"/>
                      <a:pt x="6452" y="9585"/>
                    </a:cubicBezTo>
                    <a:cubicBezTo>
                      <a:pt x="6176" y="9585"/>
                      <a:pt x="5892" y="9482"/>
                      <a:pt x="5665" y="9349"/>
                    </a:cubicBezTo>
                    <a:cubicBezTo>
                      <a:pt x="5314" y="9149"/>
                      <a:pt x="5014" y="8848"/>
                      <a:pt x="4913" y="8472"/>
                    </a:cubicBezTo>
                    <a:cubicBezTo>
                      <a:pt x="4813" y="8146"/>
                      <a:pt x="4863" y="7795"/>
                      <a:pt x="5014" y="7495"/>
                    </a:cubicBezTo>
                    <a:cubicBezTo>
                      <a:pt x="5164" y="7194"/>
                      <a:pt x="5415" y="6943"/>
                      <a:pt x="5715" y="6768"/>
                    </a:cubicBezTo>
                    <a:cubicBezTo>
                      <a:pt x="5891" y="6680"/>
                      <a:pt x="6076" y="6643"/>
                      <a:pt x="6265" y="6643"/>
                    </a:cubicBezTo>
                    <a:cubicBezTo>
                      <a:pt x="6398" y="6643"/>
                      <a:pt x="6533" y="6662"/>
                      <a:pt x="6668" y="6693"/>
                    </a:cubicBezTo>
                    <a:cubicBezTo>
                      <a:pt x="7344" y="6868"/>
                      <a:pt x="7996" y="7244"/>
                      <a:pt x="8372" y="7821"/>
                    </a:cubicBezTo>
                    <a:cubicBezTo>
                      <a:pt x="8923" y="8623"/>
                      <a:pt x="8898" y="9650"/>
                      <a:pt x="8623" y="10527"/>
                    </a:cubicBezTo>
                    <a:cubicBezTo>
                      <a:pt x="8397" y="11329"/>
                      <a:pt x="7871" y="11956"/>
                      <a:pt x="7144" y="12357"/>
                    </a:cubicBezTo>
                    <a:cubicBezTo>
                      <a:pt x="6566" y="12636"/>
                      <a:pt x="5925" y="12756"/>
                      <a:pt x="5296" y="12756"/>
                    </a:cubicBezTo>
                    <a:cubicBezTo>
                      <a:pt x="5134" y="12756"/>
                      <a:pt x="4972" y="12748"/>
                      <a:pt x="4813" y="12733"/>
                    </a:cubicBezTo>
                    <a:cubicBezTo>
                      <a:pt x="4011" y="12633"/>
                      <a:pt x="3209" y="12332"/>
                      <a:pt x="2557" y="11831"/>
                    </a:cubicBezTo>
                    <a:cubicBezTo>
                      <a:pt x="1931" y="11329"/>
                      <a:pt x="1630" y="10552"/>
                      <a:pt x="1580" y="9750"/>
                    </a:cubicBezTo>
                    <a:cubicBezTo>
                      <a:pt x="1530" y="8873"/>
                      <a:pt x="1730" y="7971"/>
                      <a:pt x="2106" y="7169"/>
                    </a:cubicBezTo>
                    <a:cubicBezTo>
                      <a:pt x="2282" y="6768"/>
                      <a:pt x="2507" y="6367"/>
                      <a:pt x="2783" y="6016"/>
                    </a:cubicBezTo>
                    <a:cubicBezTo>
                      <a:pt x="3008" y="5715"/>
                      <a:pt x="3284" y="5414"/>
                      <a:pt x="3610" y="5189"/>
                    </a:cubicBezTo>
                    <a:cubicBezTo>
                      <a:pt x="4111" y="4838"/>
                      <a:pt x="4713" y="4713"/>
                      <a:pt x="5289" y="4612"/>
                    </a:cubicBezTo>
                    <a:cubicBezTo>
                      <a:pt x="5991" y="4487"/>
                      <a:pt x="6693" y="4437"/>
                      <a:pt x="7394" y="4337"/>
                    </a:cubicBezTo>
                    <a:cubicBezTo>
                      <a:pt x="8196" y="4211"/>
                      <a:pt x="8999" y="4061"/>
                      <a:pt x="9750" y="3785"/>
                    </a:cubicBezTo>
                    <a:cubicBezTo>
                      <a:pt x="10552" y="3485"/>
                      <a:pt x="11304" y="3034"/>
                      <a:pt x="11956" y="2432"/>
                    </a:cubicBezTo>
                    <a:cubicBezTo>
                      <a:pt x="12131" y="2282"/>
                      <a:pt x="12282" y="2106"/>
                      <a:pt x="12432" y="1956"/>
                    </a:cubicBezTo>
                    <a:cubicBezTo>
                      <a:pt x="12432" y="1856"/>
                      <a:pt x="12432" y="1780"/>
                      <a:pt x="12407" y="1705"/>
                    </a:cubicBezTo>
                    <a:cubicBezTo>
                      <a:pt x="12332" y="1805"/>
                      <a:pt x="12232" y="1906"/>
                      <a:pt x="12131" y="2006"/>
                    </a:cubicBezTo>
                    <a:cubicBezTo>
                      <a:pt x="11505" y="2683"/>
                      <a:pt x="10728" y="3209"/>
                      <a:pt x="9876" y="3560"/>
                    </a:cubicBezTo>
                    <a:cubicBezTo>
                      <a:pt x="9099" y="3861"/>
                      <a:pt x="8297" y="4036"/>
                      <a:pt x="7470" y="4136"/>
                    </a:cubicBezTo>
                    <a:cubicBezTo>
                      <a:pt x="6743" y="4262"/>
                      <a:pt x="6016" y="4312"/>
                      <a:pt x="5289" y="4437"/>
                    </a:cubicBezTo>
                    <a:cubicBezTo>
                      <a:pt x="4688" y="4537"/>
                      <a:pt x="4061" y="4663"/>
                      <a:pt x="3560" y="5013"/>
                    </a:cubicBezTo>
                    <a:cubicBezTo>
                      <a:pt x="2858" y="5490"/>
                      <a:pt x="2332" y="6267"/>
                      <a:pt x="1981" y="7018"/>
                    </a:cubicBezTo>
                    <a:cubicBezTo>
                      <a:pt x="1605" y="7846"/>
                      <a:pt x="1379" y="8748"/>
                      <a:pt x="1404" y="9650"/>
                    </a:cubicBezTo>
                    <a:cubicBezTo>
                      <a:pt x="1455" y="10477"/>
                      <a:pt x="1705" y="11304"/>
                      <a:pt x="2332" y="11856"/>
                    </a:cubicBezTo>
                    <a:cubicBezTo>
                      <a:pt x="2933" y="12407"/>
                      <a:pt x="3760" y="12733"/>
                      <a:pt x="4562" y="12858"/>
                    </a:cubicBezTo>
                    <a:cubicBezTo>
                      <a:pt x="4824" y="12899"/>
                      <a:pt x="5092" y="12921"/>
                      <a:pt x="5359" y="12921"/>
                    </a:cubicBezTo>
                    <a:cubicBezTo>
                      <a:pt x="5910" y="12921"/>
                      <a:pt x="6462" y="12827"/>
                      <a:pt x="6968" y="12607"/>
                    </a:cubicBezTo>
                    <a:cubicBezTo>
                      <a:pt x="7720" y="12307"/>
                      <a:pt x="8322" y="11705"/>
                      <a:pt x="8648" y="10953"/>
                    </a:cubicBezTo>
                    <a:cubicBezTo>
                      <a:pt x="9024" y="10076"/>
                      <a:pt x="9124" y="8998"/>
                      <a:pt x="8723" y="8121"/>
                    </a:cubicBezTo>
                    <a:cubicBezTo>
                      <a:pt x="8422" y="7420"/>
                      <a:pt x="7821" y="6918"/>
                      <a:pt x="7119" y="6668"/>
                    </a:cubicBezTo>
                    <a:cubicBezTo>
                      <a:pt x="6849" y="6555"/>
                      <a:pt x="6540" y="6463"/>
                      <a:pt x="6244" y="6463"/>
                    </a:cubicBezTo>
                    <a:cubicBezTo>
                      <a:pt x="6210" y="6463"/>
                      <a:pt x="6175" y="6464"/>
                      <a:pt x="6141" y="6467"/>
                    </a:cubicBezTo>
                    <a:cubicBezTo>
                      <a:pt x="5790" y="6517"/>
                      <a:pt x="5465" y="6693"/>
                      <a:pt x="5214" y="6918"/>
                    </a:cubicBezTo>
                    <a:cubicBezTo>
                      <a:pt x="4713" y="7420"/>
                      <a:pt x="4512" y="8222"/>
                      <a:pt x="4888" y="8848"/>
                    </a:cubicBezTo>
                    <a:cubicBezTo>
                      <a:pt x="5114" y="9224"/>
                      <a:pt x="5490" y="9475"/>
                      <a:pt x="5916" y="9650"/>
                    </a:cubicBezTo>
                    <a:cubicBezTo>
                      <a:pt x="6081" y="9719"/>
                      <a:pt x="6261" y="9758"/>
                      <a:pt x="6445" y="9758"/>
                    </a:cubicBezTo>
                    <a:cubicBezTo>
                      <a:pt x="6595" y="9758"/>
                      <a:pt x="6746" y="9732"/>
                      <a:pt x="6893" y="9675"/>
                    </a:cubicBezTo>
                    <a:cubicBezTo>
                      <a:pt x="7369" y="9450"/>
                      <a:pt x="7595" y="8923"/>
                      <a:pt x="7695" y="8447"/>
                    </a:cubicBezTo>
                    <a:cubicBezTo>
                      <a:pt x="7720" y="8397"/>
                      <a:pt x="7720" y="8372"/>
                      <a:pt x="7720" y="8347"/>
                    </a:cubicBezTo>
                    <a:lnTo>
                      <a:pt x="7720" y="8347"/>
                    </a:lnTo>
                    <a:cubicBezTo>
                      <a:pt x="8096" y="8948"/>
                      <a:pt x="8121" y="9775"/>
                      <a:pt x="7670" y="10327"/>
                    </a:cubicBezTo>
                    <a:cubicBezTo>
                      <a:pt x="7336" y="10767"/>
                      <a:pt x="6800" y="10931"/>
                      <a:pt x="6257" y="10931"/>
                    </a:cubicBezTo>
                    <a:cubicBezTo>
                      <a:pt x="5903" y="10931"/>
                      <a:pt x="5546" y="10862"/>
                      <a:pt x="5239" y="10753"/>
                    </a:cubicBezTo>
                    <a:cubicBezTo>
                      <a:pt x="4437" y="10452"/>
                      <a:pt x="3760" y="9826"/>
                      <a:pt x="3510" y="8998"/>
                    </a:cubicBezTo>
                    <a:cubicBezTo>
                      <a:pt x="3234" y="8171"/>
                      <a:pt x="3359" y="7244"/>
                      <a:pt x="3836" y="6517"/>
                    </a:cubicBezTo>
                    <a:cubicBezTo>
                      <a:pt x="4379" y="5741"/>
                      <a:pt x="5288" y="5397"/>
                      <a:pt x="6211" y="5397"/>
                    </a:cubicBezTo>
                    <a:cubicBezTo>
                      <a:pt x="6778" y="5397"/>
                      <a:pt x="7350" y="5527"/>
                      <a:pt x="7846" y="5765"/>
                    </a:cubicBezTo>
                    <a:cubicBezTo>
                      <a:pt x="9349" y="6517"/>
                      <a:pt x="10001" y="8272"/>
                      <a:pt x="9976" y="9876"/>
                    </a:cubicBezTo>
                    <a:cubicBezTo>
                      <a:pt x="9976" y="10728"/>
                      <a:pt x="9775" y="11630"/>
                      <a:pt x="9349" y="12382"/>
                    </a:cubicBezTo>
                    <a:cubicBezTo>
                      <a:pt x="9124" y="12783"/>
                      <a:pt x="8848" y="13159"/>
                      <a:pt x="8472" y="13435"/>
                    </a:cubicBezTo>
                    <a:cubicBezTo>
                      <a:pt x="8096" y="13685"/>
                      <a:pt x="7695" y="13861"/>
                      <a:pt x="7269" y="13961"/>
                    </a:cubicBezTo>
                    <a:cubicBezTo>
                      <a:pt x="6908" y="14041"/>
                      <a:pt x="6543" y="14073"/>
                      <a:pt x="6179" y="14073"/>
                    </a:cubicBezTo>
                    <a:cubicBezTo>
                      <a:pt x="5633" y="14073"/>
                      <a:pt x="5089" y="14001"/>
                      <a:pt x="4562" y="13911"/>
                    </a:cubicBezTo>
                    <a:cubicBezTo>
                      <a:pt x="3610" y="13735"/>
                      <a:pt x="2633" y="13485"/>
                      <a:pt x="1881" y="12858"/>
                    </a:cubicBezTo>
                    <a:cubicBezTo>
                      <a:pt x="1204" y="12307"/>
                      <a:pt x="703" y="11530"/>
                      <a:pt x="477" y="10703"/>
                    </a:cubicBezTo>
                    <a:cubicBezTo>
                      <a:pt x="176" y="9750"/>
                      <a:pt x="227" y="8698"/>
                      <a:pt x="477" y="7745"/>
                    </a:cubicBezTo>
                    <a:cubicBezTo>
                      <a:pt x="928" y="5991"/>
                      <a:pt x="2106" y="4312"/>
                      <a:pt x="3886" y="3760"/>
                    </a:cubicBezTo>
                    <a:cubicBezTo>
                      <a:pt x="4838" y="3460"/>
                      <a:pt x="5816" y="3409"/>
                      <a:pt x="6793" y="3284"/>
                    </a:cubicBezTo>
                    <a:cubicBezTo>
                      <a:pt x="7695" y="3159"/>
                      <a:pt x="8572" y="2908"/>
                      <a:pt x="9374" y="2507"/>
                    </a:cubicBezTo>
                    <a:cubicBezTo>
                      <a:pt x="10176" y="2106"/>
                      <a:pt x="10903" y="1605"/>
                      <a:pt x="11555" y="1003"/>
                    </a:cubicBezTo>
                    <a:cubicBezTo>
                      <a:pt x="11806" y="753"/>
                      <a:pt x="12031" y="502"/>
                      <a:pt x="12257" y="226"/>
                    </a:cubicBezTo>
                    <a:cubicBezTo>
                      <a:pt x="12257" y="151"/>
                      <a:pt x="12232" y="76"/>
                      <a:pt x="1223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25"/>
              <p:cNvSpPr/>
              <p:nvPr/>
            </p:nvSpPr>
            <p:spPr>
              <a:xfrm>
                <a:off x="5629522" y="1018833"/>
                <a:ext cx="466578" cy="415236"/>
              </a:xfrm>
              <a:custGeom>
                <a:avLst/>
                <a:gdLst/>
                <a:ahLst/>
                <a:cxnLst/>
                <a:rect l="l" t="t" r="r" b="b"/>
                <a:pathLst>
                  <a:path w="11078" h="9859" extrusionOk="0">
                    <a:moveTo>
                      <a:pt x="7295" y="0"/>
                    </a:moveTo>
                    <a:cubicBezTo>
                      <a:pt x="7136" y="0"/>
                      <a:pt x="6976" y="10"/>
                      <a:pt x="6817" y="30"/>
                    </a:cubicBezTo>
                    <a:cubicBezTo>
                      <a:pt x="5113" y="231"/>
                      <a:pt x="3810" y="1559"/>
                      <a:pt x="3158" y="3113"/>
                    </a:cubicBezTo>
                    <a:cubicBezTo>
                      <a:pt x="2832" y="3890"/>
                      <a:pt x="2607" y="4817"/>
                      <a:pt x="2832" y="5644"/>
                    </a:cubicBezTo>
                    <a:cubicBezTo>
                      <a:pt x="2932" y="6070"/>
                      <a:pt x="3158" y="6446"/>
                      <a:pt x="3509" y="6722"/>
                    </a:cubicBezTo>
                    <a:cubicBezTo>
                      <a:pt x="3835" y="6998"/>
                      <a:pt x="4286" y="7173"/>
                      <a:pt x="4712" y="7273"/>
                    </a:cubicBezTo>
                    <a:cubicBezTo>
                      <a:pt x="4965" y="7327"/>
                      <a:pt x="5224" y="7355"/>
                      <a:pt x="5484" y="7355"/>
                    </a:cubicBezTo>
                    <a:cubicBezTo>
                      <a:pt x="6074" y="7355"/>
                      <a:pt x="6663" y="7211"/>
                      <a:pt x="7168" y="6898"/>
                    </a:cubicBezTo>
                    <a:cubicBezTo>
                      <a:pt x="7845" y="6497"/>
                      <a:pt x="8246" y="5720"/>
                      <a:pt x="8221" y="4918"/>
                    </a:cubicBezTo>
                    <a:cubicBezTo>
                      <a:pt x="8196" y="4542"/>
                      <a:pt x="8070" y="4166"/>
                      <a:pt x="7820" y="3865"/>
                    </a:cubicBezTo>
                    <a:cubicBezTo>
                      <a:pt x="7619" y="3639"/>
                      <a:pt x="7318" y="3489"/>
                      <a:pt x="6993" y="3414"/>
                    </a:cubicBezTo>
                    <a:cubicBezTo>
                      <a:pt x="6879" y="3388"/>
                      <a:pt x="6761" y="3375"/>
                      <a:pt x="6642" y="3375"/>
                    </a:cubicBezTo>
                    <a:cubicBezTo>
                      <a:pt x="6186" y="3375"/>
                      <a:pt x="5722" y="3567"/>
                      <a:pt x="5464" y="3965"/>
                    </a:cubicBezTo>
                    <a:cubicBezTo>
                      <a:pt x="5489" y="3940"/>
                      <a:pt x="5514" y="3940"/>
                      <a:pt x="5539" y="3940"/>
                    </a:cubicBezTo>
                    <a:cubicBezTo>
                      <a:pt x="5940" y="3940"/>
                      <a:pt x="6366" y="3965"/>
                      <a:pt x="6742" y="4141"/>
                    </a:cubicBezTo>
                    <a:cubicBezTo>
                      <a:pt x="6917" y="4216"/>
                      <a:pt x="7068" y="4366"/>
                      <a:pt x="7143" y="4567"/>
                    </a:cubicBezTo>
                    <a:cubicBezTo>
                      <a:pt x="7243" y="4792"/>
                      <a:pt x="7193" y="5068"/>
                      <a:pt x="7093" y="5319"/>
                    </a:cubicBezTo>
                    <a:cubicBezTo>
                      <a:pt x="6845" y="5937"/>
                      <a:pt x="6140" y="6267"/>
                      <a:pt x="5479" y="6267"/>
                    </a:cubicBezTo>
                    <a:cubicBezTo>
                      <a:pt x="5337" y="6267"/>
                      <a:pt x="5196" y="6252"/>
                      <a:pt x="5063" y="6221"/>
                    </a:cubicBezTo>
                    <a:cubicBezTo>
                      <a:pt x="4662" y="6121"/>
                      <a:pt x="4311" y="5895"/>
                      <a:pt x="4110" y="5544"/>
                    </a:cubicBezTo>
                    <a:cubicBezTo>
                      <a:pt x="3860" y="5093"/>
                      <a:pt x="3935" y="4517"/>
                      <a:pt x="4085" y="4040"/>
                    </a:cubicBezTo>
                    <a:cubicBezTo>
                      <a:pt x="4486" y="2762"/>
                      <a:pt x="5489" y="1509"/>
                      <a:pt x="6892" y="1359"/>
                    </a:cubicBezTo>
                    <a:cubicBezTo>
                      <a:pt x="6967" y="1352"/>
                      <a:pt x="7042" y="1349"/>
                      <a:pt x="7116" y="1349"/>
                    </a:cubicBezTo>
                    <a:cubicBezTo>
                      <a:pt x="8135" y="1349"/>
                      <a:pt x="9077" y="1980"/>
                      <a:pt x="9474" y="2938"/>
                    </a:cubicBezTo>
                    <a:cubicBezTo>
                      <a:pt x="9699" y="3514"/>
                      <a:pt x="9699" y="4166"/>
                      <a:pt x="9624" y="4767"/>
                    </a:cubicBezTo>
                    <a:cubicBezTo>
                      <a:pt x="9524" y="5444"/>
                      <a:pt x="9273" y="6096"/>
                      <a:pt x="8922" y="6697"/>
                    </a:cubicBezTo>
                    <a:cubicBezTo>
                      <a:pt x="8221" y="7875"/>
                      <a:pt x="7018" y="8802"/>
                      <a:pt x="5589" y="8802"/>
                    </a:cubicBezTo>
                    <a:cubicBezTo>
                      <a:pt x="4135" y="8802"/>
                      <a:pt x="2732" y="7950"/>
                      <a:pt x="2005" y="6697"/>
                    </a:cubicBezTo>
                    <a:cubicBezTo>
                      <a:pt x="1379" y="5644"/>
                      <a:pt x="1203" y="4341"/>
                      <a:pt x="1303" y="3113"/>
                    </a:cubicBezTo>
                    <a:cubicBezTo>
                      <a:pt x="1354" y="2787"/>
                      <a:pt x="1404" y="2486"/>
                      <a:pt x="1479" y="2161"/>
                    </a:cubicBezTo>
                    <a:cubicBezTo>
                      <a:pt x="1479" y="2161"/>
                      <a:pt x="1479" y="2136"/>
                      <a:pt x="1479" y="2136"/>
                    </a:cubicBezTo>
                    <a:cubicBezTo>
                      <a:pt x="1128" y="2311"/>
                      <a:pt x="777" y="2486"/>
                      <a:pt x="451" y="2662"/>
                    </a:cubicBezTo>
                    <a:cubicBezTo>
                      <a:pt x="125" y="3489"/>
                      <a:pt x="0" y="4416"/>
                      <a:pt x="100" y="5294"/>
                    </a:cubicBezTo>
                    <a:cubicBezTo>
                      <a:pt x="176" y="6020"/>
                      <a:pt x="401" y="6747"/>
                      <a:pt x="802" y="7374"/>
                    </a:cubicBezTo>
                    <a:cubicBezTo>
                      <a:pt x="1178" y="8000"/>
                      <a:pt x="1729" y="8552"/>
                      <a:pt x="2356" y="8953"/>
                    </a:cubicBezTo>
                    <a:cubicBezTo>
                      <a:pt x="3274" y="9540"/>
                      <a:pt x="4368" y="9859"/>
                      <a:pt x="5459" y="9859"/>
                    </a:cubicBezTo>
                    <a:cubicBezTo>
                      <a:pt x="5856" y="9859"/>
                      <a:pt x="6253" y="9817"/>
                      <a:pt x="6642" y="9730"/>
                    </a:cubicBezTo>
                    <a:cubicBezTo>
                      <a:pt x="8146" y="9404"/>
                      <a:pt x="9374" y="8376"/>
                      <a:pt x="10100" y="7048"/>
                    </a:cubicBezTo>
                    <a:cubicBezTo>
                      <a:pt x="10852" y="5720"/>
                      <a:pt x="11078" y="4091"/>
                      <a:pt x="10627" y="2637"/>
                    </a:cubicBezTo>
                    <a:cubicBezTo>
                      <a:pt x="10376" y="1785"/>
                      <a:pt x="9900" y="983"/>
                      <a:pt x="9148" y="507"/>
                    </a:cubicBezTo>
                    <a:cubicBezTo>
                      <a:pt x="8585" y="165"/>
                      <a:pt x="7942" y="0"/>
                      <a:pt x="7295"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p25"/>
              <p:cNvSpPr/>
              <p:nvPr/>
            </p:nvSpPr>
            <p:spPr>
              <a:xfrm>
                <a:off x="5621057" y="1011631"/>
                <a:ext cx="481403" cy="429135"/>
              </a:xfrm>
              <a:custGeom>
                <a:avLst/>
                <a:gdLst/>
                <a:ahLst/>
                <a:cxnLst/>
                <a:rect l="l" t="t" r="r" b="b"/>
                <a:pathLst>
                  <a:path w="11430" h="10189" extrusionOk="0">
                    <a:moveTo>
                      <a:pt x="7269" y="1"/>
                    </a:moveTo>
                    <a:cubicBezTo>
                      <a:pt x="6517" y="251"/>
                      <a:pt x="5790" y="502"/>
                      <a:pt x="5063" y="803"/>
                    </a:cubicBezTo>
                    <a:cubicBezTo>
                      <a:pt x="4437" y="1254"/>
                      <a:pt x="3910" y="1881"/>
                      <a:pt x="3509" y="2557"/>
                    </a:cubicBezTo>
                    <a:cubicBezTo>
                      <a:pt x="3083" y="3359"/>
                      <a:pt x="2783" y="4262"/>
                      <a:pt x="2783" y="5139"/>
                    </a:cubicBezTo>
                    <a:cubicBezTo>
                      <a:pt x="2783" y="5590"/>
                      <a:pt x="2858" y="6041"/>
                      <a:pt x="3083" y="6442"/>
                    </a:cubicBezTo>
                    <a:cubicBezTo>
                      <a:pt x="3309" y="6818"/>
                      <a:pt x="3660" y="7119"/>
                      <a:pt x="4086" y="7319"/>
                    </a:cubicBezTo>
                    <a:cubicBezTo>
                      <a:pt x="4570" y="7561"/>
                      <a:pt x="5137" y="7686"/>
                      <a:pt x="5703" y="7686"/>
                    </a:cubicBezTo>
                    <a:cubicBezTo>
                      <a:pt x="6895" y="7686"/>
                      <a:pt x="8081" y="7131"/>
                      <a:pt x="8472" y="5941"/>
                    </a:cubicBezTo>
                    <a:cubicBezTo>
                      <a:pt x="8722" y="5214"/>
                      <a:pt x="8622" y="4287"/>
                      <a:pt x="7996" y="3785"/>
                    </a:cubicBezTo>
                    <a:cubicBezTo>
                      <a:pt x="7689" y="3509"/>
                      <a:pt x="7278" y="3374"/>
                      <a:pt x="6868" y="3374"/>
                    </a:cubicBezTo>
                    <a:cubicBezTo>
                      <a:pt x="6608" y="3374"/>
                      <a:pt x="6349" y="3428"/>
                      <a:pt x="6116" y="3535"/>
                    </a:cubicBezTo>
                    <a:cubicBezTo>
                      <a:pt x="5815" y="3660"/>
                      <a:pt x="5565" y="3886"/>
                      <a:pt x="5439" y="4186"/>
                    </a:cubicBezTo>
                    <a:cubicBezTo>
                      <a:pt x="5414" y="4236"/>
                      <a:pt x="5439" y="4312"/>
                      <a:pt x="5514" y="4312"/>
                    </a:cubicBezTo>
                    <a:cubicBezTo>
                      <a:pt x="5640" y="4299"/>
                      <a:pt x="5765" y="4293"/>
                      <a:pt x="5890" y="4293"/>
                    </a:cubicBezTo>
                    <a:cubicBezTo>
                      <a:pt x="6016" y="4293"/>
                      <a:pt x="6141" y="4299"/>
                      <a:pt x="6266" y="4312"/>
                    </a:cubicBezTo>
                    <a:cubicBezTo>
                      <a:pt x="6592" y="4337"/>
                      <a:pt x="7068" y="4437"/>
                      <a:pt x="7194" y="4813"/>
                    </a:cubicBezTo>
                    <a:cubicBezTo>
                      <a:pt x="7319" y="5189"/>
                      <a:pt x="7068" y="5640"/>
                      <a:pt x="6768" y="5891"/>
                    </a:cubicBezTo>
                    <a:cubicBezTo>
                      <a:pt x="6492" y="6141"/>
                      <a:pt x="6116" y="6241"/>
                      <a:pt x="5740" y="6267"/>
                    </a:cubicBezTo>
                    <a:cubicBezTo>
                      <a:pt x="5389" y="6267"/>
                      <a:pt x="5013" y="6191"/>
                      <a:pt x="4712" y="5941"/>
                    </a:cubicBezTo>
                    <a:cubicBezTo>
                      <a:pt x="4412" y="5665"/>
                      <a:pt x="4286" y="5264"/>
                      <a:pt x="4336" y="4838"/>
                    </a:cubicBezTo>
                    <a:cubicBezTo>
                      <a:pt x="4362" y="4161"/>
                      <a:pt x="4712" y="3485"/>
                      <a:pt x="5113" y="2933"/>
                    </a:cubicBezTo>
                    <a:cubicBezTo>
                      <a:pt x="5489" y="2432"/>
                      <a:pt x="5991" y="2031"/>
                      <a:pt x="6592" y="1830"/>
                    </a:cubicBezTo>
                    <a:cubicBezTo>
                      <a:pt x="6834" y="1750"/>
                      <a:pt x="7085" y="1711"/>
                      <a:pt x="7335" y="1711"/>
                    </a:cubicBezTo>
                    <a:cubicBezTo>
                      <a:pt x="8094" y="1711"/>
                      <a:pt x="8840" y="2073"/>
                      <a:pt x="9274" y="2733"/>
                    </a:cubicBezTo>
                    <a:cubicBezTo>
                      <a:pt x="9951" y="3735"/>
                      <a:pt x="9750" y="5114"/>
                      <a:pt x="9274" y="6166"/>
                    </a:cubicBezTo>
                    <a:cubicBezTo>
                      <a:pt x="8773" y="7344"/>
                      <a:pt x="7795" y="8422"/>
                      <a:pt x="6517" y="8723"/>
                    </a:cubicBezTo>
                    <a:cubicBezTo>
                      <a:pt x="6277" y="8775"/>
                      <a:pt x="6034" y="8800"/>
                      <a:pt x="5791" y="8800"/>
                    </a:cubicBezTo>
                    <a:cubicBezTo>
                      <a:pt x="4634" y="8800"/>
                      <a:pt x="3478" y="8235"/>
                      <a:pt x="2732" y="7344"/>
                    </a:cubicBezTo>
                    <a:cubicBezTo>
                      <a:pt x="1956" y="6417"/>
                      <a:pt x="1655" y="5164"/>
                      <a:pt x="1655" y="3961"/>
                    </a:cubicBezTo>
                    <a:cubicBezTo>
                      <a:pt x="1655" y="3359"/>
                      <a:pt x="1755" y="2783"/>
                      <a:pt x="1880" y="2206"/>
                    </a:cubicBezTo>
                    <a:lnTo>
                      <a:pt x="1880" y="2206"/>
                    </a:lnTo>
                    <a:cubicBezTo>
                      <a:pt x="1805" y="2231"/>
                      <a:pt x="1755" y="2256"/>
                      <a:pt x="1680" y="2307"/>
                    </a:cubicBezTo>
                    <a:cubicBezTo>
                      <a:pt x="1680" y="2307"/>
                      <a:pt x="1680" y="2332"/>
                      <a:pt x="1680" y="2332"/>
                    </a:cubicBezTo>
                    <a:cubicBezTo>
                      <a:pt x="1605" y="2657"/>
                      <a:pt x="1555" y="2958"/>
                      <a:pt x="1504" y="3284"/>
                    </a:cubicBezTo>
                    <a:cubicBezTo>
                      <a:pt x="1404" y="4512"/>
                      <a:pt x="1580" y="5815"/>
                      <a:pt x="2206" y="6868"/>
                    </a:cubicBezTo>
                    <a:cubicBezTo>
                      <a:pt x="2933" y="8121"/>
                      <a:pt x="4336" y="8973"/>
                      <a:pt x="5790" y="8973"/>
                    </a:cubicBezTo>
                    <a:cubicBezTo>
                      <a:pt x="7219" y="8973"/>
                      <a:pt x="8422" y="8046"/>
                      <a:pt x="9123" y="6868"/>
                    </a:cubicBezTo>
                    <a:cubicBezTo>
                      <a:pt x="9474" y="6267"/>
                      <a:pt x="9725" y="5615"/>
                      <a:pt x="9825" y="4938"/>
                    </a:cubicBezTo>
                    <a:cubicBezTo>
                      <a:pt x="9900" y="4337"/>
                      <a:pt x="9900" y="3685"/>
                      <a:pt x="9675" y="3109"/>
                    </a:cubicBezTo>
                    <a:cubicBezTo>
                      <a:pt x="9278" y="2151"/>
                      <a:pt x="8336" y="1520"/>
                      <a:pt x="7317" y="1520"/>
                    </a:cubicBezTo>
                    <a:cubicBezTo>
                      <a:pt x="7243" y="1520"/>
                      <a:pt x="7168" y="1523"/>
                      <a:pt x="7093" y="1530"/>
                    </a:cubicBezTo>
                    <a:cubicBezTo>
                      <a:pt x="5690" y="1680"/>
                      <a:pt x="4687" y="2933"/>
                      <a:pt x="4286" y="4211"/>
                    </a:cubicBezTo>
                    <a:cubicBezTo>
                      <a:pt x="4136" y="4688"/>
                      <a:pt x="4061" y="5264"/>
                      <a:pt x="4311" y="5715"/>
                    </a:cubicBezTo>
                    <a:cubicBezTo>
                      <a:pt x="4512" y="6066"/>
                      <a:pt x="4863" y="6292"/>
                      <a:pt x="5264" y="6392"/>
                    </a:cubicBezTo>
                    <a:cubicBezTo>
                      <a:pt x="5397" y="6423"/>
                      <a:pt x="5538" y="6438"/>
                      <a:pt x="5680" y="6438"/>
                    </a:cubicBezTo>
                    <a:cubicBezTo>
                      <a:pt x="6341" y="6438"/>
                      <a:pt x="7046" y="6108"/>
                      <a:pt x="7294" y="5490"/>
                    </a:cubicBezTo>
                    <a:cubicBezTo>
                      <a:pt x="7394" y="5239"/>
                      <a:pt x="7444" y="4963"/>
                      <a:pt x="7344" y="4738"/>
                    </a:cubicBezTo>
                    <a:cubicBezTo>
                      <a:pt x="7269" y="4537"/>
                      <a:pt x="7118" y="4387"/>
                      <a:pt x="6943" y="4312"/>
                    </a:cubicBezTo>
                    <a:cubicBezTo>
                      <a:pt x="6567" y="4136"/>
                      <a:pt x="6141" y="4111"/>
                      <a:pt x="5740" y="4111"/>
                    </a:cubicBezTo>
                    <a:cubicBezTo>
                      <a:pt x="5715" y="4111"/>
                      <a:pt x="5690" y="4111"/>
                      <a:pt x="5665" y="4136"/>
                    </a:cubicBezTo>
                    <a:cubicBezTo>
                      <a:pt x="5923" y="3738"/>
                      <a:pt x="6387" y="3546"/>
                      <a:pt x="6843" y="3546"/>
                    </a:cubicBezTo>
                    <a:cubicBezTo>
                      <a:pt x="6962" y="3546"/>
                      <a:pt x="7080" y="3559"/>
                      <a:pt x="7194" y="3585"/>
                    </a:cubicBezTo>
                    <a:cubicBezTo>
                      <a:pt x="7519" y="3660"/>
                      <a:pt x="7820" y="3810"/>
                      <a:pt x="8021" y="4036"/>
                    </a:cubicBezTo>
                    <a:cubicBezTo>
                      <a:pt x="8271" y="4337"/>
                      <a:pt x="8397" y="4713"/>
                      <a:pt x="8422" y="5089"/>
                    </a:cubicBezTo>
                    <a:cubicBezTo>
                      <a:pt x="8447" y="5891"/>
                      <a:pt x="8046" y="6668"/>
                      <a:pt x="7369" y="7069"/>
                    </a:cubicBezTo>
                    <a:cubicBezTo>
                      <a:pt x="6864" y="7382"/>
                      <a:pt x="6275" y="7526"/>
                      <a:pt x="5685" y="7526"/>
                    </a:cubicBezTo>
                    <a:cubicBezTo>
                      <a:pt x="5425" y="7526"/>
                      <a:pt x="5166" y="7498"/>
                      <a:pt x="4913" y="7444"/>
                    </a:cubicBezTo>
                    <a:cubicBezTo>
                      <a:pt x="4487" y="7344"/>
                      <a:pt x="4036" y="7169"/>
                      <a:pt x="3710" y="6893"/>
                    </a:cubicBezTo>
                    <a:cubicBezTo>
                      <a:pt x="3359" y="6617"/>
                      <a:pt x="3133" y="6241"/>
                      <a:pt x="3033" y="5815"/>
                    </a:cubicBezTo>
                    <a:cubicBezTo>
                      <a:pt x="2808" y="4988"/>
                      <a:pt x="3033" y="4061"/>
                      <a:pt x="3359" y="3284"/>
                    </a:cubicBezTo>
                    <a:cubicBezTo>
                      <a:pt x="4011" y="1730"/>
                      <a:pt x="5314" y="402"/>
                      <a:pt x="7018" y="201"/>
                    </a:cubicBezTo>
                    <a:cubicBezTo>
                      <a:pt x="7177" y="181"/>
                      <a:pt x="7337" y="171"/>
                      <a:pt x="7496" y="171"/>
                    </a:cubicBezTo>
                    <a:cubicBezTo>
                      <a:pt x="8143" y="171"/>
                      <a:pt x="8786" y="336"/>
                      <a:pt x="9349" y="678"/>
                    </a:cubicBezTo>
                    <a:cubicBezTo>
                      <a:pt x="10101" y="1154"/>
                      <a:pt x="10577" y="1956"/>
                      <a:pt x="10828" y="2808"/>
                    </a:cubicBezTo>
                    <a:cubicBezTo>
                      <a:pt x="11279" y="4262"/>
                      <a:pt x="11053" y="5891"/>
                      <a:pt x="10301" y="7219"/>
                    </a:cubicBezTo>
                    <a:cubicBezTo>
                      <a:pt x="9575" y="8547"/>
                      <a:pt x="8347" y="9575"/>
                      <a:pt x="6843" y="9901"/>
                    </a:cubicBezTo>
                    <a:cubicBezTo>
                      <a:pt x="6454" y="9988"/>
                      <a:pt x="6057" y="10030"/>
                      <a:pt x="5660" y="10030"/>
                    </a:cubicBezTo>
                    <a:cubicBezTo>
                      <a:pt x="4569" y="10030"/>
                      <a:pt x="3475" y="9711"/>
                      <a:pt x="2557" y="9124"/>
                    </a:cubicBezTo>
                    <a:cubicBezTo>
                      <a:pt x="1930" y="8723"/>
                      <a:pt x="1379" y="8171"/>
                      <a:pt x="1003" y="7545"/>
                    </a:cubicBezTo>
                    <a:cubicBezTo>
                      <a:pt x="602" y="6918"/>
                      <a:pt x="377" y="6191"/>
                      <a:pt x="301" y="5465"/>
                    </a:cubicBezTo>
                    <a:cubicBezTo>
                      <a:pt x="201" y="4587"/>
                      <a:pt x="326" y="3660"/>
                      <a:pt x="652" y="2833"/>
                    </a:cubicBezTo>
                    <a:lnTo>
                      <a:pt x="652" y="2833"/>
                    </a:lnTo>
                    <a:cubicBezTo>
                      <a:pt x="577" y="2883"/>
                      <a:pt x="502" y="2908"/>
                      <a:pt x="427" y="2958"/>
                    </a:cubicBezTo>
                    <a:cubicBezTo>
                      <a:pt x="251" y="3434"/>
                      <a:pt x="151" y="3961"/>
                      <a:pt x="101" y="4462"/>
                    </a:cubicBezTo>
                    <a:cubicBezTo>
                      <a:pt x="1" y="6016"/>
                      <a:pt x="552" y="7595"/>
                      <a:pt x="1705" y="8673"/>
                    </a:cubicBezTo>
                    <a:cubicBezTo>
                      <a:pt x="2765" y="9664"/>
                      <a:pt x="4207" y="10188"/>
                      <a:pt x="5660" y="10188"/>
                    </a:cubicBezTo>
                    <a:cubicBezTo>
                      <a:pt x="5787" y="10188"/>
                      <a:pt x="5914" y="10184"/>
                      <a:pt x="6041" y="10176"/>
                    </a:cubicBezTo>
                    <a:cubicBezTo>
                      <a:pt x="6818" y="10126"/>
                      <a:pt x="7595" y="9926"/>
                      <a:pt x="8296" y="9525"/>
                    </a:cubicBezTo>
                    <a:cubicBezTo>
                      <a:pt x="8973" y="9149"/>
                      <a:pt x="9575" y="8597"/>
                      <a:pt x="10051" y="7946"/>
                    </a:cubicBezTo>
                    <a:cubicBezTo>
                      <a:pt x="11003" y="6668"/>
                      <a:pt x="11429" y="4988"/>
                      <a:pt x="11154" y="3384"/>
                    </a:cubicBezTo>
                    <a:cubicBezTo>
                      <a:pt x="11003" y="2507"/>
                      <a:pt x="10627" y="1605"/>
                      <a:pt x="10001" y="978"/>
                    </a:cubicBezTo>
                    <a:cubicBezTo>
                      <a:pt x="9399" y="377"/>
                      <a:pt x="8572" y="51"/>
                      <a:pt x="774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9" name="Google Shape;2269;p25"/>
              <p:cNvSpPr/>
              <p:nvPr/>
            </p:nvSpPr>
            <p:spPr>
              <a:xfrm>
                <a:off x="6760044" y="2439000"/>
                <a:ext cx="468726" cy="414857"/>
              </a:xfrm>
              <a:custGeom>
                <a:avLst/>
                <a:gdLst/>
                <a:ahLst/>
                <a:cxnLst/>
                <a:rect l="l" t="t" r="r" b="b"/>
                <a:pathLst>
                  <a:path w="11129" h="9850" extrusionOk="0">
                    <a:moveTo>
                      <a:pt x="7303" y="0"/>
                    </a:moveTo>
                    <a:cubicBezTo>
                      <a:pt x="7157" y="0"/>
                      <a:pt x="7012" y="7"/>
                      <a:pt x="6868" y="21"/>
                    </a:cubicBezTo>
                    <a:cubicBezTo>
                      <a:pt x="5163" y="246"/>
                      <a:pt x="3860" y="1600"/>
                      <a:pt x="3233" y="3129"/>
                    </a:cubicBezTo>
                    <a:cubicBezTo>
                      <a:pt x="2908" y="3931"/>
                      <a:pt x="2682" y="4833"/>
                      <a:pt x="2908" y="5685"/>
                    </a:cubicBezTo>
                    <a:cubicBezTo>
                      <a:pt x="3008" y="6111"/>
                      <a:pt x="3259" y="6462"/>
                      <a:pt x="3584" y="6738"/>
                    </a:cubicBezTo>
                    <a:cubicBezTo>
                      <a:pt x="3935" y="7013"/>
                      <a:pt x="4361" y="7189"/>
                      <a:pt x="4787" y="7264"/>
                    </a:cubicBezTo>
                    <a:cubicBezTo>
                      <a:pt x="5055" y="7321"/>
                      <a:pt x="5331" y="7351"/>
                      <a:pt x="5606" y="7351"/>
                    </a:cubicBezTo>
                    <a:cubicBezTo>
                      <a:pt x="6180" y="7351"/>
                      <a:pt x="6752" y="7218"/>
                      <a:pt x="7244" y="6913"/>
                    </a:cubicBezTo>
                    <a:cubicBezTo>
                      <a:pt x="7920" y="6487"/>
                      <a:pt x="8321" y="5710"/>
                      <a:pt x="8296" y="4908"/>
                    </a:cubicBezTo>
                    <a:cubicBezTo>
                      <a:pt x="8271" y="4532"/>
                      <a:pt x="8146" y="4156"/>
                      <a:pt x="7895" y="3880"/>
                    </a:cubicBezTo>
                    <a:cubicBezTo>
                      <a:pt x="7670" y="3630"/>
                      <a:pt x="7369" y="3479"/>
                      <a:pt x="7068" y="3404"/>
                    </a:cubicBezTo>
                    <a:cubicBezTo>
                      <a:pt x="6964" y="3386"/>
                      <a:pt x="6858" y="3377"/>
                      <a:pt x="6751" y="3377"/>
                    </a:cubicBezTo>
                    <a:cubicBezTo>
                      <a:pt x="6268" y="3377"/>
                      <a:pt x="5786" y="3565"/>
                      <a:pt x="5539" y="3956"/>
                    </a:cubicBezTo>
                    <a:lnTo>
                      <a:pt x="5614" y="3956"/>
                    </a:lnTo>
                    <a:cubicBezTo>
                      <a:pt x="5697" y="3950"/>
                      <a:pt x="5782" y="3947"/>
                      <a:pt x="5866" y="3947"/>
                    </a:cubicBezTo>
                    <a:cubicBezTo>
                      <a:pt x="6189" y="3947"/>
                      <a:pt x="6514" y="3992"/>
                      <a:pt x="6792" y="4131"/>
                    </a:cubicBezTo>
                    <a:cubicBezTo>
                      <a:pt x="6993" y="4231"/>
                      <a:pt x="7143" y="4357"/>
                      <a:pt x="7218" y="4557"/>
                    </a:cubicBezTo>
                    <a:cubicBezTo>
                      <a:pt x="7294" y="4808"/>
                      <a:pt x="7244" y="5083"/>
                      <a:pt x="7168" y="5309"/>
                    </a:cubicBezTo>
                    <a:cubicBezTo>
                      <a:pt x="6903" y="5943"/>
                      <a:pt x="6220" y="6260"/>
                      <a:pt x="5555" y="6260"/>
                    </a:cubicBezTo>
                    <a:cubicBezTo>
                      <a:pt x="5405" y="6260"/>
                      <a:pt x="5256" y="6244"/>
                      <a:pt x="5113" y="6211"/>
                    </a:cubicBezTo>
                    <a:cubicBezTo>
                      <a:pt x="4737" y="6136"/>
                      <a:pt x="4386" y="5911"/>
                      <a:pt x="4186" y="5560"/>
                    </a:cubicBezTo>
                    <a:cubicBezTo>
                      <a:pt x="3935" y="5083"/>
                      <a:pt x="3985" y="4532"/>
                      <a:pt x="4136" y="4031"/>
                    </a:cubicBezTo>
                    <a:cubicBezTo>
                      <a:pt x="4537" y="2753"/>
                      <a:pt x="5564" y="1500"/>
                      <a:pt x="6968" y="1374"/>
                    </a:cubicBezTo>
                    <a:cubicBezTo>
                      <a:pt x="7043" y="1367"/>
                      <a:pt x="7117" y="1364"/>
                      <a:pt x="7192" y="1364"/>
                    </a:cubicBezTo>
                    <a:cubicBezTo>
                      <a:pt x="8211" y="1364"/>
                      <a:pt x="9152" y="1994"/>
                      <a:pt x="9549" y="2928"/>
                    </a:cubicBezTo>
                    <a:cubicBezTo>
                      <a:pt x="9775" y="3505"/>
                      <a:pt x="9775" y="4156"/>
                      <a:pt x="9675" y="4758"/>
                    </a:cubicBezTo>
                    <a:cubicBezTo>
                      <a:pt x="9574" y="5459"/>
                      <a:pt x="9349" y="6111"/>
                      <a:pt x="8998" y="6688"/>
                    </a:cubicBezTo>
                    <a:cubicBezTo>
                      <a:pt x="8296" y="7891"/>
                      <a:pt x="7093" y="8793"/>
                      <a:pt x="5665" y="8793"/>
                    </a:cubicBezTo>
                    <a:cubicBezTo>
                      <a:pt x="5643" y="8793"/>
                      <a:pt x="5622" y="8793"/>
                      <a:pt x="5601" y="8793"/>
                    </a:cubicBezTo>
                    <a:cubicBezTo>
                      <a:pt x="4146" y="8793"/>
                      <a:pt x="2797" y="7948"/>
                      <a:pt x="2056" y="6713"/>
                    </a:cubicBezTo>
                    <a:cubicBezTo>
                      <a:pt x="1454" y="5635"/>
                      <a:pt x="1254" y="4332"/>
                      <a:pt x="1379" y="3129"/>
                    </a:cubicBezTo>
                    <a:cubicBezTo>
                      <a:pt x="1404" y="2803"/>
                      <a:pt x="1479" y="2477"/>
                      <a:pt x="1529" y="2176"/>
                    </a:cubicBezTo>
                    <a:cubicBezTo>
                      <a:pt x="1629" y="1775"/>
                      <a:pt x="1705" y="1399"/>
                      <a:pt x="1805" y="1023"/>
                    </a:cubicBezTo>
                    <a:cubicBezTo>
                      <a:pt x="1855" y="898"/>
                      <a:pt x="1880" y="773"/>
                      <a:pt x="1930" y="647"/>
                    </a:cubicBezTo>
                    <a:lnTo>
                      <a:pt x="1930" y="647"/>
                    </a:lnTo>
                    <a:cubicBezTo>
                      <a:pt x="1730" y="798"/>
                      <a:pt x="1554" y="973"/>
                      <a:pt x="1404" y="1174"/>
                    </a:cubicBezTo>
                    <a:cubicBezTo>
                      <a:pt x="426" y="2302"/>
                      <a:pt x="0" y="3830"/>
                      <a:pt x="151" y="5309"/>
                    </a:cubicBezTo>
                    <a:cubicBezTo>
                      <a:pt x="251" y="6036"/>
                      <a:pt x="477" y="6763"/>
                      <a:pt x="853" y="7389"/>
                    </a:cubicBezTo>
                    <a:cubicBezTo>
                      <a:pt x="1254" y="8016"/>
                      <a:pt x="1805" y="8542"/>
                      <a:pt x="2431" y="8943"/>
                    </a:cubicBezTo>
                    <a:cubicBezTo>
                      <a:pt x="3350" y="9531"/>
                      <a:pt x="4443" y="9849"/>
                      <a:pt x="5524" y="9849"/>
                    </a:cubicBezTo>
                    <a:cubicBezTo>
                      <a:pt x="5918" y="9849"/>
                      <a:pt x="6311" y="9807"/>
                      <a:pt x="6692" y="9720"/>
                    </a:cubicBezTo>
                    <a:cubicBezTo>
                      <a:pt x="8221" y="9394"/>
                      <a:pt x="9449" y="8392"/>
                      <a:pt x="10176" y="7038"/>
                    </a:cubicBezTo>
                    <a:cubicBezTo>
                      <a:pt x="10903" y="5710"/>
                      <a:pt x="11128" y="4081"/>
                      <a:pt x="10702" y="2627"/>
                    </a:cubicBezTo>
                    <a:cubicBezTo>
                      <a:pt x="10452" y="1775"/>
                      <a:pt x="9975" y="973"/>
                      <a:pt x="9198" y="497"/>
                    </a:cubicBezTo>
                    <a:cubicBezTo>
                      <a:pt x="8643" y="147"/>
                      <a:pt x="7970" y="0"/>
                      <a:pt x="7303"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0" name="Google Shape;2270;p25"/>
              <p:cNvSpPr/>
              <p:nvPr/>
            </p:nvSpPr>
            <p:spPr>
              <a:xfrm>
                <a:off x="6753726" y="2432177"/>
                <a:ext cx="481361" cy="429388"/>
              </a:xfrm>
              <a:custGeom>
                <a:avLst/>
                <a:gdLst/>
                <a:ahLst/>
                <a:cxnLst/>
                <a:rect l="l" t="t" r="r" b="b"/>
                <a:pathLst>
                  <a:path w="11429" h="10195" extrusionOk="0">
                    <a:moveTo>
                      <a:pt x="7453" y="162"/>
                    </a:moveTo>
                    <a:cubicBezTo>
                      <a:pt x="8120" y="162"/>
                      <a:pt x="8793" y="309"/>
                      <a:pt x="9348" y="659"/>
                    </a:cubicBezTo>
                    <a:cubicBezTo>
                      <a:pt x="10125" y="1135"/>
                      <a:pt x="10602" y="1937"/>
                      <a:pt x="10852" y="2789"/>
                    </a:cubicBezTo>
                    <a:cubicBezTo>
                      <a:pt x="11278" y="4243"/>
                      <a:pt x="11053" y="5872"/>
                      <a:pt x="10326" y="7200"/>
                    </a:cubicBezTo>
                    <a:cubicBezTo>
                      <a:pt x="9599" y="8554"/>
                      <a:pt x="8371" y="9556"/>
                      <a:pt x="6842" y="9882"/>
                    </a:cubicBezTo>
                    <a:cubicBezTo>
                      <a:pt x="6461" y="9969"/>
                      <a:pt x="6068" y="10011"/>
                      <a:pt x="5674" y="10011"/>
                    </a:cubicBezTo>
                    <a:cubicBezTo>
                      <a:pt x="4593" y="10011"/>
                      <a:pt x="3500" y="9693"/>
                      <a:pt x="2581" y="9105"/>
                    </a:cubicBezTo>
                    <a:cubicBezTo>
                      <a:pt x="1955" y="8704"/>
                      <a:pt x="1404" y="8178"/>
                      <a:pt x="1003" y="7551"/>
                    </a:cubicBezTo>
                    <a:cubicBezTo>
                      <a:pt x="627" y="6925"/>
                      <a:pt x="401" y="6198"/>
                      <a:pt x="301" y="5471"/>
                    </a:cubicBezTo>
                    <a:cubicBezTo>
                      <a:pt x="150" y="3992"/>
                      <a:pt x="576" y="2464"/>
                      <a:pt x="1554" y="1336"/>
                    </a:cubicBezTo>
                    <a:cubicBezTo>
                      <a:pt x="1704" y="1135"/>
                      <a:pt x="1880" y="960"/>
                      <a:pt x="2080" y="809"/>
                    </a:cubicBezTo>
                    <a:lnTo>
                      <a:pt x="2080" y="809"/>
                    </a:lnTo>
                    <a:cubicBezTo>
                      <a:pt x="2030" y="935"/>
                      <a:pt x="2005" y="1060"/>
                      <a:pt x="1955" y="1185"/>
                    </a:cubicBezTo>
                    <a:cubicBezTo>
                      <a:pt x="1855" y="1561"/>
                      <a:pt x="1779" y="1937"/>
                      <a:pt x="1679" y="2313"/>
                    </a:cubicBezTo>
                    <a:cubicBezTo>
                      <a:pt x="1629" y="2639"/>
                      <a:pt x="1554" y="2965"/>
                      <a:pt x="1529" y="3291"/>
                    </a:cubicBezTo>
                    <a:cubicBezTo>
                      <a:pt x="1404" y="4494"/>
                      <a:pt x="1604" y="5797"/>
                      <a:pt x="2206" y="6875"/>
                    </a:cubicBezTo>
                    <a:cubicBezTo>
                      <a:pt x="2947" y="8110"/>
                      <a:pt x="4296" y="8955"/>
                      <a:pt x="5751" y="8955"/>
                    </a:cubicBezTo>
                    <a:cubicBezTo>
                      <a:pt x="5772" y="8955"/>
                      <a:pt x="5793" y="8955"/>
                      <a:pt x="5815" y="8955"/>
                    </a:cubicBezTo>
                    <a:cubicBezTo>
                      <a:pt x="7243" y="8955"/>
                      <a:pt x="8421" y="8053"/>
                      <a:pt x="9148" y="6850"/>
                    </a:cubicBezTo>
                    <a:cubicBezTo>
                      <a:pt x="9499" y="6273"/>
                      <a:pt x="9724" y="5621"/>
                      <a:pt x="9825" y="4920"/>
                    </a:cubicBezTo>
                    <a:cubicBezTo>
                      <a:pt x="9925" y="4318"/>
                      <a:pt x="9925" y="3667"/>
                      <a:pt x="9699" y="3090"/>
                    </a:cubicBezTo>
                    <a:cubicBezTo>
                      <a:pt x="9302" y="2156"/>
                      <a:pt x="8361" y="1526"/>
                      <a:pt x="7342" y="1526"/>
                    </a:cubicBezTo>
                    <a:cubicBezTo>
                      <a:pt x="7267" y="1526"/>
                      <a:pt x="7193" y="1529"/>
                      <a:pt x="7118" y="1536"/>
                    </a:cubicBezTo>
                    <a:cubicBezTo>
                      <a:pt x="5714" y="1662"/>
                      <a:pt x="4687" y="2915"/>
                      <a:pt x="4286" y="4193"/>
                    </a:cubicBezTo>
                    <a:cubicBezTo>
                      <a:pt x="4135" y="4694"/>
                      <a:pt x="4085" y="5245"/>
                      <a:pt x="4336" y="5722"/>
                    </a:cubicBezTo>
                    <a:cubicBezTo>
                      <a:pt x="4536" y="6073"/>
                      <a:pt x="4887" y="6298"/>
                      <a:pt x="5263" y="6373"/>
                    </a:cubicBezTo>
                    <a:cubicBezTo>
                      <a:pt x="5406" y="6406"/>
                      <a:pt x="5555" y="6422"/>
                      <a:pt x="5705" y="6422"/>
                    </a:cubicBezTo>
                    <a:cubicBezTo>
                      <a:pt x="6370" y="6422"/>
                      <a:pt x="7053" y="6105"/>
                      <a:pt x="7318" y="5471"/>
                    </a:cubicBezTo>
                    <a:cubicBezTo>
                      <a:pt x="7394" y="5245"/>
                      <a:pt x="7444" y="4970"/>
                      <a:pt x="7368" y="4719"/>
                    </a:cubicBezTo>
                    <a:cubicBezTo>
                      <a:pt x="7293" y="4519"/>
                      <a:pt x="7143" y="4393"/>
                      <a:pt x="6942" y="4293"/>
                    </a:cubicBezTo>
                    <a:cubicBezTo>
                      <a:pt x="6664" y="4154"/>
                      <a:pt x="6339" y="4109"/>
                      <a:pt x="6016" y="4109"/>
                    </a:cubicBezTo>
                    <a:cubicBezTo>
                      <a:pt x="5932" y="4109"/>
                      <a:pt x="5847" y="4112"/>
                      <a:pt x="5764" y="4118"/>
                    </a:cubicBezTo>
                    <a:lnTo>
                      <a:pt x="5689" y="4118"/>
                    </a:lnTo>
                    <a:cubicBezTo>
                      <a:pt x="5936" y="3727"/>
                      <a:pt x="6418" y="3539"/>
                      <a:pt x="6901" y="3539"/>
                    </a:cubicBezTo>
                    <a:cubicBezTo>
                      <a:pt x="7008" y="3539"/>
                      <a:pt x="7114" y="3548"/>
                      <a:pt x="7218" y="3566"/>
                    </a:cubicBezTo>
                    <a:cubicBezTo>
                      <a:pt x="7519" y="3641"/>
                      <a:pt x="7820" y="3792"/>
                      <a:pt x="8045" y="4042"/>
                    </a:cubicBezTo>
                    <a:cubicBezTo>
                      <a:pt x="8296" y="4318"/>
                      <a:pt x="8421" y="4694"/>
                      <a:pt x="8446" y="5070"/>
                    </a:cubicBezTo>
                    <a:cubicBezTo>
                      <a:pt x="8471" y="5872"/>
                      <a:pt x="8070" y="6649"/>
                      <a:pt x="7394" y="7075"/>
                    </a:cubicBezTo>
                    <a:cubicBezTo>
                      <a:pt x="6902" y="7380"/>
                      <a:pt x="6330" y="7513"/>
                      <a:pt x="5756" y="7513"/>
                    </a:cubicBezTo>
                    <a:cubicBezTo>
                      <a:pt x="5481" y="7513"/>
                      <a:pt x="5205" y="7483"/>
                      <a:pt x="4937" y="7426"/>
                    </a:cubicBezTo>
                    <a:cubicBezTo>
                      <a:pt x="4511" y="7351"/>
                      <a:pt x="4085" y="7175"/>
                      <a:pt x="3734" y="6900"/>
                    </a:cubicBezTo>
                    <a:cubicBezTo>
                      <a:pt x="3409" y="6624"/>
                      <a:pt x="3158" y="6273"/>
                      <a:pt x="3058" y="5847"/>
                    </a:cubicBezTo>
                    <a:cubicBezTo>
                      <a:pt x="2832" y="4995"/>
                      <a:pt x="3058" y="4093"/>
                      <a:pt x="3383" y="3291"/>
                    </a:cubicBezTo>
                    <a:cubicBezTo>
                      <a:pt x="4010" y="1762"/>
                      <a:pt x="5313" y="408"/>
                      <a:pt x="7018" y="183"/>
                    </a:cubicBezTo>
                    <a:cubicBezTo>
                      <a:pt x="7162" y="169"/>
                      <a:pt x="7307" y="162"/>
                      <a:pt x="7453" y="162"/>
                    </a:cubicBezTo>
                    <a:close/>
                    <a:moveTo>
                      <a:pt x="7485" y="0"/>
                    </a:moveTo>
                    <a:cubicBezTo>
                      <a:pt x="6712" y="0"/>
                      <a:pt x="5948" y="224"/>
                      <a:pt x="5288" y="634"/>
                    </a:cubicBezTo>
                    <a:cubicBezTo>
                      <a:pt x="4536" y="1110"/>
                      <a:pt x="3960" y="1812"/>
                      <a:pt x="3534" y="2589"/>
                    </a:cubicBezTo>
                    <a:cubicBezTo>
                      <a:pt x="3108" y="3366"/>
                      <a:pt x="2782" y="4268"/>
                      <a:pt x="2782" y="5170"/>
                    </a:cubicBezTo>
                    <a:cubicBezTo>
                      <a:pt x="2807" y="5621"/>
                      <a:pt x="2882" y="6073"/>
                      <a:pt x="3108" y="6449"/>
                    </a:cubicBezTo>
                    <a:cubicBezTo>
                      <a:pt x="3358" y="6850"/>
                      <a:pt x="3709" y="7125"/>
                      <a:pt x="4110" y="7326"/>
                    </a:cubicBezTo>
                    <a:cubicBezTo>
                      <a:pt x="4593" y="7567"/>
                      <a:pt x="5158" y="7692"/>
                      <a:pt x="5721" y="7692"/>
                    </a:cubicBezTo>
                    <a:cubicBezTo>
                      <a:pt x="6915" y="7692"/>
                      <a:pt x="8105" y="7131"/>
                      <a:pt x="8496" y="5922"/>
                    </a:cubicBezTo>
                    <a:cubicBezTo>
                      <a:pt x="8722" y="5195"/>
                      <a:pt x="8622" y="4293"/>
                      <a:pt x="8020" y="3767"/>
                    </a:cubicBezTo>
                    <a:cubicBezTo>
                      <a:pt x="7707" y="3501"/>
                      <a:pt x="7287" y="3362"/>
                      <a:pt x="6863" y="3362"/>
                    </a:cubicBezTo>
                    <a:cubicBezTo>
                      <a:pt x="6608" y="3362"/>
                      <a:pt x="6351" y="3412"/>
                      <a:pt x="6115" y="3516"/>
                    </a:cubicBezTo>
                    <a:cubicBezTo>
                      <a:pt x="5840" y="3667"/>
                      <a:pt x="5589" y="3892"/>
                      <a:pt x="5439" y="4168"/>
                    </a:cubicBezTo>
                    <a:cubicBezTo>
                      <a:pt x="5416" y="4212"/>
                      <a:pt x="5434" y="4297"/>
                      <a:pt x="5491" y="4297"/>
                    </a:cubicBezTo>
                    <a:cubicBezTo>
                      <a:pt x="5498" y="4297"/>
                      <a:pt x="5506" y="4296"/>
                      <a:pt x="5514" y="4293"/>
                    </a:cubicBezTo>
                    <a:cubicBezTo>
                      <a:pt x="5639" y="4281"/>
                      <a:pt x="5771" y="4274"/>
                      <a:pt x="5902" y="4274"/>
                    </a:cubicBezTo>
                    <a:cubicBezTo>
                      <a:pt x="6034" y="4274"/>
                      <a:pt x="6165" y="4281"/>
                      <a:pt x="6291" y="4293"/>
                    </a:cubicBezTo>
                    <a:cubicBezTo>
                      <a:pt x="6617" y="4343"/>
                      <a:pt x="7093" y="4443"/>
                      <a:pt x="7218" y="4794"/>
                    </a:cubicBezTo>
                    <a:cubicBezTo>
                      <a:pt x="7343" y="5195"/>
                      <a:pt x="7093" y="5646"/>
                      <a:pt x="6792" y="5897"/>
                    </a:cubicBezTo>
                    <a:cubicBezTo>
                      <a:pt x="6516" y="6123"/>
                      <a:pt x="6115" y="6248"/>
                      <a:pt x="5764" y="6248"/>
                    </a:cubicBezTo>
                    <a:cubicBezTo>
                      <a:pt x="5727" y="6251"/>
                      <a:pt x="5689" y="6252"/>
                      <a:pt x="5652" y="6252"/>
                    </a:cubicBezTo>
                    <a:cubicBezTo>
                      <a:pt x="5314" y="6252"/>
                      <a:pt x="4985" y="6150"/>
                      <a:pt x="4737" y="5947"/>
                    </a:cubicBezTo>
                    <a:cubicBezTo>
                      <a:pt x="4411" y="5672"/>
                      <a:pt x="4311" y="5245"/>
                      <a:pt x="4336" y="4844"/>
                    </a:cubicBezTo>
                    <a:cubicBezTo>
                      <a:pt x="4386" y="4168"/>
                      <a:pt x="4737" y="3466"/>
                      <a:pt x="5138" y="2940"/>
                    </a:cubicBezTo>
                    <a:cubicBezTo>
                      <a:pt x="5489" y="2438"/>
                      <a:pt x="5990" y="2012"/>
                      <a:pt x="6592" y="1812"/>
                    </a:cubicBezTo>
                    <a:cubicBezTo>
                      <a:pt x="6833" y="1734"/>
                      <a:pt x="7079" y="1696"/>
                      <a:pt x="7324" y="1696"/>
                    </a:cubicBezTo>
                    <a:cubicBezTo>
                      <a:pt x="8095" y="1696"/>
                      <a:pt x="8841" y="2073"/>
                      <a:pt x="9298" y="2739"/>
                    </a:cubicBezTo>
                    <a:cubicBezTo>
                      <a:pt x="9975" y="3742"/>
                      <a:pt x="9749" y="5120"/>
                      <a:pt x="9298" y="6173"/>
                    </a:cubicBezTo>
                    <a:cubicBezTo>
                      <a:pt x="8797" y="7351"/>
                      <a:pt x="7820" y="8403"/>
                      <a:pt x="6516" y="8704"/>
                    </a:cubicBezTo>
                    <a:cubicBezTo>
                      <a:pt x="6273" y="8763"/>
                      <a:pt x="6023" y="8791"/>
                      <a:pt x="5773" y="8791"/>
                    </a:cubicBezTo>
                    <a:cubicBezTo>
                      <a:pt x="4634" y="8791"/>
                      <a:pt x="3476" y="8214"/>
                      <a:pt x="2757" y="7351"/>
                    </a:cubicBezTo>
                    <a:cubicBezTo>
                      <a:pt x="1980" y="6398"/>
                      <a:pt x="1679" y="5145"/>
                      <a:pt x="1679" y="3967"/>
                    </a:cubicBezTo>
                    <a:cubicBezTo>
                      <a:pt x="1679" y="3341"/>
                      <a:pt x="1779" y="2764"/>
                      <a:pt x="1905" y="2163"/>
                    </a:cubicBezTo>
                    <a:cubicBezTo>
                      <a:pt x="2005" y="1662"/>
                      <a:pt x="2130" y="1160"/>
                      <a:pt x="2306" y="684"/>
                    </a:cubicBezTo>
                    <a:cubicBezTo>
                      <a:pt x="2331" y="659"/>
                      <a:pt x="2331" y="609"/>
                      <a:pt x="2356" y="584"/>
                    </a:cubicBezTo>
                    <a:cubicBezTo>
                      <a:pt x="2381" y="534"/>
                      <a:pt x="2381" y="509"/>
                      <a:pt x="2356" y="484"/>
                    </a:cubicBezTo>
                    <a:cubicBezTo>
                      <a:pt x="2341" y="454"/>
                      <a:pt x="2318" y="442"/>
                      <a:pt x="2291" y="442"/>
                    </a:cubicBezTo>
                    <a:cubicBezTo>
                      <a:pt x="2272" y="442"/>
                      <a:pt x="2251" y="448"/>
                      <a:pt x="2231" y="458"/>
                    </a:cubicBezTo>
                    <a:cubicBezTo>
                      <a:pt x="952" y="1386"/>
                      <a:pt x="226" y="2915"/>
                      <a:pt x="125" y="4469"/>
                    </a:cubicBezTo>
                    <a:cubicBezTo>
                      <a:pt x="0" y="6022"/>
                      <a:pt x="551" y="7601"/>
                      <a:pt x="1729" y="8679"/>
                    </a:cubicBezTo>
                    <a:cubicBezTo>
                      <a:pt x="2793" y="9650"/>
                      <a:pt x="4240" y="10194"/>
                      <a:pt x="5697" y="10194"/>
                    </a:cubicBezTo>
                    <a:cubicBezTo>
                      <a:pt x="5820" y="10194"/>
                      <a:pt x="5943" y="10191"/>
                      <a:pt x="6065" y="10183"/>
                    </a:cubicBezTo>
                    <a:cubicBezTo>
                      <a:pt x="6842" y="10133"/>
                      <a:pt x="7619" y="9907"/>
                      <a:pt x="8296" y="9531"/>
                    </a:cubicBezTo>
                    <a:cubicBezTo>
                      <a:pt x="8998" y="9130"/>
                      <a:pt x="9599" y="8579"/>
                      <a:pt x="10075" y="7927"/>
                    </a:cubicBezTo>
                    <a:cubicBezTo>
                      <a:pt x="11003" y="6649"/>
                      <a:pt x="11429" y="4970"/>
                      <a:pt x="11153" y="3391"/>
                    </a:cubicBezTo>
                    <a:cubicBezTo>
                      <a:pt x="11003" y="2489"/>
                      <a:pt x="10652" y="1586"/>
                      <a:pt x="10000" y="960"/>
                    </a:cubicBezTo>
                    <a:cubicBezTo>
                      <a:pt x="9399" y="358"/>
                      <a:pt x="8546" y="32"/>
                      <a:pt x="7719" y="7"/>
                    </a:cubicBezTo>
                    <a:cubicBezTo>
                      <a:pt x="7641" y="3"/>
                      <a:pt x="7563" y="0"/>
                      <a:pt x="748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p25"/>
              <p:cNvSpPr/>
              <p:nvPr/>
            </p:nvSpPr>
            <p:spPr>
              <a:xfrm>
                <a:off x="7623497" y="1848636"/>
                <a:ext cx="256538" cy="309901"/>
              </a:xfrm>
              <a:custGeom>
                <a:avLst/>
                <a:gdLst/>
                <a:ahLst/>
                <a:cxnLst/>
                <a:rect l="l" t="t" r="r" b="b"/>
                <a:pathLst>
                  <a:path w="6091" h="7358" extrusionOk="0">
                    <a:moveTo>
                      <a:pt x="4594" y="0"/>
                    </a:moveTo>
                    <a:cubicBezTo>
                      <a:pt x="4464" y="0"/>
                      <a:pt x="4336" y="9"/>
                      <a:pt x="4211" y="28"/>
                    </a:cubicBezTo>
                    <a:cubicBezTo>
                      <a:pt x="2482" y="228"/>
                      <a:pt x="1179" y="1607"/>
                      <a:pt x="552" y="3135"/>
                    </a:cubicBezTo>
                    <a:cubicBezTo>
                      <a:pt x="226" y="3912"/>
                      <a:pt x="1" y="4840"/>
                      <a:pt x="226" y="5692"/>
                    </a:cubicBezTo>
                    <a:cubicBezTo>
                      <a:pt x="352" y="6118"/>
                      <a:pt x="577" y="6469"/>
                      <a:pt x="928" y="6745"/>
                    </a:cubicBezTo>
                    <a:cubicBezTo>
                      <a:pt x="1279" y="7020"/>
                      <a:pt x="1705" y="7171"/>
                      <a:pt x="2131" y="7271"/>
                    </a:cubicBezTo>
                    <a:cubicBezTo>
                      <a:pt x="2387" y="7327"/>
                      <a:pt x="2656" y="7357"/>
                      <a:pt x="2926" y="7357"/>
                    </a:cubicBezTo>
                    <a:cubicBezTo>
                      <a:pt x="3502" y="7357"/>
                      <a:pt x="4085" y="7219"/>
                      <a:pt x="4562" y="6895"/>
                    </a:cubicBezTo>
                    <a:cubicBezTo>
                      <a:pt x="5239" y="6469"/>
                      <a:pt x="5665" y="5717"/>
                      <a:pt x="5615" y="4915"/>
                    </a:cubicBezTo>
                    <a:cubicBezTo>
                      <a:pt x="5590" y="4539"/>
                      <a:pt x="5464" y="4163"/>
                      <a:pt x="5214" y="3887"/>
                    </a:cubicBezTo>
                    <a:cubicBezTo>
                      <a:pt x="5013" y="3637"/>
                      <a:pt x="4713" y="3486"/>
                      <a:pt x="4387" y="3411"/>
                    </a:cubicBezTo>
                    <a:cubicBezTo>
                      <a:pt x="4281" y="3392"/>
                      <a:pt x="4171" y="3382"/>
                      <a:pt x="4060" y="3382"/>
                    </a:cubicBezTo>
                    <a:cubicBezTo>
                      <a:pt x="3596" y="3382"/>
                      <a:pt x="3121" y="3558"/>
                      <a:pt x="2858" y="3963"/>
                    </a:cubicBezTo>
                    <a:lnTo>
                      <a:pt x="2933" y="3963"/>
                    </a:lnTo>
                    <a:cubicBezTo>
                      <a:pt x="3016" y="3957"/>
                      <a:pt x="3100" y="3954"/>
                      <a:pt x="3185" y="3954"/>
                    </a:cubicBezTo>
                    <a:cubicBezTo>
                      <a:pt x="3508" y="3954"/>
                      <a:pt x="3838" y="3999"/>
                      <a:pt x="4136" y="4138"/>
                    </a:cubicBezTo>
                    <a:cubicBezTo>
                      <a:pt x="4312" y="4238"/>
                      <a:pt x="4462" y="4364"/>
                      <a:pt x="4537" y="4564"/>
                    </a:cubicBezTo>
                    <a:cubicBezTo>
                      <a:pt x="4637" y="4815"/>
                      <a:pt x="4587" y="5090"/>
                      <a:pt x="4487" y="5316"/>
                    </a:cubicBezTo>
                    <a:cubicBezTo>
                      <a:pt x="4242" y="5950"/>
                      <a:pt x="3546" y="6267"/>
                      <a:pt x="2890" y="6267"/>
                    </a:cubicBezTo>
                    <a:cubicBezTo>
                      <a:pt x="2742" y="6267"/>
                      <a:pt x="2595" y="6251"/>
                      <a:pt x="2457" y="6218"/>
                    </a:cubicBezTo>
                    <a:cubicBezTo>
                      <a:pt x="2056" y="6143"/>
                      <a:pt x="1705" y="5917"/>
                      <a:pt x="1505" y="5567"/>
                    </a:cubicBezTo>
                    <a:cubicBezTo>
                      <a:pt x="1254" y="5090"/>
                      <a:pt x="1329" y="4514"/>
                      <a:pt x="1479" y="4038"/>
                    </a:cubicBezTo>
                    <a:cubicBezTo>
                      <a:pt x="1880" y="2760"/>
                      <a:pt x="2883" y="1506"/>
                      <a:pt x="4286" y="1381"/>
                    </a:cubicBezTo>
                    <a:cubicBezTo>
                      <a:pt x="4377" y="1371"/>
                      <a:pt x="4468" y="1366"/>
                      <a:pt x="4558" y="1366"/>
                    </a:cubicBezTo>
                    <a:cubicBezTo>
                      <a:pt x="5116" y="1366"/>
                      <a:pt x="5659" y="1562"/>
                      <a:pt x="6091" y="1907"/>
                    </a:cubicBezTo>
                    <a:cubicBezTo>
                      <a:pt x="5815" y="1281"/>
                      <a:pt x="5540" y="654"/>
                      <a:pt x="5239" y="53"/>
                    </a:cubicBezTo>
                    <a:cubicBezTo>
                      <a:pt x="5022" y="22"/>
                      <a:pt x="4805" y="0"/>
                      <a:pt x="4594"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25"/>
              <p:cNvSpPr/>
              <p:nvPr/>
            </p:nvSpPr>
            <p:spPr>
              <a:xfrm>
                <a:off x="7511633" y="1876181"/>
                <a:ext cx="438106" cy="387607"/>
              </a:xfrm>
              <a:custGeom>
                <a:avLst/>
                <a:gdLst/>
                <a:ahLst/>
                <a:cxnLst/>
                <a:rect l="l" t="t" r="r" b="b"/>
                <a:pathLst>
                  <a:path w="10402" h="9203" extrusionOk="0">
                    <a:moveTo>
                      <a:pt x="1905" y="0"/>
                    </a:moveTo>
                    <a:lnTo>
                      <a:pt x="1905" y="0"/>
                    </a:lnTo>
                    <a:cubicBezTo>
                      <a:pt x="1729" y="151"/>
                      <a:pt x="1554" y="326"/>
                      <a:pt x="1379" y="502"/>
                    </a:cubicBezTo>
                    <a:cubicBezTo>
                      <a:pt x="426" y="1629"/>
                      <a:pt x="0" y="3183"/>
                      <a:pt x="150" y="4637"/>
                    </a:cubicBezTo>
                    <a:cubicBezTo>
                      <a:pt x="226" y="5389"/>
                      <a:pt x="451" y="6091"/>
                      <a:pt x="852" y="6717"/>
                    </a:cubicBezTo>
                    <a:cubicBezTo>
                      <a:pt x="1228" y="7369"/>
                      <a:pt x="1780" y="7895"/>
                      <a:pt x="2406" y="8296"/>
                    </a:cubicBezTo>
                    <a:cubicBezTo>
                      <a:pt x="3325" y="8884"/>
                      <a:pt x="4418" y="9202"/>
                      <a:pt x="5509" y="9202"/>
                    </a:cubicBezTo>
                    <a:cubicBezTo>
                      <a:pt x="5906" y="9202"/>
                      <a:pt x="6304" y="9160"/>
                      <a:pt x="6692" y="9073"/>
                    </a:cubicBezTo>
                    <a:cubicBezTo>
                      <a:pt x="8196" y="8747"/>
                      <a:pt x="9449" y="7720"/>
                      <a:pt x="10176" y="6391"/>
                    </a:cubicBezTo>
                    <a:cubicBezTo>
                      <a:pt x="10251" y="6216"/>
                      <a:pt x="10351" y="6065"/>
                      <a:pt x="10401" y="5890"/>
                    </a:cubicBezTo>
                    <a:cubicBezTo>
                      <a:pt x="10376" y="5790"/>
                      <a:pt x="10351" y="5715"/>
                      <a:pt x="10326" y="5614"/>
                    </a:cubicBezTo>
                    <a:cubicBezTo>
                      <a:pt x="10151" y="4988"/>
                      <a:pt x="9925" y="4361"/>
                      <a:pt x="9724" y="3735"/>
                    </a:cubicBezTo>
                    <a:cubicBezTo>
                      <a:pt x="9699" y="3860"/>
                      <a:pt x="9699" y="3985"/>
                      <a:pt x="9674" y="4111"/>
                    </a:cubicBezTo>
                    <a:cubicBezTo>
                      <a:pt x="9574" y="4787"/>
                      <a:pt x="9323" y="5464"/>
                      <a:pt x="8973" y="6040"/>
                    </a:cubicBezTo>
                    <a:cubicBezTo>
                      <a:pt x="8271" y="7218"/>
                      <a:pt x="7068" y="8146"/>
                      <a:pt x="5639" y="8146"/>
                    </a:cubicBezTo>
                    <a:cubicBezTo>
                      <a:pt x="4186" y="8146"/>
                      <a:pt x="2782" y="7319"/>
                      <a:pt x="2055" y="6040"/>
                    </a:cubicBezTo>
                    <a:cubicBezTo>
                      <a:pt x="1429" y="4988"/>
                      <a:pt x="1253" y="3685"/>
                      <a:pt x="1353" y="2456"/>
                    </a:cubicBezTo>
                    <a:cubicBezTo>
                      <a:pt x="1404" y="2156"/>
                      <a:pt x="1454" y="1830"/>
                      <a:pt x="1529" y="1504"/>
                    </a:cubicBezTo>
                    <a:cubicBezTo>
                      <a:pt x="1604" y="1128"/>
                      <a:pt x="1704" y="752"/>
                      <a:pt x="1805" y="376"/>
                    </a:cubicBezTo>
                    <a:cubicBezTo>
                      <a:pt x="1830" y="251"/>
                      <a:pt x="1880" y="126"/>
                      <a:pt x="1905"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3" name="Google Shape;2273;p25"/>
              <p:cNvSpPr/>
              <p:nvPr/>
            </p:nvSpPr>
            <p:spPr>
              <a:xfrm>
                <a:off x="7621391" y="1841265"/>
                <a:ext cx="265003" cy="324094"/>
              </a:xfrm>
              <a:custGeom>
                <a:avLst/>
                <a:gdLst/>
                <a:ahLst/>
                <a:cxnLst/>
                <a:rect l="l" t="t" r="r" b="b"/>
                <a:pathLst>
                  <a:path w="6292" h="7695" extrusionOk="0">
                    <a:moveTo>
                      <a:pt x="4810" y="0"/>
                    </a:moveTo>
                    <a:cubicBezTo>
                      <a:pt x="4001" y="0"/>
                      <a:pt x="3199" y="225"/>
                      <a:pt x="2532" y="654"/>
                    </a:cubicBezTo>
                    <a:cubicBezTo>
                      <a:pt x="1780" y="1130"/>
                      <a:pt x="1179" y="1807"/>
                      <a:pt x="753" y="2584"/>
                    </a:cubicBezTo>
                    <a:cubicBezTo>
                      <a:pt x="326" y="3386"/>
                      <a:pt x="1" y="4288"/>
                      <a:pt x="26" y="5190"/>
                    </a:cubicBezTo>
                    <a:cubicBezTo>
                      <a:pt x="26" y="5641"/>
                      <a:pt x="126" y="6092"/>
                      <a:pt x="352" y="6468"/>
                    </a:cubicBezTo>
                    <a:cubicBezTo>
                      <a:pt x="577" y="6869"/>
                      <a:pt x="928" y="7145"/>
                      <a:pt x="1329" y="7346"/>
                    </a:cubicBezTo>
                    <a:cubicBezTo>
                      <a:pt x="1812" y="7575"/>
                      <a:pt x="2373" y="7695"/>
                      <a:pt x="2931" y="7695"/>
                    </a:cubicBezTo>
                    <a:cubicBezTo>
                      <a:pt x="4140" y="7695"/>
                      <a:pt x="5338" y="7134"/>
                      <a:pt x="5715" y="5917"/>
                    </a:cubicBezTo>
                    <a:cubicBezTo>
                      <a:pt x="5966" y="5215"/>
                      <a:pt x="5840" y="4313"/>
                      <a:pt x="5239" y="3787"/>
                    </a:cubicBezTo>
                    <a:cubicBezTo>
                      <a:pt x="4926" y="3521"/>
                      <a:pt x="4506" y="3382"/>
                      <a:pt x="4088" y="3382"/>
                    </a:cubicBezTo>
                    <a:cubicBezTo>
                      <a:pt x="3836" y="3382"/>
                      <a:pt x="3585" y="3432"/>
                      <a:pt x="3359" y="3536"/>
                    </a:cubicBezTo>
                    <a:cubicBezTo>
                      <a:pt x="3058" y="3661"/>
                      <a:pt x="2808" y="3887"/>
                      <a:pt x="2682" y="4188"/>
                    </a:cubicBezTo>
                    <a:cubicBezTo>
                      <a:pt x="2660" y="4232"/>
                      <a:pt x="2678" y="4317"/>
                      <a:pt x="2735" y="4317"/>
                    </a:cubicBezTo>
                    <a:cubicBezTo>
                      <a:pt x="2742" y="4317"/>
                      <a:pt x="2749" y="4316"/>
                      <a:pt x="2758" y="4313"/>
                    </a:cubicBezTo>
                    <a:cubicBezTo>
                      <a:pt x="2883" y="4300"/>
                      <a:pt x="3008" y="4294"/>
                      <a:pt x="3133" y="4294"/>
                    </a:cubicBezTo>
                    <a:cubicBezTo>
                      <a:pt x="3259" y="4294"/>
                      <a:pt x="3384" y="4300"/>
                      <a:pt x="3509" y="4313"/>
                    </a:cubicBezTo>
                    <a:cubicBezTo>
                      <a:pt x="3860" y="4338"/>
                      <a:pt x="4311" y="4438"/>
                      <a:pt x="4437" y="4814"/>
                    </a:cubicBezTo>
                    <a:cubicBezTo>
                      <a:pt x="4562" y="5215"/>
                      <a:pt x="4311" y="5666"/>
                      <a:pt x="4011" y="5892"/>
                    </a:cubicBezTo>
                    <a:cubicBezTo>
                      <a:pt x="3735" y="6143"/>
                      <a:pt x="3359" y="6268"/>
                      <a:pt x="2983" y="6268"/>
                    </a:cubicBezTo>
                    <a:cubicBezTo>
                      <a:pt x="2948" y="6270"/>
                      <a:pt x="2913" y="6272"/>
                      <a:pt x="2878" y="6272"/>
                    </a:cubicBezTo>
                    <a:cubicBezTo>
                      <a:pt x="2559" y="6272"/>
                      <a:pt x="2226" y="6168"/>
                      <a:pt x="1956" y="5942"/>
                    </a:cubicBezTo>
                    <a:cubicBezTo>
                      <a:pt x="1655" y="5666"/>
                      <a:pt x="1529" y="5265"/>
                      <a:pt x="1580" y="4864"/>
                    </a:cubicBezTo>
                    <a:cubicBezTo>
                      <a:pt x="1630" y="4163"/>
                      <a:pt x="1956" y="3486"/>
                      <a:pt x="2357" y="2935"/>
                    </a:cubicBezTo>
                    <a:cubicBezTo>
                      <a:pt x="2732" y="2458"/>
                      <a:pt x="3234" y="2032"/>
                      <a:pt x="3835" y="1832"/>
                    </a:cubicBezTo>
                    <a:cubicBezTo>
                      <a:pt x="4066" y="1757"/>
                      <a:pt x="4306" y="1721"/>
                      <a:pt x="4545" y="1721"/>
                    </a:cubicBezTo>
                    <a:cubicBezTo>
                      <a:pt x="5191" y="1721"/>
                      <a:pt x="5834" y="1983"/>
                      <a:pt x="6291" y="2458"/>
                    </a:cubicBezTo>
                    <a:cubicBezTo>
                      <a:pt x="6241" y="2333"/>
                      <a:pt x="6191" y="2208"/>
                      <a:pt x="6141" y="2082"/>
                    </a:cubicBezTo>
                    <a:cubicBezTo>
                      <a:pt x="5709" y="1737"/>
                      <a:pt x="5166" y="1541"/>
                      <a:pt x="4608" y="1541"/>
                    </a:cubicBezTo>
                    <a:cubicBezTo>
                      <a:pt x="4518" y="1541"/>
                      <a:pt x="4427" y="1546"/>
                      <a:pt x="4336" y="1556"/>
                    </a:cubicBezTo>
                    <a:cubicBezTo>
                      <a:pt x="2933" y="1681"/>
                      <a:pt x="1930" y="2935"/>
                      <a:pt x="1529" y="4213"/>
                    </a:cubicBezTo>
                    <a:cubicBezTo>
                      <a:pt x="1379" y="4689"/>
                      <a:pt x="1304" y="5265"/>
                      <a:pt x="1555" y="5742"/>
                    </a:cubicBezTo>
                    <a:cubicBezTo>
                      <a:pt x="1755" y="6092"/>
                      <a:pt x="2106" y="6318"/>
                      <a:pt x="2507" y="6393"/>
                    </a:cubicBezTo>
                    <a:cubicBezTo>
                      <a:pt x="2645" y="6426"/>
                      <a:pt x="2792" y="6442"/>
                      <a:pt x="2940" y="6442"/>
                    </a:cubicBezTo>
                    <a:cubicBezTo>
                      <a:pt x="3596" y="6442"/>
                      <a:pt x="4292" y="6125"/>
                      <a:pt x="4537" y="5491"/>
                    </a:cubicBezTo>
                    <a:cubicBezTo>
                      <a:pt x="4637" y="5265"/>
                      <a:pt x="4687" y="4990"/>
                      <a:pt x="4587" y="4739"/>
                    </a:cubicBezTo>
                    <a:cubicBezTo>
                      <a:pt x="4512" y="4539"/>
                      <a:pt x="4362" y="4413"/>
                      <a:pt x="4186" y="4313"/>
                    </a:cubicBezTo>
                    <a:cubicBezTo>
                      <a:pt x="3888" y="4174"/>
                      <a:pt x="3558" y="4129"/>
                      <a:pt x="3235" y="4129"/>
                    </a:cubicBezTo>
                    <a:cubicBezTo>
                      <a:pt x="3150" y="4129"/>
                      <a:pt x="3066" y="4132"/>
                      <a:pt x="2983" y="4138"/>
                    </a:cubicBezTo>
                    <a:lnTo>
                      <a:pt x="2908" y="4138"/>
                    </a:lnTo>
                    <a:cubicBezTo>
                      <a:pt x="3171" y="3733"/>
                      <a:pt x="3646" y="3557"/>
                      <a:pt x="4110" y="3557"/>
                    </a:cubicBezTo>
                    <a:cubicBezTo>
                      <a:pt x="4221" y="3557"/>
                      <a:pt x="4331" y="3567"/>
                      <a:pt x="4437" y="3586"/>
                    </a:cubicBezTo>
                    <a:cubicBezTo>
                      <a:pt x="4763" y="3661"/>
                      <a:pt x="5063" y="3812"/>
                      <a:pt x="5264" y="4062"/>
                    </a:cubicBezTo>
                    <a:cubicBezTo>
                      <a:pt x="5514" y="4338"/>
                      <a:pt x="5640" y="4714"/>
                      <a:pt x="5665" y="5090"/>
                    </a:cubicBezTo>
                    <a:cubicBezTo>
                      <a:pt x="5715" y="5892"/>
                      <a:pt x="5289" y="6644"/>
                      <a:pt x="4612" y="7070"/>
                    </a:cubicBezTo>
                    <a:cubicBezTo>
                      <a:pt x="4135" y="7394"/>
                      <a:pt x="3552" y="7532"/>
                      <a:pt x="2976" y="7532"/>
                    </a:cubicBezTo>
                    <a:cubicBezTo>
                      <a:pt x="2706" y="7532"/>
                      <a:pt x="2437" y="7502"/>
                      <a:pt x="2181" y="7446"/>
                    </a:cubicBezTo>
                    <a:cubicBezTo>
                      <a:pt x="1755" y="7346"/>
                      <a:pt x="1329" y="7195"/>
                      <a:pt x="978" y="6920"/>
                    </a:cubicBezTo>
                    <a:cubicBezTo>
                      <a:pt x="627" y="6644"/>
                      <a:pt x="402" y="6293"/>
                      <a:pt x="276" y="5867"/>
                    </a:cubicBezTo>
                    <a:cubicBezTo>
                      <a:pt x="51" y="5015"/>
                      <a:pt x="276" y="4087"/>
                      <a:pt x="602" y="3310"/>
                    </a:cubicBezTo>
                    <a:cubicBezTo>
                      <a:pt x="1229" y="1782"/>
                      <a:pt x="2532" y="403"/>
                      <a:pt x="4261" y="203"/>
                    </a:cubicBezTo>
                    <a:cubicBezTo>
                      <a:pt x="4386" y="184"/>
                      <a:pt x="4514" y="175"/>
                      <a:pt x="4644" y="175"/>
                    </a:cubicBezTo>
                    <a:cubicBezTo>
                      <a:pt x="4855" y="175"/>
                      <a:pt x="5072" y="197"/>
                      <a:pt x="5289" y="228"/>
                    </a:cubicBezTo>
                    <a:cubicBezTo>
                      <a:pt x="5264" y="153"/>
                      <a:pt x="5214" y="102"/>
                      <a:pt x="5189" y="27"/>
                    </a:cubicBezTo>
                    <a:cubicBezTo>
                      <a:pt x="5113" y="27"/>
                      <a:pt x="5038" y="2"/>
                      <a:pt x="4938" y="2"/>
                    </a:cubicBezTo>
                    <a:cubicBezTo>
                      <a:pt x="4895" y="1"/>
                      <a:pt x="4853" y="0"/>
                      <a:pt x="481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4" name="Google Shape;2274;p25"/>
              <p:cNvSpPr/>
              <p:nvPr/>
            </p:nvSpPr>
            <p:spPr>
              <a:xfrm>
                <a:off x="7505273" y="1860597"/>
                <a:ext cx="447625" cy="410098"/>
              </a:xfrm>
              <a:custGeom>
                <a:avLst/>
                <a:gdLst/>
                <a:ahLst/>
                <a:cxnLst/>
                <a:rect l="l" t="t" r="r" b="b"/>
                <a:pathLst>
                  <a:path w="10628" h="9737" extrusionOk="0">
                    <a:moveTo>
                      <a:pt x="2281" y="1"/>
                    </a:moveTo>
                    <a:cubicBezTo>
                      <a:pt x="2263" y="1"/>
                      <a:pt x="2244" y="7"/>
                      <a:pt x="2231" y="19"/>
                    </a:cubicBezTo>
                    <a:lnTo>
                      <a:pt x="2206" y="19"/>
                    </a:lnTo>
                    <a:cubicBezTo>
                      <a:pt x="953" y="947"/>
                      <a:pt x="226" y="2450"/>
                      <a:pt x="101" y="4004"/>
                    </a:cubicBezTo>
                    <a:cubicBezTo>
                      <a:pt x="1" y="5583"/>
                      <a:pt x="552" y="7137"/>
                      <a:pt x="1705" y="8215"/>
                    </a:cubicBezTo>
                    <a:cubicBezTo>
                      <a:pt x="2750" y="9192"/>
                      <a:pt x="4186" y="9736"/>
                      <a:pt x="5603" y="9736"/>
                    </a:cubicBezTo>
                    <a:cubicBezTo>
                      <a:pt x="5749" y="9736"/>
                      <a:pt x="5895" y="9730"/>
                      <a:pt x="6041" y="9719"/>
                    </a:cubicBezTo>
                    <a:cubicBezTo>
                      <a:pt x="6843" y="9669"/>
                      <a:pt x="7595" y="9468"/>
                      <a:pt x="8296" y="9092"/>
                    </a:cubicBezTo>
                    <a:cubicBezTo>
                      <a:pt x="8998" y="8691"/>
                      <a:pt x="9600" y="8140"/>
                      <a:pt x="10051" y="7488"/>
                    </a:cubicBezTo>
                    <a:cubicBezTo>
                      <a:pt x="10276" y="7187"/>
                      <a:pt x="10477" y="6862"/>
                      <a:pt x="10627" y="6511"/>
                    </a:cubicBezTo>
                    <a:cubicBezTo>
                      <a:pt x="10602" y="6435"/>
                      <a:pt x="10577" y="6335"/>
                      <a:pt x="10552" y="6260"/>
                    </a:cubicBezTo>
                    <a:cubicBezTo>
                      <a:pt x="10502" y="6435"/>
                      <a:pt x="10402" y="6586"/>
                      <a:pt x="10327" y="6761"/>
                    </a:cubicBezTo>
                    <a:cubicBezTo>
                      <a:pt x="9600" y="8090"/>
                      <a:pt x="8347" y="9117"/>
                      <a:pt x="6843" y="9443"/>
                    </a:cubicBezTo>
                    <a:cubicBezTo>
                      <a:pt x="6455" y="9530"/>
                      <a:pt x="6057" y="9572"/>
                      <a:pt x="5660" y="9572"/>
                    </a:cubicBezTo>
                    <a:cubicBezTo>
                      <a:pt x="4569" y="9572"/>
                      <a:pt x="3476" y="9254"/>
                      <a:pt x="2557" y="8666"/>
                    </a:cubicBezTo>
                    <a:cubicBezTo>
                      <a:pt x="1931" y="8265"/>
                      <a:pt x="1379" y="7739"/>
                      <a:pt x="1003" y="7087"/>
                    </a:cubicBezTo>
                    <a:cubicBezTo>
                      <a:pt x="602" y="6461"/>
                      <a:pt x="377" y="5759"/>
                      <a:pt x="301" y="5007"/>
                    </a:cubicBezTo>
                    <a:cubicBezTo>
                      <a:pt x="151" y="3553"/>
                      <a:pt x="577" y="1999"/>
                      <a:pt x="1530" y="872"/>
                    </a:cubicBezTo>
                    <a:cubicBezTo>
                      <a:pt x="1705" y="696"/>
                      <a:pt x="1880" y="521"/>
                      <a:pt x="2056" y="370"/>
                    </a:cubicBezTo>
                    <a:lnTo>
                      <a:pt x="2056" y="370"/>
                    </a:lnTo>
                    <a:cubicBezTo>
                      <a:pt x="2031" y="496"/>
                      <a:pt x="1981" y="621"/>
                      <a:pt x="1956" y="746"/>
                    </a:cubicBezTo>
                    <a:cubicBezTo>
                      <a:pt x="1855" y="1122"/>
                      <a:pt x="1755" y="1498"/>
                      <a:pt x="1680" y="1874"/>
                    </a:cubicBezTo>
                    <a:cubicBezTo>
                      <a:pt x="1605" y="2200"/>
                      <a:pt x="1555" y="2526"/>
                      <a:pt x="1504" y="2826"/>
                    </a:cubicBezTo>
                    <a:cubicBezTo>
                      <a:pt x="1404" y="4055"/>
                      <a:pt x="1580" y="5358"/>
                      <a:pt x="2206" y="6410"/>
                    </a:cubicBezTo>
                    <a:cubicBezTo>
                      <a:pt x="2933" y="7689"/>
                      <a:pt x="4337" y="8516"/>
                      <a:pt x="5790" y="8516"/>
                    </a:cubicBezTo>
                    <a:cubicBezTo>
                      <a:pt x="7219" y="8516"/>
                      <a:pt x="8422" y="7588"/>
                      <a:pt x="9124" y="6410"/>
                    </a:cubicBezTo>
                    <a:cubicBezTo>
                      <a:pt x="9474" y="5834"/>
                      <a:pt x="9725" y="5157"/>
                      <a:pt x="9825" y="4481"/>
                    </a:cubicBezTo>
                    <a:cubicBezTo>
                      <a:pt x="9850" y="4355"/>
                      <a:pt x="9850" y="4230"/>
                      <a:pt x="9875" y="4105"/>
                    </a:cubicBezTo>
                    <a:cubicBezTo>
                      <a:pt x="9800" y="3954"/>
                      <a:pt x="9750" y="3829"/>
                      <a:pt x="9700" y="3679"/>
                    </a:cubicBezTo>
                    <a:lnTo>
                      <a:pt x="9700" y="3679"/>
                    </a:lnTo>
                    <a:cubicBezTo>
                      <a:pt x="9725" y="4380"/>
                      <a:pt x="9550" y="5107"/>
                      <a:pt x="9274" y="5734"/>
                    </a:cubicBezTo>
                    <a:cubicBezTo>
                      <a:pt x="8773" y="6912"/>
                      <a:pt x="7795" y="7964"/>
                      <a:pt x="6517" y="8265"/>
                    </a:cubicBezTo>
                    <a:cubicBezTo>
                      <a:pt x="6270" y="8324"/>
                      <a:pt x="6018" y="8351"/>
                      <a:pt x="5767" y="8351"/>
                    </a:cubicBezTo>
                    <a:cubicBezTo>
                      <a:pt x="4618" y="8351"/>
                      <a:pt x="3473" y="7771"/>
                      <a:pt x="2733" y="6887"/>
                    </a:cubicBezTo>
                    <a:cubicBezTo>
                      <a:pt x="1956" y="5959"/>
                      <a:pt x="1655" y="4706"/>
                      <a:pt x="1655" y="3528"/>
                    </a:cubicBezTo>
                    <a:cubicBezTo>
                      <a:pt x="1655" y="2902"/>
                      <a:pt x="1755" y="2325"/>
                      <a:pt x="1880" y="1724"/>
                    </a:cubicBezTo>
                    <a:cubicBezTo>
                      <a:pt x="2006" y="1222"/>
                      <a:pt x="2106" y="721"/>
                      <a:pt x="2306" y="245"/>
                    </a:cubicBezTo>
                    <a:cubicBezTo>
                      <a:pt x="2306" y="195"/>
                      <a:pt x="2306" y="170"/>
                      <a:pt x="2357" y="120"/>
                    </a:cubicBezTo>
                    <a:cubicBezTo>
                      <a:pt x="2357" y="95"/>
                      <a:pt x="2357" y="44"/>
                      <a:pt x="2332" y="19"/>
                    </a:cubicBezTo>
                    <a:cubicBezTo>
                      <a:pt x="2319" y="7"/>
                      <a:pt x="2300" y="1"/>
                      <a:pt x="228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p25"/>
              <p:cNvSpPr/>
              <p:nvPr/>
            </p:nvSpPr>
            <p:spPr>
              <a:xfrm>
                <a:off x="5184044" y="1657379"/>
                <a:ext cx="1505322" cy="880340"/>
              </a:xfrm>
              <a:custGeom>
                <a:avLst/>
                <a:gdLst/>
                <a:ahLst/>
                <a:cxnLst/>
                <a:rect l="l" t="t" r="r" b="b"/>
                <a:pathLst>
                  <a:path w="35741" h="20902" extrusionOk="0">
                    <a:moveTo>
                      <a:pt x="7440" y="1"/>
                    </a:moveTo>
                    <a:cubicBezTo>
                      <a:pt x="7020" y="1"/>
                      <a:pt x="6595" y="35"/>
                      <a:pt x="6166" y="108"/>
                    </a:cubicBezTo>
                    <a:cubicBezTo>
                      <a:pt x="4537" y="358"/>
                      <a:pt x="3133" y="1235"/>
                      <a:pt x="2031" y="2438"/>
                    </a:cubicBezTo>
                    <a:cubicBezTo>
                      <a:pt x="1229" y="3316"/>
                      <a:pt x="577" y="4318"/>
                      <a:pt x="1" y="5371"/>
                    </a:cubicBezTo>
                    <a:cubicBezTo>
                      <a:pt x="552" y="4694"/>
                      <a:pt x="1128" y="4067"/>
                      <a:pt x="1755" y="3466"/>
                    </a:cubicBezTo>
                    <a:cubicBezTo>
                      <a:pt x="2783" y="2488"/>
                      <a:pt x="4011" y="1636"/>
                      <a:pt x="5364" y="1160"/>
                    </a:cubicBezTo>
                    <a:cubicBezTo>
                      <a:pt x="5996" y="934"/>
                      <a:pt x="6649" y="831"/>
                      <a:pt x="7322" y="831"/>
                    </a:cubicBezTo>
                    <a:cubicBezTo>
                      <a:pt x="7396" y="831"/>
                      <a:pt x="7470" y="832"/>
                      <a:pt x="7545" y="834"/>
                    </a:cubicBezTo>
                    <a:cubicBezTo>
                      <a:pt x="8347" y="884"/>
                      <a:pt x="9123" y="1110"/>
                      <a:pt x="9850" y="1486"/>
                    </a:cubicBezTo>
                    <a:cubicBezTo>
                      <a:pt x="11605" y="2413"/>
                      <a:pt x="13108" y="3666"/>
                      <a:pt x="14462" y="5120"/>
                    </a:cubicBezTo>
                    <a:cubicBezTo>
                      <a:pt x="15489" y="6198"/>
                      <a:pt x="16517" y="7401"/>
                      <a:pt x="17895" y="8052"/>
                    </a:cubicBezTo>
                    <a:cubicBezTo>
                      <a:pt x="18754" y="8452"/>
                      <a:pt x="19673" y="8616"/>
                      <a:pt x="20597" y="8616"/>
                    </a:cubicBezTo>
                    <a:cubicBezTo>
                      <a:pt x="21238" y="8616"/>
                      <a:pt x="21881" y="8537"/>
                      <a:pt x="22507" y="8403"/>
                    </a:cubicBezTo>
                    <a:cubicBezTo>
                      <a:pt x="23835" y="8103"/>
                      <a:pt x="25139" y="7551"/>
                      <a:pt x="26517" y="7351"/>
                    </a:cubicBezTo>
                    <a:cubicBezTo>
                      <a:pt x="26825" y="7303"/>
                      <a:pt x="27132" y="7278"/>
                      <a:pt x="27440" y="7278"/>
                    </a:cubicBezTo>
                    <a:cubicBezTo>
                      <a:pt x="27784" y="7278"/>
                      <a:pt x="28128" y="7310"/>
                      <a:pt x="28472" y="7376"/>
                    </a:cubicBezTo>
                    <a:cubicBezTo>
                      <a:pt x="29199" y="7526"/>
                      <a:pt x="29901" y="7852"/>
                      <a:pt x="30502" y="8303"/>
                    </a:cubicBezTo>
                    <a:cubicBezTo>
                      <a:pt x="31329" y="8905"/>
                      <a:pt x="32006" y="9682"/>
                      <a:pt x="32632" y="10509"/>
                    </a:cubicBezTo>
                    <a:cubicBezTo>
                      <a:pt x="33234" y="11336"/>
                      <a:pt x="33810" y="12238"/>
                      <a:pt x="34186" y="13215"/>
                    </a:cubicBezTo>
                    <a:cubicBezTo>
                      <a:pt x="34688" y="14494"/>
                      <a:pt x="34813" y="15947"/>
                      <a:pt x="34111" y="17175"/>
                    </a:cubicBezTo>
                    <a:cubicBezTo>
                      <a:pt x="33485" y="18253"/>
                      <a:pt x="32382" y="18955"/>
                      <a:pt x="31254" y="19381"/>
                    </a:cubicBezTo>
                    <a:cubicBezTo>
                      <a:pt x="30188" y="19750"/>
                      <a:pt x="29054" y="19934"/>
                      <a:pt x="27936" y="19934"/>
                    </a:cubicBezTo>
                    <a:cubicBezTo>
                      <a:pt x="27688" y="19934"/>
                      <a:pt x="27440" y="19925"/>
                      <a:pt x="27194" y="19907"/>
                    </a:cubicBezTo>
                    <a:cubicBezTo>
                      <a:pt x="25565" y="19807"/>
                      <a:pt x="23860" y="19331"/>
                      <a:pt x="22582" y="18278"/>
                    </a:cubicBezTo>
                    <a:cubicBezTo>
                      <a:pt x="21605" y="17476"/>
                      <a:pt x="20953" y="16298"/>
                      <a:pt x="20953" y="15020"/>
                    </a:cubicBezTo>
                    <a:cubicBezTo>
                      <a:pt x="20953" y="14494"/>
                      <a:pt x="21078" y="13992"/>
                      <a:pt x="21304" y="13516"/>
                    </a:cubicBezTo>
                    <a:cubicBezTo>
                      <a:pt x="21655" y="12864"/>
                      <a:pt x="22231" y="12338"/>
                      <a:pt x="22858" y="11962"/>
                    </a:cubicBezTo>
                    <a:cubicBezTo>
                      <a:pt x="23658" y="11452"/>
                      <a:pt x="24647" y="11124"/>
                      <a:pt x="25617" y="11124"/>
                    </a:cubicBezTo>
                    <a:cubicBezTo>
                      <a:pt x="26411" y="11124"/>
                      <a:pt x="27191" y="11343"/>
                      <a:pt x="27845" y="11862"/>
                    </a:cubicBezTo>
                    <a:cubicBezTo>
                      <a:pt x="28973" y="12764"/>
                      <a:pt x="29525" y="14418"/>
                      <a:pt x="28923" y="15797"/>
                    </a:cubicBezTo>
                    <a:cubicBezTo>
                      <a:pt x="28647" y="16423"/>
                      <a:pt x="28121" y="16900"/>
                      <a:pt x="27469" y="17125"/>
                    </a:cubicBezTo>
                    <a:cubicBezTo>
                      <a:pt x="27194" y="17217"/>
                      <a:pt x="26877" y="17277"/>
                      <a:pt x="26561" y="17277"/>
                    </a:cubicBezTo>
                    <a:cubicBezTo>
                      <a:pt x="26187" y="17277"/>
                      <a:pt x="25814" y="17192"/>
                      <a:pt x="25515" y="16975"/>
                    </a:cubicBezTo>
                    <a:cubicBezTo>
                      <a:pt x="24662" y="16348"/>
                      <a:pt x="24813" y="14920"/>
                      <a:pt x="25489" y="14218"/>
                    </a:cubicBezTo>
                    <a:cubicBezTo>
                      <a:pt x="25731" y="13961"/>
                      <a:pt x="26064" y="13841"/>
                      <a:pt x="26406" y="13841"/>
                    </a:cubicBezTo>
                    <a:cubicBezTo>
                      <a:pt x="26631" y="13841"/>
                      <a:pt x="26860" y="13893"/>
                      <a:pt x="27068" y="13992"/>
                    </a:cubicBezTo>
                    <a:cubicBezTo>
                      <a:pt x="27319" y="14118"/>
                      <a:pt x="27520" y="14368"/>
                      <a:pt x="27570" y="14644"/>
                    </a:cubicBezTo>
                    <a:cubicBezTo>
                      <a:pt x="27845" y="14118"/>
                      <a:pt x="27545" y="13416"/>
                      <a:pt x="27018" y="13165"/>
                    </a:cubicBezTo>
                    <a:cubicBezTo>
                      <a:pt x="26809" y="13064"/>
                      <a:pt x="26584" y="13019"/>
                      <a:pt x="26359" y="13019"/>
                    </a:cubicBezTo>
                    <a:cubicBezTo>
                      <a:pt x="25802" y="13019"/>
                      <a:pt x="25237" y="13292"/>
                      <a:pt x="24863" y="13666"/>
                    </a:cubicBezTo>
                    <a:cubicBezTo>
                      <a:pt x="24437" y="14143"/>
                      <a:pt x="24186" y="14769"/>
                      <a:pt x="24136" y="15396"/>
                    </a:cubicBezTo>
                    <a:cubicBezTo>
                      <a:pt x="24111" y="16022"/>
                      <a:pt x="24261" y="16699"/>
                      <a:pt x="24687" y="17225"/>
                    </a:cubicBezTo>
                    <a:cubicBezTo>
                      <a:pt x="25189" y="17827"/>
                      <a:pt x="25991" y="18203"/>
                      <a:pt x="26793" y="18203"/>
                    </a:cubicBezTo>
                    <a:cubicBezTo>
                      <a:pt x="28322" y="18203"/>
                      <a:pt x="29550" y="16875"/>
                      <a:pt x="29825" y="15446"/>
                    </a:cubicBezTo>
                    <a:cubicBezTo>
                      <a:pt x="30151" y="13792"/>
                      <a:pt x="29374" y="11962"/>
                      <a:pt x="28171" y="10809"/>
                    </a:cubicBezTo>
                    <a:cubicBezTo>
                      <a:pt x="27525" y="10187"/>
                      <a:pt x="26696" y="9930"/>
                      <a:pt x="25815" y="9930"/>
                    </a:cubicBezTo>
                    <a:cubicBezTo>
                      <a:pt x="25773" y="9930"/>
                      <a:pt x="25732" y="9931"/>
                      <a:pt x="25690" y="9932"/>
                    </a:cubicBezTo>
                    <a:cubicBezTo>
                      <a:pt x="24838" y="9932"/>
                      <a:pt x="23986" y="10133"/>
                      <a:pt x="23184" y="10433"/>
                    </a:cubicBezTo>
                    <a:cubicBezTo>
                      <a:pt x="21605" y="11060"/>
                      <a:pt x="19976" y="12288"/>
                      <a:pt x="19750" y="14093"/>
                    </a:cubicBezTo>
                    <a:cubicBezTo>
                      <a:pt x="19575" y="15646"/>
                      <a:pt x="20226" y="17175"/>
                      <a:pt x="21229" y="18328"/>
                    </a:cubicBezTo>
                    <a:cubicBezTo>
                      <a:pt x="22332" y="19556"/>
                      <a:pt x="23810" y="20308"/>
                      <a:pt x="25414" y="20659"/>
                    </a:cubicBezTo>
                    <a:cubicBezTo>
                      <a:pt x="26208" y="20825"/>
                      <a:pt x="27023" y="20901"/>
                      <a:pt x="27840" y="20901"/>
                    </a:cubicBezTo>
                    <a:cubicBezTo>
                      <a:pt x="28752" y="20901"/>
                      <a:pt x="29666" y="20806"/>
                      <a:pt x="30552" y="20634"/>
                    </a:cubicBezTo>
                    <a:cubicBezTo>
                      <a:pt x="32106" y="20308"/>
                      <a:pt x="33685" y="19657"/>
                      <a:pt x="34612" y="18303"/>
                    </a:cubicBezTo>
                    <a:cubicBezTo>
                      <a:pt x="35540" y="17000"/>
                      <a:pt x="35740" y="15271"/>
                      <a:pt x="35389" y="13742"/>
                    </a:cubicBezTo>
                    <a:cubicBezTo>
                      <a:pt x="35038" y="12037"/>
                      <a:pt x="34111" y="10509"/>
                      <a:pt x="33033" y="9180"/>
                    </a:cubicBezTo>
                    <a:cubicBezTo>
                      <a:pt x="31931" y="7827"/>
                      <a:pt x="30602" y="6649"/>
                      <a:pt x="28898" y="6198"/>
                    </a:cubicBezTo>
                    <a:cubicBezTo>
                      <a:pt x="28334" y="6053"/>
                      <a:pt x="27760" y="5980"/>
                      <a:pt x="27189" y="5980"/>
                    </a:cubicBezTo>
                    <a:cubicBezTo>
                      <a:pt x="26871" y="5980"/>
                      <a:pt x="26555" y="6003"/>
                      <a:pt x="26241" y="6047"/>
                    </a:cubicBezTo>
                    <a:cubicBezTo>
                      <a:pt x="25389" y="6173"/>
                      <a:pt x="24562" y="6473"/>
                      <a:pt x="23760" y="6724"/>
                    </a:cubicBezTo>
                    <a:cubicBezTo>
                      <a:pt x="22958" y="7000"/>
                      <a:pt x="22156" y="7250"/>
                      <a:pt x="21329" y="7326"/>
                    </a:cubicBezTo>
                    <a:cubicBezTo>
                      <a:pt x="21162" y="7341"/>
                      <a:pt x="20996" y="7349"/>
                      <a:pt x="20832" y="7349"/>
                    </a:cubicBezTo>
                    <a:cubicBezTo>
                      <a:pt x="20206" y="7349"/>
                      <a:pt x="19599" y="7233"/>
                      <a:pt x="19023" y="6975"/>
                    </a:cubicBezTo>
                    <a:cubicBezTo>
                      <a:pt x="17570" y="6298"/>
                      <a:pt x="16567" y="5020"/>
                      <a:pt x="15464" y="3942"/>
                    </a:cubicBezTo>
                    <a:cubicBezTo>
                      <a:pt x="13304" y="1826"/>
                      <a:pt x="10504" y="1"/>
                      <a:pt x="7440" y="1"/>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p25"/>
              <p:cNvSpPr/>
              <p:nvPr/>
            </p:nvSpPr>
            <p:spPr>
              <a:xfrm>
                <a:off x="5155109" y="1650514"/>
                <a:ext cx="1540574" cy="894323"/>
              </a:xfrm>
              <a:custGeom>
                <a:avLst/>
                <a:gdLst/>
                <a:ahLst/>
                <a:cxnLst/>
                <a:rect l="l" t="t" r="r" b="b"/>
                <a:pathLst>
                  <a:path w="36578" h="21234" extrusionOk="0">
                    <a:moveTo>
                      <a:pt x="8127" y="164"/>
                    </a:moveTo>
                    <a:cubicBezTo>
                      <a:pt x="11191" y="164"/>
                      <a:pt x="13991" y="1989"/>
                      <a:pt x="16151" y="4105"/>
                    </a:cubicBezTo>
                    <a:cubicBezTo>
                      <a:pt x="17254" y="5183"/>
                      <a:pt x="18257" y="6461"/>
                      <a:pt x="19710" y="7138"/>
                    </a:cubicBezTo>
                    <a:cubicBezTo>
                      <a:pt x="20286" y="7396"/>
                      <a:pt x="20893" y="7512"/>
                      <a:pt x="21519" y="7512"/>
                    </a:cubicBezTo>
                    <a:cubicBezTo>
                      <a:pt x="21683" y="7512"/>
                      <a:pt x="21849" y="7504"/>
                      <a:pt x="22016" y="7489"/>
                    </a:cubicBezTo>
                    <a:cubicBezTo>
                      <a:pt x="22843" y="7413"/>
                      <a:pt x="23645" y="7163"/>
                      <a:pt x="24447" y="6887"/>
                    </a:cubicBezTo>
                    <a:cubicBezTo>
                      <a:pt x="25249" y="6636"/>
                      <a:pt x="26076" y="6336"/>
                      <a:pt x="26928" y="6210"/>
                    </a:cubicBezTo>
                    <a:cubicBezTo>
                      <a:pt x="27242" y="6166"/>
                      <a:pt x="27558" y="6143"/>
                      <a:pt x="27876" y="6143"/>
                    </a:cubicBezTo>
                    <a:cubicBezTo>
                      <a:pt x="28447" y="6143"/>
                      <a:pt x="29021" y="6216"/>
                      <a:pt x="29585" y="6361"/>
                    </a:cubicBezTo>
                    <a:cubicBezTo>
                      <a:pt x="31289" y="6812"/>
                      <a:pt x="32618" y="7990"/>
                      <a:pt x="33720" y="9343"/>
                    </a:cubicBezTo>
                    <a:cubicBezTo>
                      <a:pt x="34798" y="10672"/>
                      <a:pt x="35725" y="12200"/>
                      <a:pt x="36076" y="13905"/>
                    </a:cubicBezTo>
                    <a:cubicBezTo>
                      <a:pt x="36427" y="15434"/>
                      <a:pt x="36227" y="17163"/>
                      <a:pt x="35299" y="18466"/>
                    </a:cubicBezTo>
                    <a:cubicBezTo>
                      <a:pt x="34372" y="19820"/>
                      <a:pt x="32793" y="20471"/>
                      <a:pt x="31239" y="20797"/>
                    </a:cubicBezTo>
                    <a:cubicBezTo>
                      <a:pt x="30353" y="20969"/>
                      <a:pt x="29439" y="21064"/>
                      <a:pt x="28527" y="21064"/>
                    </a:cubicBezTo>
                    <a:cubicBezTo>
                      <a:pt x="27710" y="21064"/>
                      <a:pt x="26895" y="20988"/>
                      <a:pt x="26101" y="20822"/>
                    </a:cubicBezTo>
                    <a:cubicBezTo>
                      <a:pt x="24497" y="20471"/>
                      <a:pt x="23019" y="19719"/>
                      <a:pt x="21916" y="18491"/>
                    </a:cubicBezTo>
                    <a:cubicBezTo>
                      <a:pt x="20913" y="17338"/>
                      <a:pt x="20262" y="15809"/>
                      <a:pt x="20437" y="14256"/>
                    </a:cubicBezTo>
                    <a:cubicBezTo>
                      <a:pt x="20663" y="12451"/>
                      <a:pt x="22292" y="11223"/>
                      <a:pt x="23871" y="10596"/>
                    </a:cubicBezTo>
                    <a:cubicBezTo>
                      <a:pt x="24673" y="10296"/>
                      <a:pt x="25525" y="10095"/>
                      <a:pt x="26377" y="10095"/>
                    </a:cubicBezTo>
                    <a:cubicBezTo>
                      <a:pt x="26419" y="10094"/>
                      <a:pt x="26460" y="10093"/>
                      <a:pt x="26502" y="10093"/>
                    </a:cubicBezTo>
                    <a:cubicBezTo>
                      <a:pt x="27383" y="10093"/>
                      <a:pt x="28212" y="10350"/>
                      <a:pt x="28858" y="10972"/>
                    </a:cubicBezTo>
                    <a:cubicBezTo>
                      <a:pt x="30061" y="12125"/>
                      <a:pt x="30838" y="13955"/>
                      <a:pt x="30512" y="15609"/>
                    </a:cubicBezTo>
                    <a:cubicBezTo>
                      <a:pt x="30237" y="17038"/>
                      <a:pt x="29009" y="18366"/>
                      <a:pt x="27480" y="18366"/>
                    </a:cubicBezTo>
                    <a:cubicBezTo>
                      <a:pt x="26678" y="18366"/>
                      <a:pt x="25876" y="17990"/>
                      <a:pt x="25374" y="17388"/>
                    </a:cubicBezTo>
                    <a:cubicBezTo>
                      <a:pt x="24948" y="16862"/>
                      <a:pt x="24798" y="16185"/>
                      <a:pt x="24823" y="15559"/>
                    </a:cubicBezTo>
                    <a:cubicBezTo>
                      <a:pt x="24873" y="14932"/>
                      <a:pt x="25124" y="14306"/>
                      <a:pt x="25550" y="13829"/>
                    </a:cubicBezTo>
                    <a:cubicBezTo>
                      <a:pt x="25924" y="13455"/>
                      <a:pt x="26489" y="13182"/>
                      <a:pt x="27046" y="13182"/>
                    </a:cubicBezTo>
                    <a:cubicBezTo>
                      <a:pt x="27271" y="13182"/>
                      <a:pt x="27496" y="13227"/>
                      <a:pt x="27705" y="13328"/>
                    </a:cubicBezTo>
                    <a:cubicBezTo>
                      <a:pt x="28232" y="13579"/>
                      <a:pt x="28532" y="14281"/>
                      <a:pt x="28257" y="14807"/>
                    </a:cubicBezTo>
                    <a:cubicBezTo>
                      <a:pt x="28207" y="14531"/>
                      <a:pt x="28006" y="14281"/>
                      <a:pt x="27755" y="14155"/>
                    </a:cubicBezTo>
                    <a:cubicBezTo>
                      <a:pt x="27547" y="14056"/>
                      <a:pt x="27318" y="14004"/>
                      <a:pt x="27093" y="14004"/>
                    </a:cubicBezTo>
                    <a:cubicBezTo>
                      <a:pt x="26751" y="14004"/>
                      <a:pt x="26418" y="14124"/>
                      <a:pt x="26176" y="14381"/>
                    </a:cubicBezTo>
                    <a:cubicBezTo>
                      <a:pt x="25500" y="15083"/>
                      <a:pt x="25349" y="16511"/>
                      <a:pt x="26202" y="17138"/>
                    </a:cubicBezTo>
                    <a:cubicBezTo>
                      <a:pt x="26501" y="17355"/>
                      <a:pt x="26874" y="17440"/>
                      <a:pt x="27248" y="17440"/>
                    </a:cubicBezTo>
                    <a:cubicBezTo>
                      <a:pt x="27564" y="17440"/>
                      <a:pt x="27881" y="17380"/>
                      <a:pt x="28156" y="17288"/>
                    </a:cubicBezTo>
                    <a:cubicBezTo>
                      <a:pt x="28808" y="17063"/>
                      <a:pt x="29334" y="16586"/>
                      <a:pt x="29610" y="15960"/>
                    </a:cubicBezTo>
                    <a:cubicBezTo>
                      <a:pt x="30212" y="14581"/>
                      <a:pt x="29660" y="12927"/>
                      <a:pt x="28532" y="12025"/>
                    </a:cubicBezTo>
                    <a:cubicBezTo>
                      <a:pt x="27878" y="11506"/>
                      <a:pt x="27098" y="11287"/>
                      <a:pt x="26304" y="11287"/>
                    </a:cubicBezTo>
                    <a:cubicBezTo>
                      <a:pt x="25334" y="11287"/>
                      <a:pt x="24345" y="11615"/>
                      <a:pt x="23545" y="12125"/>
                    </a:cubicBezTo>
                    <a:cubicBezTo>
                      <a:pt x="22918" y="12501"/>
                      <a:pt x="22342" y="13027"/>
                      <a:pt x="21991" y="13679"/>
                    </a:cubicBezTo>
                    <a:cubicBezTo>
                      <a:pt x="21765" y="14155"/>
                      <a:pt x="21640" y="14657"/>
                      <a:pt x="21640" y="15183"/>
                    </a:cubicBezTo>
                    <a:cubicBezTo>
                      <a:pt x="21640" y="16461"/>
                      <a:pt x="22292" y="17639"/>
                      <a:pt x="23269" y="18441"/>
                    </a:cubicBezTo>
                    <a:cubicBezTo>
                      <a:pt x="24547" y="19494"/>
                      <a:pt x="26252" y="19970"/>
                      <a:pt x="27881" y="20070"/>
                    </a:cubicBezTo>
                    <a:cubicBezTo>
                      <a:pt x="28127" y="20088"/>
                      <a:pt x="28375" y="20097"/>
                      <a:pt x="28623" y="20097"/>
                    </a:cubicBezTo>
                    <a:cubicBezTo>
                      <a:pt x="29741" y="20097"/>
                      <a:pt x="30875" y="19913"/>
                      <a:pt x="31941" y="19544"/>
                    </a:cubicBezTo>
                    <a:cubicBezTo>
                      <a:pt x="33069" y="19118"/>
                      <a:pt x="34172" y="18416"/>
                      <a:pt x="34798" y="17338"/>
                    </a:cubicBezTo>
                    <a:cubicBezTo>
                      <a:pt x="35500" y="16110"/>
                      <a:pt x="35375" y="14657"/>
                      <a:pt x="34873" y="13378"/>
                    </a:cubicBezTo>
                    <a:cubicBezTo>
                      <a:pt x="34497" y="12401"/>
                      <a:pt x="33921" y="11499"/>
                      <a:pt x="33319" y="10672"/>
                    </a:cubicBezTo>
                    <a:cubicBezTo>
                      <a:pt x="32693" y="9845"/>
                      <a:pt x="32016" y="9068"/>
                      <a:pt x="31189" y="8466"/>
                    </a:cubicBezTo>
                    <a:cubicBezTo>
                      <a:pt x="30588" y="8015"/>
                      <a:pt x="29886" y="7689"/>
                      <a:pt x="29159" y="7539"/>
                    </a:cubicBezTo>
                    <a:cubicBezTo>
                      <a:pt x="28815" y="7473"/>
                      <a:pt x="28471" y="7441"/>
                      <a:pt x="28127" y="7441"/>
                    </a:cubicBezTo>
                    <a:cubicBezTo>
                      <a:pt x="27819" y="7441"/>
                      <a:pt x="27512" y="7466"/>
                      <a:pt x="27204" y="7514"/>
                    </a:cubicBezTo>
                    <a:cubicBezTo>
                      <a:pt x="25826" y="7714"/>
                      <a:pt x="24522" y="8266"/>
                      <a:pt x="23194" y="8566"/>
                    </a:cubicBezTo>
                    <a:cubicBezTo>
                      <a:pt x="22568" y="8700"/>
                      <a:pt x="21925" y="8779"/>
                      <a:pt x="21284" y="8779"/>
                    </a:cubicBezTo>
                    <a:cubicBezTo>
                      <a:pt x="20360" y="8779"/>
                      <a:pt x="19441" y="8615"/>
                      <a:pt x="18582" y="8215"/>
                    </a:cubicBezTo>
                    <a:cubicBezTo>
                      <a:pt x="17204" y="7564"/>
                      <a:pt x="16176" y="6361"/>
                      <a:pt x="15149" y="5283"/>
                    </a:cubicBezTo>
                    <a:cubicBezTo>
                      <a:pt x="13795" y="3829"/>
                      <a:pt x="12292" y="2576"/>
                      <a:pt x="10537" y="1649"/>
                    </a:cubicBezTo>
                    <a:cubicBezTo>
                      <a:pt x="9810" y="1273"/>
                      <a:pt x="9034" y="1047"/>
                      <a:pt x="8232" y="997"/>
                    </a:cubicBezTo>
                    <a:cubicBezTo>
                      <a:pt x="8157" y="995"/>
                      <a:pt x="8083" y="994"/>
                      <a:pt x="8009" y="994"/>
                    </a:cubicBezTo>
                    <a:cubicBezTo>
                      <a:pt x="7336" y="994"/>
                      <a:pt x="6683" y="1097"/>
                      <a:pt x="6051" y="1323"/>
                    </a:cubicBezTo>
                    <a:cubicBezTo>
                      <a:pt x="4673" y="1799"/>
                      <a:pt x="3470" y="2651"/>
                      <a:pt x="2442" y="3629"/>
                    </a:cubicBezTo>
                    <a:cubicBezTo>
                      <a:pt x="1815" y="4230"/>
                      <a:pt x="1239" y="4857"/>
                      <a:pt x="688" y="5534"/>
                    </a:cubicBezTo>
                    <a:cubicBezTo>
                      <a:pt x="1264" y="4481"/>
                      <a:pt x="1916" y="3479"/>
                      <a:pt x="2718" y="2601"/>
                    </a:cubicBezTo>
                    <a:cubicBezTo>
                      <a:pt x="3820" y="1398"/>
                      <a:pt x="5224" y="521"/>
                      <a:pt x="6853" y="271"/>
                    </a:cubicBezTo>
                    <a:cubicBezTo>
                      <a:pt x="7282" y="198"/>
                      <a:pt x="7707" y="164"/>
                      <a:pt x="8127" y="164"/>
                    </a:cubicBezTo>
                    <a:close/>
                    <a:moveTo>
                      <a:pt x="8076" y="1"/>
                    </a:moveTo>
                    <a:cubicBezTo>
                      <a:pt x="6859" y="1"/>
                      <a:pt x="5651" y="273"/>
                      <a:pt x="4572" y="872"/>
                    </a:cubicBezTo>
                    <a:cubicBezTo>
                      <a:pt x="3144" y="1674"/>
                      <a:pt x="2066" y="2952"/>
                      <a:pt x="1214" y="4331"/>
                    </a:cubicBezTo>
                    <a:cubicBezTo>
                      <a:pt x="788" y="5007"/>
                      <a:pt x="387" y="5709"/>
                      <a:pt x="36" y="6436"/>
                    </a:cubicBezTo>
                    <a:cubicBezTo>
                      <a:pt x="1" y="6507"/>
                      <a:pt x="53" y="6578"/>
                      <a:pt x="113" y="6578"/>
                    </a:cubicBezTo>
                    <a:cubicBezTo>
                      <a:pt x="138" y="6578"/>
                      <a:pt x="164" y="6566"/>
                      <a:pt x="186" y="6536"/>
                    </a:cubicBezTo>
                    <a:cubicBezTo>
                      <a:pt x="487" y="6060"/>
                      <a:pt x="863" y="5584"/>
                      <a:pt x="1239" y="5158"/>
                    </a:cubicBezTo>
                    <a:cubicBezTo>
                      <a:pt x="2041" y="4180"/>
                      <a:pt x="2968" y="3303"/>
                      <a:pt x="3996" y="2576"/>
                    </a:cubicBezTo>
                    <a:cubicBezTo>
                      <a:pt x="5174" y="1774"/>
                      <a:pt x="6502" y="1173"/>
                      <a:pt x="7931" y="1173"/>
                    </a:cubicBezTo>
                    <a:cubicBezTo>
                      <a:pt x="8708" y="1173"/>
                      <a:pt x="9485" y="1348"/>
                      <a:pt x="10161" y="1674"/>
                    </a:cubicBezTo>
                    <a:cubicBezTo>
                      <a:pt x="11114" y="2100"/>
                      <a:pt x="11991" y="2677"/>
                      <a:pt x="12818" y="3328"/>
                    </a:cubicBezTo>
                    <a:cubicBezTo>
                      <a:pt x="14096" y="4331"/>
                      <a:pt x="15149" y="5584"/>
                      <a:pt x="16302" y="6737"/>
                    </a:cubicBezTo>
                    <a:cubicBezTo>
                      <a:pt x="17329" y="7739"/>
                      <a:pt x="18482" y="8541"/>
                      <a:pt x="19936" y="8817"/>
                    </a:cubicBezTo>
                    <a:cubicBezTo>
                      <a:pt x="20393" y="8913"/>
                      <a:pt x="20844" y="8955"/>
                      <a:pt x="21293" y="8955"/>
                    </a:cubicBezTo>
                    <a:cubicBezTo>
                      <a:pt x="22246" y="8955"/>
                      <a:pt x="23184" y="8764"/>
                      <a:pt x="24121" y="8491"/>
                    </a:cubicBezTo>
                    <a:cubicBezTo>
                      <a:pt x="25374" y="8140"/>
                      <a:pt x="26603" y="7664"/>
                      <a:pt x="27906" y="7614"/>
                    </a:cubicBezTo>
                    <a:cubicBezTo>
                      <a:pt x="27971" y="7611"/>
                      <a:pt x="28036" y="7610"/>
                      <a:pt x="28101" y="7610"/>
                    </a:cubicBezTo>
                    <a:cubicBezTo>
                      <a:pt x="28687" y="7610"/>
                      <a:pt x="29269" y="7712"/>
                      <a:pt x="29811" y="7915"/>
                    </a:cubicBezTo>
                    <a:cubicBezTo>
                      <a:pt x="30588" y="8190"/>
                      <a:pt x="31264" y="8692"/>
                      <a:pt x="31841" y="9243"/>
                    </a:cubicBezTo>
                    <a:cubicBezTo>
                      <a:pt x="32643" y="9995"/>
                      <a:pt x="33319" y="10897"/>
                      <a:pt x="33896" y="11824"/>
                    </a:cubicBezTo>
                    <a:cubicBezTo>
                      <a:pt x="34372" y="12576"/>
                      <a:pt x="34748" y="13403"/>
                      <a:pt x="34974" y="14256"/>
                    </a:cubicBezTo>
                    <a:cubicBezTo>
                      <a:pt x="35274" y="15484"/>
                      <a:pt x="35099" y="16762"/>
                      <a:pt x="34297" y="17764"/>
                    </a:cubicBezTo>
                    <a:cubicBezTo>
                      <a:pt x="33520" y="18717"/>
                      <a:pt x="32342" y="19268"/>
                      <a:pt x="31189" y="19594"/>
                    </a:cubicBezTo>
                    <a:cubicBezTo>
                      <a:pt x="30351" y="19824"/>
                      <a:pt x="29480" y="19936"/>
                      <a:pt x="28612" y="19936"/>
                    </a:cubicBezTo>
                    <a:cubicBezTo>
                      <a:pt x="28157" y="19936"/>
                      <a:pt x="27703" y="19905"/>
                      <a:pt x="27254" y="19845"/>
                    </a:cubicBezTo>
                    <a:cubicBezTo>
                      <a:pt x="25675" y="19644"/>
                      <a:pt x="24021" y="19043"/>
                      <a:pt x="22918" y="17865"/>
                    </a:cubicBezTo>
                    <a:cubicBezTo>
                      <a:pt x="22116" y="17012"/>
                      <a:pt x="21665" y="15835"/>
                      <a:pt x="21866" y="14682"/>
                    </a:cubicBezTo>
                    <a:cubicBezTo>
                      <a:pt x="22091" y="13303"/>
                      <a:pt x="23244" y="12326"/>
                      <a:pt x="24497" y="11824"/>
                    </a:cubicBezTo>
                    <a:cubicBezTo>
                      <a:pt x="25053" y="11599"/>
                      <a:pt x="25656" y="11469"/>
                      <a:pt x="26258" y="11469"/>
                    </a:cubicBezTo>
                    <a:cubicBezTo>
                      <a:pt x="26525" y="11469"/>
                      <a:pt x="26792" y="11495"/>
                      <a:pt x="27054" y="11549"/>
                    </a:cubicBezTo>
                    <a:cubicBezTo>
                      <a:pt x="27906" y="11699"/>
                      <a:pt x="28633" y="12200"/>
                      <a:pt x="29109" y="12902"/>
                    </a:cubicBezTo>
                    <a:cubicBezTo>
                      <a:pt x="29861" y="14030"/>
                      <a:pt x="29936" y="15759"/>
                      <a:pt x="28858" y="16687"/>
                    </a:cubicBezTo>
                    <a:cubicBezTo>
                      <a:pt x="28460" y="17039"/>
                      <a:pt x="27851" y="17257"/>
                      <a:pt x="27280" y="17257"/>
                    </a:cubicBezTo>
                    <a:cubicBezTo>
                      <a:pt x="26593" y="17257"/>
                      <a:pt x="25963" y="16941"/>
                      <a:pt x="25826" y="16160"/>
                    </a:cubicBezTo>
                    <a:cubicBezTo>
                      <a:pt x="25725" y="15684"/>
                      <a:pt x="25851" y="15133"/>
                      <a:pt x="26126" y="14732"/>
                    </a:cubicBezTo>
                    <a:cubicBezTo>
                      <a:pt x="26365" y="14364"/>
                      <a:pt x="26699" y="14185"/>
                      <a:pt x="27087" y="14185"/>
                    </a:cubicBezTo>
                    <a:cubicBezTo>
                      <a:pt x="27228" y="14185"/>
                      <a:pt x="27376" y="14209"/>
                      <a:pt x="27530" y="14256"/>
                    </a:cubicBezTo>
                    <a:cubicBezTo>
                      <a:pt x="27881" y="14356"/>
                      <a:pt x="28131" y="14682"/>
                      <a:pt x="28106" y="15058"/>
                    </a:cubicBezTo>
                    <a:cubicBezTo>
                      <a:pt x="28106" y="15083"/>
                      <a:pt x="28131" y="15108"/>
                      <a:pt x="28156" y="15133"/>
                    </a:cubicBezTo>
                    <a:cubicBezTo>
                      <a:pt x="28182" y="15133"/>
                      <a:pt x="28232" y="15133"/>
                      <a:pt x="28257" y="15108"/>
                    </a:cubicBezTo>
                    <a:cubicBezTo>
                      <a:pt x="28683" y="14632"/>
                      <a:pt x="28583" y="13855"/>
                      <a:pt x="28131" y="13403"/>
                    </a:cubicBezTo>
                    <a:cubicBezTo>
                      <a:pt x="27839" y="13125"/>
                      <a:pt x="27449" y="13008"/>
                      <a:pt x="27053" y="13008"/>
                    </a:cubicBezTo>
                    <a:cubicBezTo>
                      <a:pt x="26701" y="13008"/>
                      <a:pt x="26346" y="13100"/>
                      <a:pt x="26051" y="13253"/>
                    </a:cubicBezTo>
                    <a:cubicBezTo>
                      <a:pt x="24873" y="13880"/>
                      <a:pt x="24397" y="15408"/>
                      <a:pt x="24798" y="16637"/>
                    </a:cubicBezTo>
                    <a:cubicBezTo>
                      <a:pt x="25156" y="17811"/>
                      <a:pt x="26321" y="18543"/>
                      <a:pt x="27501" y="18543"/>
                    </a:cubicBezTo>
                    <a:cubicBezTo>
                      <a:pt x="27807" y="18543"/>
                      <a:pt x="28113" y="18494"/>
                      <a:pt x="28407" y="18391"/>
                    </a:cubicBezTo>
                    <a:cubicBezTo>
                      <a:pt x="29886" y="17865"/>
                      <a:pt x="30763" y="16336"/>
                      <a:pt x="30763" y="14807"/>
                    </a:cubicBezTo>
                    <a:cubicBezTo>
                      <a:pt x="30738" y="13930"/>
                      <a:pt x="30487" y="13078"/>
                      <a:pt x="30061" y="12301"/>
                    </a:cubicBezTo>
                    <a:cubicBezTo>
                      <a:pt x="29660" y="11574"/>
                      <a:pt x="29109" y="10847"/>
                      <a:pt x="28407" y="10396"/>
                    </a:cubicBezTo>
                    <a:cubicBezTo>
                      <a:pt x="27820" y="10047"/>
                      <a:pt x="27152" y="9927"/>
                      <a:pt x="26482" y="9927"/>
                    </a:cubicBezTo>
                    <a:cubicBezTo>
                      <a:pt x="26237" y="9927"/>
                      <a:pt x="25992" y="9943"/>
                      <a:pt x="25750" y="9970"/>
                    </a:cubicBezTo>
                    <a:cubicBezTo>
                      <a:pt x="24898" y="10045"/>
                      <a:pt x="24046" y="10296"/>
                      <a:pt x="23269" y="10697"/>
                    </a:cubicBezTo>
                    <a:cubicBezTo>
                      <a:pt x="22467" y="11073"/>
                      <a:pt x="21715" y="11599"/>
                      <a:pt x="21139" y="12276"/>
                    </a:cubicBezTo>
                    <a:cubicBezTo>
                      <a:pt x="20562" y="12952"/>
                      <a:pt x="20262" y="13779"/>
                      <a:pt x="20237" y="14682"/>
                    </a:cubicBezTo>
                    <a:cubicBezTo>
                      <a:pt x="20212" y="16261"/>
                      <a:pt x="20938" y="17764"/>
                      <a:pt x="22041" y="18867"/>
                    </a:cubicBezTo>
                    <a:cubicBezTo>
                      <a:pt x="23244" y="20095"/>
                      <a:pt x="24873" y="20797"/>
                      <a:pt x="26577" y="21073"/>
                    </a:cubicBezTo>
                    <a:cubicBezTo>
                      <a:pt x="27248" y="21179"/>
                      <a:pt x="27940" y="21234"/>
                      <a:pt x="28637" y="21234"/>
                    </a:cubicBezTo>
                    <a:cubicBezTo>
                      <a:pt x="29737" y="21234"/>
                      <a:pt x="30847" y="21098"/>
                      <a:pt x="31891" y="20822"/>
                    </a:cubicBezTo>
                    <a:cubicBezTo>
                      <a:pt x="33470" y="20421"/>
                      <a:pt x="34974" y="19569"/>
                      <a:pt x="35750" y="18065"/>
                    </a:cubicBezTo>
                    <a:cubicBezTo>
                      <a:pt x="36527" y="16586"/>
                      <a:pt x="36578" y="14807"/>
                      <a:pt x="36101" y="13228"/>
                    </a:cubicBezTo>
                    <a:cubicBezTo>
                      <a:pt x="35575" y="11499"/>
                      <a:pt x="34522" y="9970"/>
                      <a:pt x="33344" y="8641"/>
                    </a:cubicBezTo>
                    <a:cubicBezTo>
                      <a:pt x="32743" y="7965"/>
                      <a:pt x="32066" y="7363"/>
                      <a:pt x="31314" y="6912"/>
                    </a:cubicBezTo>
                    <a:cubicBezTo>
                      <a:pt x="30537" y="6436"/>
                      <a:pt x="29660" y="6135"/>
                      <a:pt x="28758" y="6035"/>
                    </a:cubicBezTo>
                    <a:cubicBezTo>
                      <a:pt x="28464" y="5994"/>
                      <a:pt x="28170" y="5975"/>
                      <a:pt x="27876" y="5975"/>
                    </a:cubicBezTo>
                    <a:cubicBezTo>
                      <a:pt x="27268" y="5975"/>
                      <a:pt x="26660" y="6058"/>
                      <a:pt x="26051" y="6210"/>
                    </a:cubicBezTo>
                    <a:cubicBezTo>
                      <a:pt x="25174" y="6436"/>
                      <a:pt x="24297" y="6787"/>
                      <a:pt x="23420" y="7037"/>
                    </a:cubicBezTo>
                    <a:cubicBezTo>
                      <a:pt x="22784" y="7219"/>
                      <a:pt x="22135" y="7348"/>
                      <a:pt x="21482" y="7348"/>
                    </a:cubicBezTo>
                    <a:cubicBezTo>
                      <a:pt x="21235" y="7348"/>
                      <a:pt x="20986" y="7329"/>
                      <a:pt x="20738" y="7288"/>
                    </a:cubicBezTo>
                    <a:cubicBezTo>
                      <a:pt x="19886" y="7113"/>
                      <a:pt x="19134" y="6662"/>
                      <a:pt x="18457" y="6110"/>
                    </a:cubicBezTo>
                    <a:cubicBezTo>
                      <a:pt x="17806" y="5584"/>
                      <a:pt x="17254" y="4957"/>
                      <a:pt x="16653" y="4356"/>
                    </a:cubicBezTo>
                    <a:cubicBezTo>
                      <a:pt x="16026" y="3704"/>
                      <a:pt x="15324" y="3078"/>
                      <a:pt x="14597" y="2501"/>
                    </a:cubicBezTo>
                    <a:cubicBezTo>
                      <a:pt x="13169" y="1398"/>
                      <a:pt x="11565" y="521"/>
                      <a:pt x="9760" y="170"/>
                    </a:cubicBezTo>
                    <a:cubicBezTo>
                      <a:pt x="9205" y="59"/>
                      <a:pt x="8639" y="1"/>
                      <a:pt x="80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p25"/>
              <p:cNvSpPr/>
              <p:nvPr/>
            </p:nvSpPr>
            <p:spPr>
              <a:xfrm>
                <a:off x="5552447" y="3344699"/>
                <a:ext cx="495091" cy="455838"/>
              </a:xfrm>
              <a:custGeom>
                <a:avLst/>
                <a:gdLst/>
                <a:ahLst/>
                <a:cxnLst/>
                <a:rect l="l" t="t" r="r" b="b"/>
                <a:pathLst>
                  <a:path w="11755" h="10823" extrusionOk="0">
                    <a:moveTo>
                      <a:pt x="6940" y="0"/>
                    </a:moveTo>
                    <a:cubicBezTo>
                      <a:pt x="5852" y="0"/>
                      <a:pt x="4786" y="392"/>
                      <a:pt x="3835" y="898"/>
                    </a:cubicBezTo>
                    <a:cubicBezTo>
                      <a:pt x="2657" y="1524"/>
                      <a:pt x="1554" y="2402"/>
                      <a:pt x="828" y="3580"/>
                    </a:cubicBezTo>
                    <a:cubicBezTo>
                      <a:pt x="276" y="4457"/>
                      <a:pt x="1" y="5484"/>
                      <a:pt x="26" y="6537"/>
                    </a:cubicBezTo>
                    <a:cubicBezTo>
                      <a:pt x="51" y="7389"/>
                      <a:pt x="276" y="8266"/>
                      <a:pt x="752" y="9018"/>
                    </a:cubicBezTo>
                    <a:cubicBezTo>
                      <a:pt x="1153" y="9695"/>
                      <a:pt x="1780" y="10146"/>
                      <a:pt x="2482" y="10472"/>
                    </a:cubicBezTo>
                    <a:cubicBezTo>
                      <a:pt x="2757" y="10597"/>
                      <a:pt x="3058" y="10722"/>
                      <a:pt x="3384" y="10823"/>
                    </a:cubicBezTo>
                    <a:cubicBezTo>
                      <a:pt x="4788" y="10547"/>
                      <a:pt x="6191" y="10296"/>
                      <a:pt x="7595" y="10021"/>
                    </a:cubicBezTo>
                    <a:cubicBezTo>
                      <a:pt x="8321" y="9144"/>
                      <a:pt x="8472" y="7865"/>
                      <a:pt x="8397" y="6763"/>
                    </a:cubicBezTo>
                    <a:cubicBezTo>
                      <a:pt x="8321" y="5810"/>
                      <a:pt x="7996" y="4783"/>
                      <a:pt x="7118" y="4306"/>
                    </a:cubicBezTo>
                    <a:cubicBezTo>
                      <a:pt x="6786" y="4125"/>
                      <a:pt x="6425" y="4043"/>
                      <a:pt x="6061" y="4043"/>
                    </a:cubicBezTo>
                    <a:cubicBezTo>
                      <a:pt x="4918" y="4043"/>
                      <a:pt x="3757" y="4857"/>
                      <a:pt x="3434" y="5961"/>
                    </a:cubicBezTo>
                    <a:cubicBezTo>
                      <a:pt x="3209" y="6712"/>
                      <a:pt x="3259" y="8116"/>
                      <a:pt x="4261" y="8266"/>
                    </a:cubicBezTo>
                    <a:cubicBezTo>
                      <a:pt x="4315" y="8273"/>
                      <a:pt x="4369" y="8276"/>
                      <a:pt x="4424" y="8276"/>
                    </a:cubicBezTo>
                    <a:cubicBezTo>
                      <a:pt x="5014" y="8276"/>
                      <a:pt x="5670" y="7918"/>
                      <a:pt x="5991" y="7414"/>
                    </a:cubicBezTo>
                    <a:lnTo>
                      <a:pt x="5991" y="7414"/>
                    </a:lnTo>
                    <a:cubicBezTo>
                      <a:pt x="5790" y="7514"/>
                      <a:pt x="5539" y="7565"/>
                      <a:pt x="5314" y="7565"/>
                    </a:cubicBezTo>
                    <a:cubicBezTo>
                      <a:pt x="5300" y="7565"/>
                      <a:pt x="5287" y="7565"/>
                      <a:pt x="5273" y="7565"/>
                    </a:cubicBezTo>
                    <a:cubicBezTo>
                      <a:pt x="4654" y="7565"/>
                      <a:pt x="4462" y="7001"/>
                      <a:pt x="4462" y="6437"/>
                    </a:cubicBezTo>
                    <a:cubicBezTo>
                      <a:pt x="4462" y="5835"/>
                      <a:pt x="5013" y="5459"/>
                      <a:pt x="5564" y="5384"/>
                    </a:cubicBezTo>
                    <a:cubicBezTo>
                      <a:pt x="5674" y="5363"/>
                      <a:pt x="5783" y="5353"/>
                      <a:pt x="5891" y="5353"/>
                    </a:cubicBezTo>
                    <a:cubicBezTo>
                      <a:pt x="6426" y="5353"/>
                      <a:pt x="6927" y="5610"/>
                      <a:pt x="7219" y="6111"/>
                    </a:cubicBezTo>
                    <a:cubicBezTo>
                      <a:pt x="7620" y="6788"/>
                      <a:pt x="7544" y="7665"/>
                      <a:pt x="7194" y="8367"/>
                    </a:cubicBezTo>
                    <a:cubicBezTo>
                      <a:pt x="6680" y="9374"/>
                      <a:pt x="5529" y="9914"/>
                      <a:pt x="4401" y="9914"/>
                    </a:cubicBezTo>
                    <a:cubicBezTo>
                      <a:pt x="4098" y="9914"/>
                      <a:pt x="3796" y="9875"/>
                      <a:pt x="3509" y="9795"/>
                    </a:cubicBezTo>
                    <a:cubicBezTo>
                      <a:pt x="1880" y="9319"/>
                      <a:pt x="1128" y="7514"/>
                      <a:pt x="1429" y="5935"/>
                    </a:cubicBezTo>
                    <a:cubicBezTo>
                      <a:pt x="1730" y="4156"/>
                      <a:pt x="3184" y="2677"/>
                      <a:pt x="4813" y="2026"/>
                    </a:cubicBezTo>
                    <a:cubicBezTo>
                      <a:pt x="5400" y="1806"/>
                      <a:pt x="6027" y="1666"/>
                      <a:pt x="6646" y="1666"/>
                    </a:cubicBezTo>
                    <a:cubicBezTo>
                      <a:pt x="6872" y="1666"/>
                      <a:pt x="7097" y="1685"/>
                      <a:pt x="7319" y="1725"/>
                    </a:cubicBezTo>
                    <a:cubicBezTo>
                      <a:pt x="8171" y="1875"/>
                      <a:pt x="8923" y="2352"/>
                      <a:pt x="9424" y="3053"/>
                    </a:cubicBezTo>
                    <a:cubicBezTo>
                      <a:pt x="10627" y="4682"/>
                      <a:pt x="10251" y="6863"/>
                      <a:pt x="9374" y="8567"/>
                    </a:cubicBezTo>
                    <a:cubicBezTo>
                      <a:pt x="9148" y="9018"/>
                      <a:pt x="8898" y="9444"/>
                      <a:pt x="8597" y="9820"/>
                    </a:cubicBezTo>
                    <a:cubicBezTo>
                      <a:pt x="9299" y="9695"/>
                      <a:pt x="10001" y="9570"/>
                      <a:pt x="10702" y="9444"/>
                    </a:cubicBezTo>
                    <a:cubicBezTo>
                      <a:pt x="10828" y="9118"/>
                      <a:pt x="10953" y="8793"/>
                      <a:pt x="11053" y="8467"/>
                    </a:cubicBezTo>
                    <a:cubicBezTo>
                      <a:pt x="11755" y="6311"/>
                      <a:pt x="11655" y="3630"/>
                      <a:pt x="10276" y="1725"/>
                    </a:cubicBezTo>
                    <a:cubicBezTo>
                      <a:pt x="9650" y="873"/>
                      <a:pt x="8773" y="271"/>
                      <a:pt x="7720" y="71"/>
                    </a:cubicBezTo>
                    <a:cubicBezTo>
                      <a:pt x="7459" y="23"/>
                      <a:pt x="7199" y="0"/>
                      <a:pt x="6940"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25"/>
              <p:cNvSpPr/>
              <p:nvPr/>
            </p:nvSpPr>
            <p:spPr>
              <a:xfrm>
                <a:off x="4763921" y="2475052"/>
                <a:ext cx="314618" cy="526427"/>
              </a:xfrm>
              <a:custGeom>
                <a:avLst/>
                <a:gdLst/>
                <a:ahLst/>
                <a:cxnLst/>
                <a:rect l="l" t="t" r="r" b="b"/>
                <a:pathLst>
                  <a:path w="7470" h="12499" extrusionOk="0">
                    <a:moveTo>
                      <a:pt x="5093" y="1"/>
                    </a:moveTo>
                    <a:cubicBezTo>
                      <a:pt x="4342" y="1"/>
                      <a:pt x="3583" y="422"/>
                      <a:pt x="3008" y="894"/>
                    </a:cubicBezTo>
                    <a:cubicBezTo>
                      <a:pt x="1655" y="1972"/>
                      <a:pt x="753" y="3576"/>
                      <a:pt x="1" y="5105"/>
                    </a:cubicBezTo>
                    <a:cubicBezTo>
                      <a:pt x="26" y="5531"/>
                      <a:pt x="76" y="5982"/>
                      <a:pt x="126" y="6408"/>
                    </a:cubicBezTo>
                    <a:cubicBezTo>
                      <a:pt x="527" y="5857"/>
                      <a:pt x="903" y="5330"/>
                      <a:pt x="1304" y="4829"/>
                    </a:cubicBezTo>
                    <a:cubicBezTo>
                      <a:pt x="1880" y="4102"/>
                      <a:pt x="2482" y="3375"/>
                      <a:pt x="3209" y="2774"/>
                    </a:cubicBezTo>
                    <a:cubicBezTo>
                      <a:pt x="3603" y="2426"/>
                      <a:pt x="4126" y="2014"/>
                      <a:pt x="4659" y="2014"/>
                    </a:cubicBezTo>
                    <a:cubicBezTo>
                      <a:pt x="4702" y="2014"/>
                      <a:pt x="4745" y="2016"/>
                      <a:pt x="4788" y="2022"/>
                    </a:cubicBezTo>
                    <a:cubicBezTo>
                      <a:pt x="5038" y="2047"/>
                      <a:pt x="5239" y="2172"/>
                      <a:pt x="5364" y="2373"/>
                    </a:cubicBezTo>
                    <a:cubicBezTo>
                      <a:pt x="5489" y="2598"/>
                      <a:pt x="5464" y="2849"/>
                      <a:pt x="5414" y="3075"/>
                    </a:cubicBezTo>
                    <a:cubicBezTo>
                      <a:pt x="5339" y="3451"/>
                      <a:pt x="5189" y="3776"/>
                      <a:pt x="5013" y="4102"/>
                    </a:cubicBezTo>
                    <a:cubicBezTo>
                      <a:pt x="4788" y="4553"/>
                      <a:pt x="4537" y="4979"/>
                      <a:pt x="4261" y="5405"/>
                    </a:cubicBezTo>
                    <a:cubicBezTo>
                      <a:pt x="3184" y="7110"/>
                      <a:pt x="1956" y="8714"/>
                      <a:pt x="878" y="10443"/>
                    </a:cubicBezTo>
                    <a:cubicBezTo>
                      <a:pt x="1053" y="11120"/>
                      <a:pt x="1229" y="11822"/>
                      <a:pt x="1454" y="12498"/>
                    </a:cubicBezTo>
                    <a:cubicBezTo>
                      <a:pt x="1454" y="12473"/>
                      <a:pt x="1479" y="12448"/>
                      <a:pt x="1479" y="12423"/>
                    </a:cubicBezTo>
                    <a:cubicBezTo>
                      <a:pt x="2432" y="10644"/>
                      <a:pt x="3935" y="9290"/>
                      <a:pt x="5189" y="7736"/>
                    </a:cubicBezTo>
                    <a:cubicBezTo>
                      <a:pt x="6392" y="6233"/>
                      <a:pt x="7469" y="4303"/>
                      <a:pt x="7144" y="2298"/>
                    </a:cubicBezTo>
                    <a:cubicBezTo>
                      <a:pt x="7018" y="1395"/>
                      <a:pt x="6567" y="343"/>
                      <a:pt x="5590" y="67"/>
                    </a:cubicBezTo>
                    <a:cubicBezTo>
                      <a:pt x="5426" y="22"/>
                      <a:pt x="5260" y="1"/>
                      <a:pt x="5093" y="1"/>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p25"/>
              <p:cNvSpPr/>
              <p:nvPr/>
            </p:nvSpPr>
            <p:spPr>
              <a:xfrm>
                <a:off x="5027830" y="3342593"/>
                <a:ext cx="475043" cy="509664"/>
              </a:xfrm>
              <a:custGeom>
                <a:avLst/>
                <a:gdLst/>
                <a:ahLst/>
                <a:cxnLst/>
                <a:rect l="l" t="t" r="r" b="b"/>
                <a:pathLst>
                  <a:path w="11279" h="12101" extrusionOk="0">
                    <a:moveTo>
                      <a:pt x="9023" y="0"/>
                    </a:moveTo>
                    <a:cubicBezTo>
                      <a:pt x="8521" y="0"/>
                      <a:pt x="8019" y="87"/>
                      <a:pt x="7569" y="196"/>
                    </a:cubicBezTo>
                    <a:cubicBezTo>
                      <a:pt x="5765" y="647"/>
                      <a:pt x="4186" y="1625"/>
                      <a:pt x="2406" y="2151"/>
                    </a:cubicBezTo>
                    <a:cubicBezTo>
                      <a:pt x="1783" y="2332"/>
                      <a:pt x="1127" y="2448"/>
                      <a:pt x="477" y="2448"/>
                    </a:cubicBezTo>
                    <a:cubicBezTo>
                      <a:pt x="318" y="2448"/>
                      <a:pt x="159" y="2441"/>
                      <a:pt x="0" y="2427"/>
                    </a:cubicBezTo>
                    <a:lnTo>
                      <a:pt x="0" y="2427"/>
                    </a:lnTo>
                    <a:cubicBezTo>
                      <a:pt x="326" y="2928"/>
                      <a:pt x="652" y="3429"/>
                      <a:pt x="1003" y="3930"/>
                    </a:cubicBezTo>
                    <a:cubicBezTo>
                      <a:pt x="1128" y="3905"/>
                      <a:pt x="1253" y="3905"/>
                      <a:pt x="1379" y="3880"/>
                    </a:cubicBezTo>
                    <a:cubicBezTo>
                      <a:pt x="2857" y="3655"/>
                      <a:pt x="4236" y="3078"/>
                      <a:pt x="5564" y="2402"/>
                    </a:cubicBezTo>
                    <a:cubicBezTo>
                      <a:pt x="6241" y="2076"/>
                      <a:pt x="6893" y="1675"/>
                      <a:pt x="7594" y="1399"/>
                    </a:cubicBezTo>
                    <a:cubicBezTo>
                      <a:pt x="7886" y="1279"/>
                      <a:pt x="8213" y="1170"/>
                      <a:pt x="8535" y="1170"/>
                    </a:cubicBezTo>
                    <a:cubicBezTo>
                      <a:pt x="8684" y="1170"/>
                      <a:pt x="8831" y="1193"/>
                      <a:pt x="8973" y="1249"/>
                    </a:cubicBezTo>
                    <a:cubicBezTo>
                      <a:pt x="9775" y="1574"/>
                      <a:pt x="9624" y="2752"/>
                      <a:pt x="9499" y="3404"/>
                    </a:cubicBezTo>
                    <a:cubicBezTo>
                      <a:pt x="9399" y="4006"/>
                      <a:pt x="9249" y="4582"/>
                      <a:pt x="9048" y="5133"/>
                    </a:cubicBezTo>
                    <a:cubicBezTo>
                      <a:pt x="8898" y="5610"/>
                      <a:pt x="8697" y="6061"/>
                      <a:pt x="8572" y="6537"/>
                    </a:cubicBezTo>
                    <a:cubicBezTo>
                      <a:pt x="8321" y="7389"/>
                      <a:pt x="8221" y="8291"/>
                      <a:pt x="8296" y="9168"/>
                    </a:cubicBezTo>
                    <a:cubicBezTo>
                      <a:pt x="8371" y="10146"/>
                      <a:pt x="8622" y="11098"/>
                      <a:pt x="9173" y="11925"/>
                    </a:cubicBezTo>
                    <a:cubicBezTo>
                      <a:pt x="9198" y="11976"/>
                      <a:pt x="9249" y="12051"/>
                      <a:pt x="9299" y="12101"/>
                    </a:cubicBezTo>
                    <a:cubicBezTo>
                      <a:pt x="9925" y="11976"/>
                      <a:pt x="10552" y="11875"/>
                      <a:pt x="11178" y="11750"/>
                    </a:cubicBezTo>
                    <a:cubicBezTo>
                      <a:pt x="10928" y="11549"/>
                      <a:pt x="10677" y="11299"/>
                      <a:pt x="10502" y="11048"/>
                    </a:cubicBezTo>
                    <a:cubicBezTo>
                      <a:pt x="9900" y="10246"/>
                      <a:pt x="9750" y="9219"/>
                      <a:pt x="9850" y="8241"/>
                    </a:cubicBezTo>
                    <a:cubicBezTo>
                      <a:pt x="10051" y="6336"/>
                      <a:pt x="11078" y="4632"/>
                      <a:pt x="11254" y="2702"/>
                    </a:cubicBezTo>
                    <a:cubicBezTo>
                      <a:pt x="11279" y="2226"/>
                      <a:pt x="11279" y="1725"/>
                      <a:pt x="11153" y="1249"/>
                    </a:cubicBezTo>
                    <a:cubicBezTo>
                      <a:pt x="11028" y="772"/>
                      <a:pt x="10702" y="396"/>
                      <a:pt x="10251" y="221"/>
                    </a:cubicBezTo>
                    <a:cubicBezTo>
                      <a:pt x="9862" y="61"/>
                      <a:pt x="9443" y="0"/>
                      <a:pt x="9023"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25"/>
              <p:cNvSpPr/>
              <p:nvPr/>
            </p:nvSpPr>
            <p:spPr>
              <a:xfrm>
                <a:off x="5070032" y="3391871"/>
                <a:ext cx="369497" cy="461439"/>
              </a:xfrm>
              <a:custGeom>
                <a:avLst/>
                <a:gdLst/>
                <a:ahLst/>
                <a:cxnLst/>
                <a:rect l="l" t="t" r="r" b="b"/>
                <a:pathLst>
                  <a:path w="8773" h="10956" extrusionOk="0">
                    <a:moveTo>
                      <a:pt x="7533" y="0"/>
                    </a:moveTo>
                    <a:cubicBezTo>
                      <a:pt x="7211" y="0"/>
                      <a:pt x="6884" y="109"/>
                      <a:pt x="6592" y="229"/>
                    </a:cubicBezTo>
                    <a:cubicBezTo>
                      <a:pt x="5891" y="505"/>
                      <a:pt x="5239" y="906"/>
                      <a:pt x="4562" y="1232"/>
                    </a:cubicBezTo>
                    <a:cubicBezTo>
                      <a:pt x="3234" y="1908"/>
                      <a:pt x="1855" y="2485"/>
                      <a:pt x="377" y="2710"/>
                    </a:cubicBezTo>
                    <a:cubicBezTo>
                      <a:pt x="251" y="2735"/>
                      <a:pt x="126" y="2735"/>
                      <a:pt x="1" y="2760"/>
                    </a:cubicBezTo>
                    <a:cubicBezTo>
                      <a:pt x="26" y="2810"/>
                      <a:pt x="76" y="2861"/>
                      <a:pt x="101" y="2911"/>
                    </a:cubicBezTo>
                    <a:cubicBezTo>
                      <a:pt x="903" y="2810"/>
                      <a:pt x="1705" y="2635"/>
                      <a:pt x="2457" y="2359"/>
                    </a:cubicBezTo>
                    <a:cubicBezTo>
                      <a:pt x="3184" y="2084"/>
                      <a:pt x="3861" y="1783"/>
                      <a:pt x="4537" y="1457"/>
                    </a:cubicBezTo>
                    <a:cubicBezTo>
                      <a:pt x="4888" y="1282"/>
                      <a:pt x="5239" y="1081"/>
                      <a:pt x="5590" y="906"/>
                    </a:cubicBezTo>
                    <a:cubicBezTo>
                      <a:pt x="5966" y="730"/>
                      <a:pt x="6317" y="530"/>
                      <a:pt x="6693" y="379"/>
                    </a:cubicBezTo>
                    <a:cubicBezTo>
                      <a:pt x="6933" y="283"/>
                      <a:pt x="7254" y="167"/>
                      <a:pt x="7560" y="167"/>
                    </a:cubicBezTo>
                    <a:cubicBezTo>
                      <a:pt x="7733" y="167"/>
                      <a:pt x="7901" y="204"/>
                      <a:pt x="8046" y="304"/>
                    </a:cubicBezTo>
                    <a:cubicBezTo>
                      <a:pt x="8347" y="530"/>
                      <a:pt x="8422" y="981"/>
                      <a:pt x="8422" y="1332"/>
                    </a:cubicBezTo>
                    <a:cubicBezTo>
                      <a:pt x="8422" y="1858"/>
                      <a:pt x="8322" y="2409"/>
                      <a:pt x="8171" y="2936"/>
                    </a:cubicBezTo>
                    <a:cubicBezTo>
                      <a:pt x="8021" y="3562"/>
                      <a:pt x="7820" y="4139"/>
                      <a:pt x="7595" y="4740"/>
                    </a:cubicBezTo>
                    <a:cubicBezTo>
                      <a:pt x="7269" y="5567"/>
                      <a:pt x="7119" y="6445"/>
                      <a:pt x="7094" y="7322"/>
                    </a:cubicBezTo>
                    <a:cubicBezTo>
                      <a:pt x="7069" y="8274"/>
                      <a:pt x="7244" y="9252"/>
                      <a:pt x="7620" y="10129"/>
                    </a:cubicBezTo>
                    <a:cubicBezTo>
                      <a:pt x="7770" y="10430"/>
                      <a:pt x="7921" y="10705"/>
                      <a:pt x="8121" y="10956"/>
                    </a:cubicBezTo>
                    <a:cubicBezTo>
                      <a:pt x="8171" y="10956"/>
                      <a:pt x="8247" y="10956"/>
                      <a:pt x="8297" y="10931"/>
                    </a:cubicBezTo>
                    <a:cubicBezTo>
                      <a:pt x="8247" y="10881"/>
                      <a:pt x="8196" y="10806"/>
                      <a:pt x="8171" y="10755"/>
                    </a:cubicBezTo>
                    <a:cubicBezTo>
                      <a:pt x="7620" y="9928"/>
                      <a:pt x="7344" y="8976"/>
                      <a:pt x="7294" y="7998"/>
                    </a:cubicBezTo>
                    <a:cubicBezTo>
                      <a:pt x="7219" y="7121"/>
                      <a:pt x="7319" y="6219"/>
                      <a:pt x="7570" y="5367"/>
                    </a:cubicBezTo>
                    <a:cubicBezTo>
                      <a:pt x="7695" y="4891"/>
                      <a:pt x="7896" y="4440"/>
                      <a:pt x="8046" y="3963"/>
                    </a:cubicBezTo>
                    <a:cubicBezTo>
                      <a:pt x="8247" y="3412"/>
                      <a:pt x="8397" y="2836"/>
                      <a:pt x="8497" y="2234"/>
                    </a:cubicBezTo>
                    <a:cubicBezTo>
                      <a:pt x="8622" y="1582"/>
                      <a:pt x="8773" y="404"/>
                      <a:pt x="7971" y="79"/>
                    </a:cubicBezTo>
                    <a:cubicBezTo>
                      <a:pt x="7829" y="23"/>
                      <a:pt x="7682" y="0"/>
                      <a:pt x="753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p25"/>
              <p:cNvSpPr/>
              <p:nvPr/>
            </p:nvSpPr>
            <p:spPr>
              <a:xfrm>
                <a:off x="4761815" y="2467808"/>
                <a:ext cx="316724" cy="543147"/>
              </a:xfrm>
              <a:custGeom>
                <a:avLst/>
                <a:gdLst/>
                <a:ahLst/>
                <a:cxnLst/>
                <a:rect l="l" t="t" r="r" b="b"/>
                <a:pathLst>
                  <a:path w="7520" h="12896" extrusionOk="0">
                    <a:moveTo>
                      <a:pt x="5114" y="1"/>
                    </a:moveTo>
                    <a:cubicBezTo>
                      <a:pt x="4981" y="1"/>
                      <a:pt x="4847" y="13"/>
                      <a:pt x="4712" y="39"/>
                    </a:cubicBezTo>
                    <a:cubicBezTo>
                      <a:pt x="3860" y="189"/>
                      <a:pt x="3108" y="740"/>
                      <a:pt x="2507" y="1342"/>
                    </a:cubicBezTo>
                    <a:cubicBezTo>
                      <a:pt x="1880" y="1943"/>
                      <a:pt x="1354" y="2645"/>
                      <a:pt x="903" y="3372"/>
                    </a:cubicBezTo>
                    <a:cubicBezTo>
                      <a:pt x="577" y="3898"/>
                      <a:pt x="276" y="4425"/>
                      <a:pt x="1" y="4951"/>
                    </a:cubicBezTo>
                    <a:cubicBezTo>
                      <a:pt x="26" y="5076"/>
                      <a:pt x="26" y="5176"/>
                      <a:pt x="51" y="5277"/>
                    </a:cubicBezTo>
                    <a:cubicBezTo>
                      <a:pt x="803" y="3748"/>
                      <a:pt x="1705" y="2144"/>
                      <a:pt x="3058" y="1066"/>
                    </a:cubicBezTo>
                    <a:cubicBezTo>
                      <a:pt x="3633" y="594"/>
                      <a:pt x="4392" y="173"/>
                      <a:pt x="5143" y="173"/>
                    </a:cubicBezTo>
                    <a:cubicBezTo>
                      <a:pt x="5310" y="173"/>
                      <a:pt x="5476" y="194"/>
                      <a:pt x="5640" y="239"/>
                    </a:cubicBezTo>
                    <a:cubicBezTo>
                      <a:pt x="6617" y="515"/>
                      <a:pt x="7068" y="1567"/>
                      <a:pt x="7194" y="2470"/>
                    </a:cubicBezTo>
                    <a:cubicBezTo>
                      <a:pt x="7519" y="4475"/>
                      <a:pt x="6442" y="6405"/>
                      <a:pt x="5239" y="7908"/>
                    </a:cubicBezTo>
                    <a:cubicBezTo>
                      <a:pt x="3985" y="9462"/>
                      <a:pt x="2482" y="10816"/>
                      <a:pt x="1529" y="12595"/>
                    </a:cubicBezTo>
                    <a:cubicBezTo>
                      <a:pt x="1529" y="12620"/>
                      <a:pt x="1504" y="12645"/>
                      <a:pt x="1504" y="12670"/>
                    </a:cubicBezTo>
                    <a:cubicBezTo>
                      <a:pt x="1504" y="12745"/>
                      <a:pt x="1529" y="12821"/>
                      <a:pt x="1554" y="12896"/>
                    </a:cubicBezTo>
                    <a:cubicBezTo>
                      <a:pt x="2432" y="11166"/>
                      <a:pt x="3885" y="9813"/>
                      <a:pt x="5113" y="8334"/>
                    </a:cubicBezTo>
                    <a:cubicBezTo>
                      <a:pt x="6266" y="6931"/>
                      <a:pt x="7319" y="5252"/>
                      <a:pt x="7419" y="3397"/>
                    </a:cubicBezTo>
                    <a:cubicBezTo>
                      <a:pt x="7469" y="2520"/>
                      <a:pt x="7294" y="1592"/>
                      <a:pt x="6793" y="891"/>
                    </a:cubicBezTo>
                    <a:cubicBezTo>
                      <a:pt x="6376" y="307"/>
                      <a:pt x="5768" y="1"/>
                      <a:pt x="511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25"/>
              <p:cNvSpPr/>
              <p:nvPr/>
            </p:nvSpPr>
            <p:spPr>
              <a:xfrm>
                <a:off x="5599956" y="3414825"/>
                <a:ext cx="400116" cy="351934"/>
              </a:xfrm>
              <a:custGeom>
                <a:avLst/>
                <a:gdLst/>
                <a:ahLst/>
                <a:cxnLst/>
                <a:rect l="l" t="t" r="r" b="b"/>
                <a:pathLst>
                  <a:path w="9500" h="8356" extrusionOk="0">
                    <a:moveTo>
                      <a:pt x="5518" y="1"/>
                    </a:moveTo>
                    <a:cubicBezTo>
                      <a:pt x="4899" y="1"/>
                      <a:pt x="4272" y="141"/>
                      <a:pt x="3685" y="361"/>
                    </a:cubicBezTo>
                    <a:cubicBezTo>
                      <a:pt x="2056" y="1012"/>
                      <a:pt x="602" y="2491"/>
                      <a:pt x="301" y="4270"/>
                    </a:cubicBezTo>
                    <a:cubicBezTo>
                      <a:pt x="0" y="5849"/>
                      <a:pt x="752" y="7654"/>
                      <a:pt x="2381" y="8130"/>
                    </a:cubicBezTo>
                    <a:cubicBezTo>
                      <a:pt x="2668" y="8210"/>
                      <a:pt x="2970" y="8249"/>
                      <a:pt x="3273" y="8249"/>
                    </a:cubicBezTo>
                    <a:cubicBezTo>
                      <a:pt x="4401" y="8249"/>
                      <a:pt x="5552" y="7709"/>
                      <a:pt x="6066" y="6702"/>
                    </a:cubicBezTo>
                    <a:cubicBezTo>
                      <a:pt x="6416" y="6000"/>
                      <a:pt x="6492" y="5123"/>
                      <a:pt x="6091" y="4446"/>
                    </a:cubicBezTo>
                    <a:cubicBezTo>
                      <a:pt x="5799" y="3945"/>
                      <a:pt x="5298" y="3688"/>
                      <a:pt x="4763" y="3688"/>
                    </a:cubicBezTo>
                    <a:cubicBezTo>
                      <a:pt x="4655" y="3688"/>
                      <a:pt x="4546" y="3698"/>
                      <a:pt x="4436" y="3719"/>
                    </a:cubicBezTo>
                    <a:cubicBezTo>
                      <a:pt x="3885" y="3794"/>
                      <a:pt x="3334" y="4170"/>
                      <a:pt x="3334" y="4772"/>
                    </a:cubicBezTo>
                    <a:cubicBezTo>
                      <a:pt x="3334" y="5336"/>
                      <a:pt x="3526" y="5900"/>
                      <a:pt x="4145" y="5900"/>
                    </a:cubicBezTo>
                    <a:cubicBezTo>
                      <a:pt x="4159" y="5900"/>
                      <a:pt x="4172" y="5900"/>
                      <a:pt x="4186" y="5900"/>
                    </a:cubicBezTo>
                    <a:cubicBezTo>
                      <a:pt x="4411" y="5900"/>
                      <a:pt x="4662" y="5849"/>
                      <a:pt x="4863" y="5749"/>
                    </a:cubicBezTo>
                    <a:lnTo>
                      <a:pt x="4863" y="5749"/>
                    </a:lnTo>
                    <a:cubicBezTo>
                      <a:pt x="4542" y="6253"/>
                      <a:pt x="3886" y="6611"/>
                      <a:pt x="3296" y="6611"/>
                    </a:cubicBezTo>
                    <a:cubicBezTo>
                      <a:pt x="3241" y="6611"/>
                      <a:pt x="3187" y="6608"/>
                      <a:pt x="3133" y="6601"/>
                    </a:cubicBezTo>
                    <a:cubicBezTo>
                      <a:pt x="2131" y="6451"/>
                      <a:pt x="2081" y="5047"/>
                      <a:pt x="2306" y="4296"/>
                    </a:cubicBezTo>
                    <a:cubicBezTo>
                      <a:pt x="2629" y="3192"/>
                      <a:pt x="3790" y="2378"/>
                      <a:pt x="4933" y="2378"/>
                    </a:cubicBezTo>
                    <a:cubicBezTo>
                      <a:pt x="5297" y="2378"/>
                      <a:pt x="5658" y="2460"/>
                      <a:pt x="5990" y="2641"/>
                    </a:cubicBezTo>
                    <a:cubicBezTo>
                      <a:pt x="6868" y="3118"/>
                      <a:pt x="7193" y="4145"/>
                      <a:pt x="7269" y="5098"/>
                    </a:cubicBezTo>
                    <a:cubicBezTo>
                      <a:pt x="7344" y="6200"/>
                      <a:pt x="7193" y="7479"/>
                      <a:pt x="6467" y="8356"/>
                    </a:cubicBezTo>
                    <a:cubicBezTo>
                      <a:pt x="6542" y="8331"/>
                      <a:pt x="6617" y="8331"/>
                      <a:pt x="6692" y="8306"/>
                    </a:cubicBezTo>
                    <a:cubicBezTo>
                      <a:pt x="6893" y="8030"/>
                      <a:pt x="7068" y="7729"/>
                      <a:pt x="7168" y="7403"/>
                    </a:cubicBezTo>
                    <a:cubicBezTo>
                      <a:pt x="7394" y="6777"/>
                      <a:pt x="7469" y="6100"/>
                      <a:pt x="7444" y="5448"/>
                    </a:cubicBezTo>
                    <a:cubicBezTo>
                      <a:pt x="7444" y="4872"/>
                      <a:pt x="7369" y="4270"/>
                      <a:pt x="7143" y="3719"/>
                    </a:cubicBezTo>
                    <a:cubicBezTo>
                      <a:pt x="6817" y="2967"/>
                      <a:pt x="6166" y="2366"/>
                      <a:pt x="5314" y="2240"/>
                    </a:cubicBezTo>
                    <a:cubicBezTo>
                      <a:pt x="5195" y="2225"/>
                      <a:pt x="5075" y="2217"/>
                      <a:pt x="4955" y="2217"/>
                    </a:cubicBezTo>
                    <a:cubicBezTo>
                      <a:pt x="4313" y="2217"/>
                      <a:pt x="3661" y="2437"/>
                      <a:pt x="3133" y="2817"/>
                    </a:cubicBezTo>
                    <a:cubicBezTo>
                      <a:pt x="2482" y="3318"/>
                      <a:pt x="2056" y="4045"/>
                      <a:pt x="2030" y="4872"/>
                    </a:cubicBezTo>
                    <a:cubicBezTo>
                      <a:pt x="2005" y="5398"/>
                      <a:pt x="2056" y="6000"/>
                      <a:pt x="2431" y="6401"/>
                    </a:cubicBezTo>
                    <a:cubicBezTo>
                      <a:pt x="2661" y="6654"/>
                      <a:pt x="2975" y="6780"/>
                      <a:pt x="3315" y="6780"/>
                    </a:cubicBezTo>
                    <a:cubicBezTo>
                      <a:pt x="3346" y="6780"/>
                      <a:pt x="3378" y="6779"/>
                      <a:pt x="3409" y="6777"/>
                    </a:cubicBezTo>
                    <a:cubicBezTo>
                      <a:pt x="4111" y="6727"/>
                      <a:pt x="4888" y="6250"/>
                      <a:pt x="5138" y="5574"/>
                    </a:cubicBezTo>
                    <a:cubicBezTo>
                      <a:pt x="5158" y="5516"/>
                      <a:pt x="5117" y="5457"/>
                      <a:pt x="5063" y="5457"/>
                    </a:cubicBezTo>
                    <a:cubicBezTo>
                      <a:pt x="5047" y="5457"/>
                      <a:pt x="5030" y="5462"/>
                      <a:pt x="5013" y="5474"/>
                    </a:cubicBezTo>
                    <a:cubicBezTo>
                      <a:pt x="4812" y="5599"/>
                      <a:pt x="4537" y="5699"/>
                      <a:pt x="4286" y="5724"/>
                    </a:cubicBezTo>
                    <a:cubicBezTo>
                      <a:pt x="4247" y="5730"/>
                      <a:pt x="4206" y="5733"/>
                      <a:pt x="4165" y="5733"/>
                    </a:cubicBezTo>
                    <a:cubicBezTo>
                      <a:pt x="4023" y="5733"/>
                      <a:pt x="3876" y="5696"/>
                      <a:pt x="3760" y="5599"/>
                    </a:cubicBezTo>
                    <a:cubicBezTo>
                      <a:pt x="3534" y="5398"/>
                      <a:pt x="3509" y="5047"/>
                      <a:pt x="3509" y="4772"/>
                    </a:cubicBezTo>
                    <a:cubicBezTo>
                      <a:pt x="3509" y="4147"/>
                      <a:pt x="4194" y="3864"/>
                      <a:pt x="4752" y="3864"/>
                    </a:cubicBezTo>
                    <a:cubicBezTo>
                      <a:pt x="4798" y="3864"/>
                      <a:pt x="4844" y="3866"/>
                      <a:pt x="4888" y="3869"/>
                    </a:cubicBezTo>
                    <a:cubicBezTo>
                      <a:pt x="5690" y="3920"/>
                      <a:pt x="6141" y="4646"/>
                      <a:pt x="6191" y="5398"/>
                    </a:cubicBezTo>
                    <a:cubicBezTo>
                      <a:pt x="6265" y="7009"/>
                      <a:pt x="4772" y="8080"/>
                      <a:pt x="3285" y="8080"/>
                    </a:cubicBezTo>
                    <a:cubicBezTo>
                      <a:pt x="3268" y="8080"/>
                      <a:pt x="3251" y="8080"/>
                      <a:pt x="3233" y="8080"/>
                    </a:cubicBezTo>
                    <a:cubicBezTo>
                      <a:pt x="2507" y="8055"/>
                      <a:pt x="1805" y="7804"/>
                      <a:pt x="1279" y="7278"/>
                    </a:cubicBezTo>
                    <a:cubicBezTo>
                      <a:pt x="677" y="6651"/>
                      <a:pt x="376" y="5749"/>
                      <a:pt x="401" y="4847"/>
                    </a:cubicBezTo>
                    <a:cubicBezTo>
                      <a:pt x="452" y="3042"/>
                      <a:pt x="1830" y="1413"/>
                      <a:pt x="3409" y="661"/>
                    </a:cubicBezTo>
                    <a:cubicBezTo>
                      <a:pt x="4068" y="343"/>
                      <a:pt x="4798" y="168"/>
                      <a:pt x="5540" y="168"/>
                    </a:cubicBezTo>
                    <a:cubicBezTo>
                      <a:pt x="5673" y="168"/>
                      <a:pt x="5807" y="174"/>
                      <a:pt x="5940" y="185"/>
                    </a:cubicBezTo>
                    <a:cubicBezTo>
                      <a:pt x="6817" y="311"/>
                      <a:pt x="7619" y="762"/>
                      <a:pt x="8146" y="1463"/>
                    </a:cubicBezTo>
                    <a:cubicBezTo>
                      <a:pt x="9374" y="3143"/>
                      <a:pt x="8923" y="5373"/>
                      <a:pt x="7970" y="7052"/>
                    </a:cubicBezTo>
                    <a:cubicBezTo>
                      <a:pt x="7745" y="7453"/>
                      <a:pt x="7494" y="7854"/>
                      <a:pt x="7218" y="8205"/>
                    </a:cubicBezTo>
                    <a:cubicBezTo>
                      <a:pt x="7294" y="8205"/>
                      <a:pt x="7369" y="8180"/>
                      <a:pt x="7469" y="8155"/>
                    </a:cubicBezTo>
                    <a:cubicBezTo>
                      <a:pt x="7770" y="7779"/>
                      <a:pt x="8020" y="7353"/>
                      <a:pt x="8246" y="6902"/>
                    </a:cubicBezTo>
                    <a:cubicBezTo>
                      <a:pt x="9123" y="5198"/>
                      <a:pt x="9499" y="3017"/>
                      <a:pt x="8296" y="1388"/>
                    </a:cubicBezTo>
                    <a:cubicBezTo>
                      <a:pt x="7795" y="687"/>
                      <a:pt x="7043" y="210"/>
                      <a:pt x="6191" y="60"/>
                    </a:cubicBezTo>
                    <a:cubicBezTo>
                      <a:pt x="5969" y="20"/>
                      <a:pt x="5744" y="1"/>
                      <a:pt x="551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25"/>
              <p:cNvSpPr/>
              <p:nvPr/>
            </p:nvSpPr>
            <p:spPr>
              <a:xfrm>
                <a:off x="5535558" y="3337455"/>
                <a:ext cx="511980" cy="465188"/>
              </a:xfrm>
              <a:custGeom>
                <a:avLst/>
                <a:gdLst/>
                <a:ahLst/>
                <a:cxnLst/>
                <a:rect l="l" t="t" r="r" b="b"/>
                <a:pathLst>
                  <a:path w="12156" h="11045" extrusionOk="0">
                    <a:moveTo>
                      <a:pt x="7355" y="1"/>
                    </a:moveTo>
                    <a:cubicBezTo>
                      <a:pt x="6886" y="1"/>
                      <a:pt x="6417" y="69"/>
                      <a:pt x="5965" y="193"/>
                    </a:cubicBezTo>
                    <a:cubicBezTo>
                      <a:pt x="5214" y="393"/>
                      <a:pt x="4512" y="719"/>
                      <a:pt x="3835" y="1095"/>
                    </a:cubicBezTo>
                    <a:cubicBezTo>
                      <a:pt x="3209" y="1471"/>
                      <a:pt x="2607" y="1897"/>
                      <a:pt x="2081" y="2398"/>
                    </a:cubicBezTo>
                    <a:cubicBezTo>
                      <a:pt x="1279" y="3225"/>
                      <a:pt x="652" y="4228"/>
                      <a:pt x="376" y="5331"/>
                    </a:cubicBezTo>
                    <a:cubicBezTo>
                      <a:pt x="1" y="6985"/>
                      <a:pt x="402" y="9065"/>
                      <a:pt x="1755" y="10168"/>
                    </a:cubicBezTo>
                    <a:cubicBezTo>
                      <a:pt x="2256" y="10569"/>
                      <a:pt x="2833" y="10844"/>
                      <a:pt x="3434" y="11045"/>
                    </a:cubicBezTo>
                    <a:cubicBezTo>
                      <a:pt x="3534" y="11045"/>
                      <a:pt x="3660" y="11020"/>
                      <a:pt x="3785" y="10995"/>
                    </a:cubicBezTo>
                    <a:cubicBezTo>
                      <a:pt x="3459" y="10894"/>
                      <a:pt x="3158" y="10769"/>
                      <a:pt x="2883" y="10644"/>
                    </a:cubicBezTo>
                    <a:cubicBezTo>
                      <a:pt x="2181" y="10318"/>
                      <a:pt x="1554" y="9867"/>
                      <a:pt x="1153" y="9190"/>
                    </a:cubicBezTo>
                    <a:cubicBezTo>
                      <a:pt x="677" y="8438"/>
                      <a:pt x="452" y="7561"/>
                      <a:pt x="427" y="6709"/>
                    </a:cubicBezTo>
                    <a:cubicBezTo>
                      <a:pt x="402" y="5656"/>
                      <a:pt x="677" y="4629"/>
                      <a:pt x="1229" y="3752"/>
                    </a:cubicBezTo>
                    <a:cubicBezTo>
                      <a:pt x="1955" y="2574"/>
                      <a:pt x="3058" y="1696"/>
                      <a:pt x="4236" y="1070"/>
                    </a:cubicBezTo>
                    <a:cubicBezTo>
                      <a:pt x="5187" y="564"/>
                      <a:pt x="6253" y="172"/>
                      <a:pt x="7341" y="172"/>
                    </a:cubicBezTo>
                    <a:cubicBezTo>
                      <a:pt x="7600" y="172"/>
                      <a:pt x="7860" y="195"/>
                      <a:pt x="8121" y="243"/>
                    </a:cubicBezTo>
                    <a:cubicBezTo>
                      <a:pt x="9174" y="443"/>
                      <a:pt x="10051" y="1045"/>
                      <a:pt x="10677" y="1897"/>
                    </a:cubicBezTo>
                    <a:cubicBezTo>
                      <a:pt x="12056" y="3802"/>
                      <a:pt x="12156" y="6483"/>
                      <a:pt x="11454" y="8639"/>
                    </a:cubicBezTo>
                    <a:cubicBezTo>
                      <a:pt x="11354" y="8965"/>
                      <a:pt x="11229" y="9290"/>
                      <a:pt x="11103" y="9616"/>
                    </a:cubicBezTo>
                    <a:cubicBezTo>
                      <a:pt x="11153" y="9591"/>
                      <a:pt x="11229" y="9591"/>
                      <a:pt x="11279" y="9566"/>
                    </a:cubicBezTo>
                    <a:cubicBezTo>
                      <a:pt x="11730" y="8488"/>
                      <a:pt x="12006" y="7386"/>
                      <a:pt x="12031" y="6233"/>
                    </a:cubicBezTo>
                    <a:cubicBezTo>
                      <a:pt x="12081" y="5055"/>
                      <a:pt x="11880" y="3852"/>
                      <a:pt x="11379" y="2774"/>
                    </a:cubicBezTo>
                    <a:cubicBezTo>
                      <a:pt x="10953" y="1822"/>
                      <a:pt x="10251" y="970"/>
                      <a:pt x="9324" y="468"/>
                    </a:cubicBezTo>
                    <a:cubicBezTo>
                      <a:pt x="8703" y="143"/>
                      <a:pt x="8029" y="1"/>
                      <a:pt x="73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25"/>
              <p:cNvSpPr/>
              <p:nvPr/>
            </p:nvSpPr>
            <p:spPr>
              <a:xfrm>
                <a:off x="4769185" y="2559835"/>
                <a:ext cx="225960" cy="355093"/>
              </a:xfrm>
              <a:custGeom>
                <a:avLst/>
                <a:gdLst/>
                <a:ahLst/>
                <a:cxnLst/>
                <a:rect l="l" t="t" r="r" b="b"/>
                <a:pathLst>
                  <a:path w="5365" h="8431" extrusionOk="0">
                    <a:moveTo>
                      <a:pt x="4534" y="1"/>
                    </a:moveTo>
                    <a:cubicBezTo>
                      <a:pt x="4001" y="1"/>
                      <a:pt x="3478" y="413"/>
                      <a:pt x="3084" y="761"/>
                    </a:cubicBezTo>
                    <a:cubicBezTo>
                      <a:pt x="2357" y="1362"/>
                      <a:pt x="1755" y="2089"/>
                      <a:pt x="1179" y="2816"/>
                    </a:cubicBezTo>
                    <a:cubicBezTo>
                      <a:pt x="778" y="3317"/>
                      <a:pt x="402" y="3844"/>
                      <a:pt x="1" y="4395"/>
                    </a:cubicBezTo>
                    <a:cubicBezTo>
                      <a:pt x="26" y="4470"/>
                      <a:pt x="26" y="4570"/>
                      <a:pt x="51" y="4646"/>
                    </a:cubicBezTo>
                    <a:cubicBezTo>
                      <a:pt x="527" y="3944"/>
                      <a:pt x="1029" y="3267"/>
                      <a:pt x="1580" y="2615"/>
                    </a:cubicBezTo>
                    <a:cubicBezTo>
                      <a:pt x="2131" y="1889"/>
                      <a:pt x="2758" y="1187"/>
                      <a:pt x="3510" y="636"/>
                    </a:cubicBezTo>
                    <a:cubicBezTo>
                      <a:pt x="3762" y="437"/>
                      <a:pt x="4182" y="162"/>
                      <a:pt x="4566" y="162"/>
                    </a:cubicBezTo>
                    <a:cubicBezTo>
                      <a:pt x="4717" y="162"/>
                      <a:pt x="4862" y="204"/>
                      <a:pt x="4988" y="310"/>
                    </a:cubicBezTo>
                    <a:cubicBezTo>
                      <a:pt x="5164" y="460"/>
                      <a:pt x="5164" y="711"/>
                      <a:pt x="5139" y="911"/>
                    </a:cubicBezTo>
                    <a:cubicBezTo>
                      <a:pt x="5089" y="1262"/>
                      <a:pt x="4938" y="1613"/>
                      <a:pt x="4788" y="1939"/>
                    </a:cubicBezTo>
                    <a:cubicBezTo>
                      <a:pt x="4287" y="2916"/>
                      <a:pt x="3660" y="3819"/>
                      <a:pt x="3059" y="4721"/>
                    </a:cubicBezTo>
                    <a:cubicBezTo>
                      <a:pt x="2332" y="5798"/>
                      <a:pt x="1580" y="6851"/>
                      <a:pt x="878" y="7929"/>
                    </a:cubicBezTo>
                    <a:cubicBezTo>
                      <a:pt x="828" y="8004"/>
                      <a:pt x="753" y="8104"/>
                      <a:pt x="703" y="8179"/>
                    </a:cubicBezTo>
                    <a:cubicBezTo>
                      <a:pt x="728" y="8280"/>
                      <a:pt x="753" y="8355"/>
                      <a:pt x="753" y="8430"/>
                    </a:cubicBezTo>
                    <a:cubicBezTo>
                      <a:pt x="1831" y="6701"/>
                      <a:pt x="3059" y="5097"/>
                      <a:pt x="4136" y="3392"/>
                    </a:cubicBezTo>
                    <a:cubicBezTo>
                      <a:pt x="4412" y="2966"/>
                      <a:pt x="4663" y="2540"/>
                      <a:pt x="4888" y="2089"/>
                    </a:cubicBezTo>
                    <a:cubicBezTo>
                      <a:pt x="5064" y="1763"/>
                      <a:pt x="5214" y="1438"/>
                      <a:pt x="5289" y="1062"/>
                    </a:cubicBezTo>
                    <a:cubicBezTo>
                      <a:pt x="5339" y="836"/>
                      <a:pt x="5364" y="585"/>
                      <a:pt x="5239" y="360"/>
                    </a:cubicBezTo>
                    <a:cubicBezTo>
                      <a:pt x="5114" y="159"/>
                      <a:pt x="4888" y="34"/>
                      <a:pt x="4663" y="9"/>
                    </a:cubicBezTo>
                    <a:cubicBezTo>
                      <a:pt x="4620" y="3"/>
                      <a:pt x="4577" y="1"/>
                      <a:pt x="453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25"/>
              <p:cNvSpPr/>
              <p:nvPr/>
            </p:nvSpPr>
            <p:spPr>
              <a:xfrm>
                <a:off x="5022565" y="3335349"/>
                <a:ext cx="487721" cy="502125"/>
              </a:xfrm>
              <a:custGeom>
                <a:avLst/>
                <a:gdLst/>
                <a:ahLst/>
                <a:cxnLst/>
                <a:rect l="l" t="t" r="r" b="b"/>
                <a:pathLst>
                  <a:path w="11580" h="11922" extrusionOk="0">
                    <a:moveTo>
                      <a:pt x="9144" y="0"/>
                    </a:moveTo>
                    <a:cubicBezTo>
                      <a:pt x="8761" y="0"/>
                      <a:pt x="8377" y="48"/>
                      <a:pt x="8020" y="117"/>
                    </a:cubicBezTo>
                    <a:cubicBezTo>
                      <a:pt x="6291" y="443"/>
                      <a:pt x="4737" y="1371"/>
                      <a:pt x="3083" y="1972"/>
                    </a:cubicBezTo>
                    <a:cubicBezTo>
                      <a:pt x="2298" y="2234"/>
                      <a:pt x="1468" y="2450"/>
                      <a:pt x="636" y="2450"/>
                    </a:cubicBezTo>
                    <a:cubicBezTo>
                      <a:pt x="591" y="2450"/>
                      <a:pt x="546" y="2449"/>
                      <a:pt x="501" y="2448"/>
                    </a:cubicBezTo>
                    <a:cubicBezTo>
                      <a:pt x="326" y="2448"/>
                      <a:pt x="175" y="2423"/>
                      <a:pt x="0" y="2423"/>
                    </a:cubicBezTo>
                    <a:cubicBezTo>
                      <a:pt x="50" y="2473"/>
                      <a:pt x="75" y="2548"/>
                      <a:pt x="125" y="2599"/>
                    </a:cubicBezTo>
                    <a:cubicBezTo>
                      <a:pt x="284" y="2613"/>
                      <a:pt x="443" y="2620"/>
                      <a:pt x="602" y="2620"/>
                    </a:cubicBezTo>
                    <a:cubicBezTo>
                      <a:pt x="1252" y="2620"/>
                      <a:pt x="1908" y="2504"/>
                      <a:pt x="2531" y="2323"/>
                    </a:cubicBezTo>
                    <a:cubicBezTo>
                      <a:pt x="4311" y="1797"/>
                      <a:pt x="5890" y="819"/>
                      <a:pt x="7694" y="368"/>
                    </a:cubicBezTo>
                    <a:cubicBezTo>
                      <a:pt x="8144" y="259"/>
                      <a:pt x="8646" y="172"/>
                      <a:pt x="9148" y="172"/>
                    </a:cubicBezTo>
                    <a:cubicBezTo>
                      <a:pt x="9568" y="172"/>
                      <a:pt x="9987" y="233"/>
                      <a:pt x="10376" y="393"/>
                    </a:cubicBezTo>
                    <a:cubicBezTo>
                      <a:pt x="10827" y="568"/>
                      <a:pt x="11153" y="944"/>
                      <a:pt x="11278" y="1421"/>
                    </a:cubicBezTo>
                    <a:cubicBezTo>
                      <a:pt x="11404" y="1897"/>
                      <a:pt x="11404" y="2398"/>
                      <a:pt x="11379" y="2874"/>
                    </a:cubicBezTo>
                    <a:cubicBezTo>
                      <a:pt x="11203" y="4804"/>
                      <a:pt x="10176" y="6508"/>
                      <a:pt x="9975" y="8413"/>
                    </a:cubicBezTo>
                    <a:cubicBezTo>
                      <a:pt x="9875" y="9391"/>
                      <a:pt x="10025" y="10418"/>
                      <a:pt x="10627" y="11220"/>
                    </a:cubicBezTo>
                    <a:cubicBezTo>
                      <a:pt x="10802" y="11471"/>
                      <a:pt x="11053" y="11721"/>
                      <a:pt x="11303" y="11922"/>
                    </a:cubicBezTo>
                    <a:cubicBezTo>
                      <a:pt x="11379" y="11897"/>
                      <a:pt x="11454" y="11897"/>
                      <a:pt x="11529" y="11872"/>
                    </a:cubicBezTo>
                    <a:cubicBezTo>
                      <a:pt x="11078" y="11521"/>
                      <a:pt x="10677" y="11095"/>
                      <a:pt x="10426" y="10594"/>
                    </a:cubicBezTo>
                    <a:cubicBezTo>
                      <a:pt x="10025" y="9666"/>
                      <a:pt x="10075" y="8614"/>
                      <a:pt x="10276" y="7661"/>
                    </a:cubicBezTo>
                    <a:cubicBezTo>
                      <a:pt x="10652" y="5882"/>
                      <a:pt x="11579" y="4203"/>
                      <a:pt x="11554" y="2348"/>
                    </a:cubicBezTo>
                    <a:cubicBezTo>
                      <a:pt x="11554" y="1922"/>
                      <a:pt x="11504" y="1446"/>
                      <a:pt x="11303" y="1020"/>
                    </a:cubicBezTo>
                    <a:cubicBezTo>
                      <a:pt x="11128" y="644"/>
                      <a:pt x="10827" y="393"/>
                      <a:pt x="10451" y="243"/>
                    </a:cubicBezTo>
                    <a:cubicBezTo>
                      <a:pt x="10045" y="67"/>
                      <a:pt x="9595" y="0"/>
                      <a:pt x="91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25"/>
              <p:cNvSpPr/>
              <p:nvPr/>
            </p:nvSpPr>
            <p:spPr>
              <a:xfrm>
                <a:off x="6822336" y="1026414"/>
                <a:ext cx="354714" cy="385122"/>
              </a:xfrm>
              <a:custGeom>
                <a:avLst/>
                <a:gdLst/>
                <a:ahLst/>
                <a:cxnLst/>
                <a:rect l="l" t="t" r="r" b="b"/>
                <a:pathLst>
                  <a:path w="8422" h="9144" extrusionOk="0">
                    <a:moveTo>
                      <a:pt x="2582" y="1"/>
                    </a:moveTo>
                    <a:cubicBezTo>
                      <a:pt x="2331" y="176"/>
                      <a:pt x="2080" y="377"/>
                      <a:pt x="1855" y="577"/>
                    </a:cubicBezTo>
                    <a:cubicBezTo>
                      <a:pt x="1128" y="1229"/>
                      <a:pt x="577" y="2081"/>
                      <a:pt x="301" y="3033"/>
                    </a:cubicBezTo>
                    <a:cubicBezTo>
                      <a:pt x="50" y="3810"/>
                      <a:pt x="0" y="4662"/>
                      <a:pt x="176" y="5464"/>
                    </a:cubicBezTo>
                    <a:cubicBezTo>
                      <a:pt x="326" y="6216"/>
                      <a:pt x="677" y="6843"/>
                      <a:pt x="1203" y="7369"/>
                    </a:cubicBezTo>
                    <a:cubicBezTo>
                      <a:pt x="2124" y="8290"/>
                      <a:pt x="3545" y="9143"/>
                      <a:pt x="4911" y="9143"/>
                    </a:cubicBezTo>
                    <a:cubicBezTo>
                      <a:pt x="5403" y="9143"/>
                      <a:pt x="5889" y="9032"/>
                      <a:pt x="6341" y="8773"/>
                    </a:cubicBezTo>
                    <a:cubicBezTo>
                      <a:pt x="7444" y="8146"/>
                      <a:pt x="7995" y="6843"/>
                      <a:pt x="8246" y="5665"/>
                    </a:cubicBezTo>
                    <a:cubicBezTo>
                      <a:pt x="8421" y="4738"/>
                      <a:pt x="8371" y="3710"/>
                      <a:pt x="7669" y="3008"/>
                    </a:cubicBezTo>
                    <a:cubicBezTo>
                      <a:pt x="7222" y="2581"/>
                      <a:pt x="6626" y="2386"/>
                      <a:pt x="6018" y="2386"/>
                    </a:cubicBezTo>
                    <a:cubicBezTo>
                      <a:pt x="5093" y="2386"/>
                      <a:pt x="4143" y="2838"/>
                      <a:pt x="3659" y="3610"/>
                    </a:cubicBezTo>
                    <a:cubicBezTo>
                      <a:pt x="3233" y="4286"/>
                      <a:pt x="2932" y="5640"/>
                      <a:pt x="3860" y="6041"/>
                    </a:cubicBezTo>
                    <a:cubicBezTo>
                      <a:pt x="4041" y="6120"/>
                      <a:pt x="4247" y="6156"/>
                      <a:pt x="4459" y="6156"/>
                    </a:cubicBezTo>
                    <a:cubicBezTo>
                      <a:pt x="4922" y="6156"/>
                      <a:pt x="5413" y="5982"/>
                      <a:pt x="5739" y="5690"/>
                    </a:cubicBezTo>
                    <a:lnTo>
                      <a:pt x="5739" y="5690"/>
                    </a:lnTo>
                    <a:cubicBezTo>
                      <a:pt x="5646" y="5700"/>
                      <a:pt x="5548" y="5706"/>
                      <a:pt x="5450" y="5706"/>
                    </a:cubicBezTo>
                    <a:cubicBezTo>
                      <a:pt x="5311" y="5706"/>
                      <a:pt x="5170" y="5694"/>
                      <a:pt x="5038" y="5665"/>
                    </a:cubicBezTo>
                    <a:cubicBezTo>
                      <a:pt x="4436" y="5489"/>
                      <a:pt x="4386" y="4888"/>
                      <a:pt x="4536" y="4337"/>
                    </a:cubicBezTo>
                    <a:cubicBezTo>
                      <a:pt x="4689" y="3837"/>
                      <a:pt x="5180" y="3620"/>
                      <a:pt x="5667" y="3620"/>
                    </a:cubicBezTo>
                    <a:cubicBezTo>
                      <a:pt x="5742" y="3620"/>
                      <a:pt x="5816" y="3625"/>
                      <a:pt x="5890" y="3635"/>
                    </a:cubicBezTo>
                    <a:cubicBezTo>
                      <a:pt x="6567" y="3710"/>
                      <a:pt x="7118" y="4136"/>
                      <a:pt x="7293" y="4813"/>
                    </a:cubicBezTo>
                    <a:cubicBezTo>
                      <a:pt x="7469" y="5615"/>
                      <a:pt x="7118" y="6467"/>
                      <a:pt x="6541" y="7018"/>
                    </a:cubicBezTo>
                    <a:cubicBezTo>
                      <a:pt x="5994" y="7553"/>
                      <a:pt x="5256" y="7803"/>
                      <a:pt x="4508" y="7803"/>
                    </a:cubicBezTo>
                    <a:cubicBezTo>
                      <a:pt x="3819" y="7803"/>
                      <a:pt x="3122" y="7590"/>
                      <a:pt x="2556" y="7194"/>
                    </a:cubicBezTo>
                    <a:cubicBezTo>
                      <a:pt x="1078" y="6141"/>
                      <a:pt x="1078" y="3986"/>
                      <a:pt x="2005" y="2557"/>
                    </a:cubicBezTo>
                    <a:cubicBezTo>
                      <a:pt x="2582" y="1705"/>
                      <a:pt x="3434" y="1028"/>
                      <a:pt x="4411" y="627"/>
                    </a:cubicBezTo>
                    <a:cubicBezTo>
                      <a:pt x="3810" y="402"/>
                      <a:pt x="3208" y="201"/>
                      <a:pt x="2582" y="1"/>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25"/>
              <p:cNvSpPr/>
              <p:nvPr/>
            </p:nvSpPr>
            <p:spPr>
              <a:xfrm>
                <a:off x="6623877" y="976799"/>
                <a:ext cx="691443" cy="550265"/>
              </a:xfrm>
              <a:custGeom>
                <a:avLst/>
                <a:gdLst/>
                <a:ahLst/>
                <a:cxnLst/>
                <a:rect l="l" t="t" r="r" b="b"/>
                <a:pathLst>
                  <a:path w="16417" h="13065" extrusionOk="0">
                    <a:moveTo>
                      <a:pt x="3233" y="1"/>
                    </a:moveTo>
                    <a:cubicBezTo>
                      <a:pt x="3133" y="226"/>
                      <a:pt x="3033" y="427"/>
                      <a:pt x="2933" y="602"/>
                    </a:cubicBezTo>
                    <a:cubicBezTo>
                      <a:pt x="2682" y="1129"/>
                      <a:pt x="2356" y="1630"/>
                      <a:pt x="2030" y="2106"/>
                    </a:cubicBezTo>
                    <a:cubicBezTo>
                      <a:pt x="1730" y="2507"/>
                      <a:pt x="1429" y="2883"/>
                      <a:pt x="1153" y="3309"/>
                    </a:cubicBezTo>
                    <a:cubicBezTo>
                      <a:pt x="677" y="4111"/>
                      <a:pt x="326" y="5013"/>
                      <a:pt x="176" y="5941"/>
                    </a:cubicBezTo>
                    <a:cubicBezTo>
                      <a:pt x="0" y="6943"/>
                      <a:pt x="50" y="7971"/>
                      <a:pt x="426" y="8898"/>
                    </a:cubicBezTo>
                    <a:cubicBezTo>
                      <a:pt x="877" y="10026"/>
                      <a:pt x="1780" y="10903"/>
                      <a:pt x="2832" y="11454"/>
                    </a:cubicBezTo>
                    <a:cubicBezTo>
                      <a:pt x="3534" y="11830"/>
                      <a:pt x="4311" y="12081"/>
                      <a:pt x="5063" y="12332"/>
                    </a:cubicBezTo>
                    <a:cubicBezTo>
                      <a:pt x="5740" y="12557"/>
                      <a:pt x="6441" y="12758"/>
                      <a:pt x="7143" y="12883"/>
                    </a:cubicBezTo>
                    <a:cubicBezTo>
                      <a:pt x="7732" y="12996"/>
                      <a:pt x="8334" y="13065"/>
                      <a:pt x="8932" y="13065"/>
                    </a:cubicBezTo>
                    <a:cubicBezTo>
                      <a:pt x="9530" y="13065"/>
                      <a:pt x="10126" y="12996"/>
                      <a:pt x="10702" y="12833"/>
                    </a:cubicBezTo>
                    <a:cubicBezTo>
                      <a:pt x="11830" y="12507"/>
                      <a:pt x="12807" y="11830"/>
                      <a:pt x="13634" y="11003"/>
                    </a:cubicBezTo>
                    <a:cubicBezTo>
                      <a:pt x="14512" y="10101"/>
                      <a:pt x="15264" y="9074"/>
                      <a:pt x="15765" y="7921"/>
                    </a:cubicBezTo>
                    <a:cubicBezTo>
                      <a:pt x="16066" y="7244"/>
                      <a:pt x="16291" y="6517"/>
                      <a:pt x="16416" y="5740"/>
                    </a:cubicBezTo>
                    <a:cubicBezTo>
                      <a:pt x="16015" y="5464"/>
                      <a:pt x="15589" y="5189"/>
                      <a:pt x="15188" y="4913"/>
                    </a:cubicBezTo>
                    <a:lnTo>
                      <a:pt x="15188" y="4913"/>
                    </a:lnTo>
                    <a:cubicBezTo>
                      <a:pt x="15213" y="6467"/>
                      <a:pt x="14361" y="7946"/>
                      <a:pt x="13284" y="9023"/>
                    </a:cubicBezTo>
                    <a:cubicBezTo>
                      <a:pt x="11980" y="10377"/>
                      <a:pt x="10251" y="11304"/>
                      <a:pt x="8396" y="11530"/>
                    </a:cubicBezTo>
                    <a:cubicBezTo>
                      <a:pt x="8145" y="11558"/>
                      <a:pt x="7892" y="11571"/>
                      <a:pt x="7638" y="11571"/>
                    </a:cubicBezTo>
                    <a:cubicBezTo>
                      <a:pt x="6071" y="11571"/>
                      <a:pt x="4492" y="11043"/>
                      <a:pt x="3284" y="10051"/>
                    </a:cubicBezTo>
                    <a:cubicBezTo>
                      <a:pt x="2582" y="9449"/>
                      <a:pt x="1955" y="8672"/>
                      <a:pt x="1705" y="7770"/>
                    </a:cubicBezTo>
                    <a:cubicBezTo>
                      <a:pt x="1454" y="6843"/>
                      <a:pt x="1679" y="5840"/>
                      <a:pt x="2080" y="4988"/>
                    </a:cubicBezTo>
                    <a:cubicBezTo>
                      <a:pt x="2807" y="3384"/>
                      <a:pt x="4086" y="2106"/>
                      <a:pt x="4787" y="502"/>
                    </a:cubicBezTo>
                    <a:cubicBezTo>
                      <a:pt x="4787" y="477"/>
                      <a:pt x="4812" y="452"/>
                      <a:pt x="4812" y="427"/>
                    </a:cubicBezTo>
                    <a:cubicBezTo>
                      <a:pt x="4662" y="377"/>
                      <a:pt x="4512" y="352"/>
                      <a:pt x="4361" y="302"/>
                    </a:cubicBezTo>
                    <a:cubicBezTo>
                      <a:pt x="3985" y="201"/>
                      <a:pt x="3609" y="76"/>
                      <a:pt x="3233" y="1"/>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25"/>
              <p:cNvSpPr/>
              <p:nvPr/>
            </p:nvSpPr>
            <p:spPr>
              <a:xfrm>
                <a:off x="6615412" y="974693"/>
                <a:ext cx="706226" cy="559531"/>
              </a:xfrm>
              <a:custGeom>
                <a:avLst/>
                <a:gdLst/>
                <a:ahLst/>
                <a:cxnLst/>
                <a:rect l="l" t="t" r="r" b="b"/>
                <a:pathLst>
                  <a:path w="16768" h="13285" extrusionOk="0">
                    <a:moveTo>
                      <a:pt x="3259" y="1"/>
                    </a:moveTo>
                    <a:cubicBezTo>
                      <a:pt x="2858" y="1053"/>
                      <a:pt x="2131" y="1956"/>
                      <a:pt x="1479" y="2858"/>
                    </a:cubicBezTo>
                    <a:cubicBezTo>
                      <a:pt x="953" y="3610"/>
                      <a:pt x="552" y="4487"/>
                      <a:pt x="327" y="5389"/>
                    </a:cubicBezTo>
                    <a:cubicBezTo>
                      <a:pt x="76" y="6367"/>
                      <a:pt x="1" y="7394"/>
                      <a:pt x="251" y="8397"/>
                    </a:cubicBezTo>
                    <a:cubicBezTo>
                      <a:pt x="527" y="9474"/>
                      <a:pt x="1179" y="10402"/>
                      <a:pt x="2056" y="11078"/>
                    </a:cubicBezTo>
                    <a:cubicBezTo>
                      <a:pt x="2632" y="11530"/>
                      <a:pt x="3284" y="11855"/>
                      <a:pt x="3961" y="12106"/>
                    </a:cubicBezTo>
                    <a:cubicBezTo>
                      <a:pt x="4713" y="12407"/>
                      <a:pt x="5490" y="12657"/>
                      <a:pt x="6266" y="12858"/>
                    </a:cubicBezTo>
                    <a:cubicBezTo>
                      <a:pt x="7210" y="13108"/>
                      <a:pt x="8198" y="13285"/>
                      <a:pt x="9185" y="13285"/>
                    </a:cubicBezTo>
                    <a:cubicBezTo>
                      <a:pt x="9483" y="13285"/>
                      <a:pt x="9780" y="13269"/>
                      <a:pt x="10076" y="13234"/>
                    </a:cubicBezTo>
                    <a:cubicBezTo>
                      <a:pt x="11204" y="13083"/>
                      <a:pt x="12256" y="12607"/>
                      <a:pt x="13159" y="11880"/>
                    </a:cubicBezTo>
                    <a:cubicBezTo>
                      <a:pt x="14161" y="11078"/>
                      <a:pt x="15038" y="10026"/>
                      <a:pt x="15690" y="8923"/>
                    </a:cubicBezTo>
                    <a:cubicBezTo>
                      <a:pt x="16216" y="8021"/>
                      <a:pt x="16592" y="6968"/>
                      <a:pt x="16768" y="5915"/>
                    </a:cubicBezTo>
                    <a:cubicBezTo>
                      <a:pt x="16718" y="5865"/>
                      <a:pt x="16668" y="5840"/>
                      <a:pt x="16617" y="5790"/>
                    </a:cubicBezTo>
                    <a:cubicBezTo>
                      <a:pt x="16492" y="6567"/>
                      <a:pt x="16267" y="7294"/>
                      <a:pt x="15966" y="7971"/>
                    </a:cubicBezTo>
                    <a:cubicBezTo>
                      <a:pt x="15465" y="9124"/>
                      <a:pt x="14713" y="10151"/>
                      <a:pt x="13835" y="11053"/>
                    </a:cubicBezTo>
                    <a:cubicBezTo>
                      <a:pt x="13008" y="11880"/>
                      <a:pt x="12031" y="12557"/>
                      <a:pt x="10903" y="12883"/>
                    </a:cubicBezTo>
                    <a:cubicBezTo>
                      <a:pt x="10327" y="13046"/>
                      <a:pt x="9731" y="13115"/>
                      <a:pt x="9133" y="13115"/>
                    </a:cubicBezTo>
                    <a:cubicBezTo>
                      <a:pt x="8535" y="13115"/>
                      <a:pt x="7933" y="13046"/>
                      <a:pt x="7344" y="12933"/>
                    </a:cubicBezTo>
                    <a:cubicBezTo>
                      <a:pt x="6642" y="12808"/>
                      <a:pt x="5941" y="12607"/>
                      <a:pt x="5264" y="12382"/>
                    </a:cubicBezTo>
                    <a:cubicBezTo>
                      <a:pt x="4512" y="12131"/>
                      <a:pt x="3735" y="11880"/>
                      <a:pt x="3033" y="11504"/>
                    </a:cubicBezTo>
                    <a:cubicBezTo>
                      <a:pt x="1981" y="10953"/>
                      <a:pt x="1078" y="10076"/>
                      <a:pt x="627" y="8948"/>
                    </a:cubicBezTo>
                    <a:cubicBezTo>
                      <a:pt x="251" y="8021"/>
                      <a:pt x="201" y="6993"/>
                      <a:pt x="377" y="5991"/>
                    </a:cubicBezTo>
                    <a:cubicBezTo>
                      <a:pt x="527" y="5063"/>
                      <a:pt x="878" y="4161"/>
                      <a:pt x="1354" y="3359"/>
                    </a:cubicBezTo>
                    <a:cubicBezTo>
                      <a:pt x="1630" y="2933"/>
                      <a:pt x="1931" y="2557"/>
                      <a:pt x="2231" y="2156"/>
                    </a:cubicBezTo>
                    <a:cubicBezTo>
                      <a:pt x="2557" y="1680"/>
                      <a:pt x="2883" y="1179"/>
                      <a:pt x="3134" y="652"/>
                    </a:cubicBezTo>
                    <a:cubicBezTo>
                      <a:pt x="3234" y="477"/>
                      <a:pt x="3334" y="276"/>
                      <a:pt x="3434" y="51"/>
                    </a:cubicBezTo>
                    <a:cubicBezTo>
                      <a:pt x="3359" y="26"/>
                      <a:pt x="3309" y="1"/>
                      <a:pt x="32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9" name="Google Shape;2289;p25"/>
              <p:cNvSpPr/>
              <p:nvPr/>
            </p:nvSpPr>
            <p:spPr>
              <a:xfrm>
                <a:off x="6805446" y="1023255"/>
                <a:ext cx="376867" cy="394894"/>
              </a:xfrm>
              <a:custGeom>
                <a:avLst/>
                <a:gdLst/>
                <a:ahLst/>
                <a:cxnLst/>
                <a:rect l="l" t="t" r="r" b="b"/>
                <a:pathLst>
                  <a:path w="8948" h="9376" extrusionOk="0">
                    <a:moveTo>
                      <a:pt x="2782" y="1"/>
                    </a:moveTo>
                    <a:cubicBezTo>
                      <a:pt x="2055" y="527"/>
                      <a:pt x="1429" y="1178"/>
                      <a:pt x="978" y="1955"/>
                    </a:cubicBezTo>
                    <a:cubicBezTo>
                      <a:pt x="201" y="3384"/>
                      <a:pt x="0" y="5314"/>
                      <a:pt x="827" y="6742"/>
                    </a:cubicBezTo>
                    <a:cubicBezTo>
                      <a:pt x="1253" y="7494"/>
                      <a:pt x="1980" y="8071"/>
                      <a:pt x="2707" y="8522"/>
                    </a:cubicBezTo>
                    <a:cubicBezTo>
                      <a:pt x="3482" y="9030"/>
                      <a:pt x="4397" y="9375"/>
                      <a:pt x="5340" y="9375"/>
                    </a:cubicBezTo>
                    <a:cubicBezTo>
                      <a:pt x="5373" y="9375"/>
                      <a:pt x="5406" y="9375"/>
                      <a:pt x="5439" y="9374"/>
                    </a:cubicBezTo>
                    <a:cubicBezTo>
                      <a:pt x="6491" y="9349"/>
                      <a:pt x="7369" y="8798"/>
                      <a:pt x="7945" y="7945"/>
                    </a:cubicBezTo>
                    <a:cubicBezTo>
                      <a:pt x="8321" y="7369"/>
                      <a:pt x="8597" y="6692"/>
                      <a:pt x="8747" y="6041"/>
                    </a:cubicBezTo>
                    <a:cubicBezTo>
                      <a:pt x="8897" y="5489"/>
                      <a:pt x="8948" y="4913"/>
                      <a:pt x="8872" y="4361"/>
                    </a:cubicBezTo>
                    <a:cubicBezTo>
                      <a:pt x="8747" y="3534"/>
                      <a:pt x="8246" y="2833"/>
                      <a:pt x="7469" y="2507"/>
                    </a:cubicBezTo>
                    <a:cubicBezTo>
                      <a:pt x="7133" y="2363"/>
                      <a:pt x="6767" y="2293"/>
                      <a:pt x="6398" y="2293"/>
                    </a:cubicBezTo>
                    <a:cubicBezTo>
                      <a:pt x="5997" y="2293"/>
                      <a:pt x="5592" y="2375"/>
                      <a:pt x="5213" y="2532"/>
                    </a:cubicBezTo>
                    <a:cubicBezTo>
                      <a:pt x="4461" y="2833"/>
                      <a:pt x="3885" y="3459"/>
                      <a:pt x="3634" y="4236"/>
                    </a:cubicBezTo>
                    <a:cubicBezTo>
                      <a:pt x="3484" y="4737"/>
                      <a:pt x="3384" y="5289"/>
                      <a:pt x="3634" y="5765"/>
                    </a:cubicBezTo>
                    <a:cubicBezTo>
                      <a:pt x="3810" y="6091"/>
                      <a:pt x="4135" y="6291"/>
                      <a:pt x="4486" y="6366"/>
                    </a:cubicBezTo>
                    <a:cubicBezTo>
                      <a:pt x="4601" y="6388"/>
                      <a:pt x="4722" y="6398"/>
                      <a:pt x="4845" y="6398"/>
                    </a:cubicBezTo>
                    <a:cubicBezTo>
                      <a:pt x="5447" y="6398"/>
                      <a:pt x="6112" y="6148"/>
                      <a:pt x="6466" y="5690"/>
                    </a:cubicBezTo>
                    <a:cubicBezTo>
                      <a:pt x="6516" y="5615"/>
                      <a:pt x="6441" y="5539"/>
                      <a:pt x="6366" y="5539"/>
                    </a:cubicBezTo>
                    <a:cubicBezTo>
                      <a:pt x="6204" y="5588"/>
                      <a:pt x="6032" y="5616"/>
                      <a:pt x="5863" y="5616"/>
                    </a:cubicBezTo>
                    <a:cubicBezTo>
                      <a:pt x="5770" y="5616"/>
                      <a:pt x="5678" y="5607"/>
                      <a:pt x="5589" y="5590"/>
                    </a:cubicBezTo>
                    <a:cubicBezTo>
                      <a:pt x="5414" y="5564"/>
                      <a:pt x="5238" y="5489"/>
                      <a:pt x="5113" y="5314"/>
                    </a:cubicBezTo>
                    <a:cubicBezTo>
                      <a:pt x="4963" y="5063"/>
                      <a:pt x="5038" y="4737"/>
                      <a:pt x="5113" y="4462"/>
                    </a:cubicBezTo>
                    <a:cubicBezTo>
                      <a:pt x="5245" y="4032"/>
                      <a:pt x="5661" y="3864"/>
                      <a:pt x="6087" y="3864"/>
                    </a:cubicBezTo>
                    <a:cubicBezTo>
                      <a:pt x="6306" y="3864"/>
                      <a:pt x="6529" y="3909"/>
                      <a:pt x="6717" y="3986"/>
                    </a:cubicBezTo>
                    <a:cubicBezTo>
                      <a:pt x="7494" y="4286"/>
                      <a:pt x="7694" y="5163"/>
                      <a:pt x="7469" y="5915"/>
                    </a:cubicBezTo>
                    <a:cubicBezTo>
                      <a:pt x="7114" y="7109"/>
                      <a:pt x="5997" y="7706"/>
                      <a:pt x="4859" y="7706"/>
                    </a:cubicBezTo>
                    <a:cubicBezTo>
                      <a:pt x="4468" y="7706"/>
                      <a:pt x="4075" y="7635"/>
                      <a:pt x="3709" y="7494"/>
                    </a:cubicBezTo>
                    <a:cubicBezTo>
                      <a:pt x="2983" y="7194"/>
                      <a:pt x="2406" y="6667"/>
                      <a:pt x="2130" y="5940"/>
                    </a:cubicBezTo>
                    <a:cubicBezTo>
                      <a:pt x="1780" y="5013"/>
                      <a:pt x="1905" y="3935"/>
                      <a:pt x="2356" y="3058"/>
                    </a:cubicBezTo>
                    <a:cubicBezTo>
                      <a:pt x="2907" y="2006"/>
                      <a:pt x="3910" y="1229"/>
                      <a:pt x="5038" y="803"/>
                    </a:cubicBezTo>
                    <a:cubicBezTo>
                      <a:pt x="4963" y="777"/>
                      <a:pt x="4887" y="752"/>
                      <a:pt x="4812" y="702"/>
                    </a:cubicBezTo>
                    <a:cubicBezTo>
                      <a:pt x="3835" y="1103"/>
                      <a:pt x="2983" y="1780"/>
                      <a:pt x="2406" y="2632"/>
                    </a:cubicBezTo>
                    <a:cubicBezTo>
                      <a:pt x="1479" y="4061"/>
                      <a:pt x="1479" y="6216"/>
                      <a:pt x="2957" y="7269"/>
                    </a:cubicBezTo>
                    <a:cubicBezTo>
                      <a:pt x="3523" y="7665"/>
                      <a:pt x="4220" y="7878"/>
                      <a:pt x="4909" y="7878"/>
                    </a:cubicBezTo>
                    <a:cubicBezTo>
                      <a:pt x="5657" y="7878"/>
                      <a:pt x="6395" y="7628"/>
                      <a:pt x="6942" y="7093"/>
                    </a:cubicBezTo>
                    <a:cubicBezTo>
                      <a:pt x="7519" y="6542"/>
                      <a:pt x="7870" y="5690"/>
                      <a:pt x="7694" y="4888"/>
                    </a:cubicBezTo>
                    <a:cubicBezTo>
                      <a:pt x="7519" y="4211"/>
                      <a:pt x="6968" y="3785"/>
                      <a:pt x="6291" y="3710"/>
                    </a:cubicBezTo>
                    <a:cubicBezTo>
                      <a:pt x="6217" y="3700"/>
                      <a:pt x="6143" y="3695"/>
                      <a:pt x="6068" y="3695"/>
                    </a:cubicBezTo>
                    <a:cubicBezTo>
                      <a:pt x="5581" y="3695"/>
                      <a:pt x="5090" y="3912"/>
                      <a:pt x="4937" y="4412"/>
                    </a:cubicBezTo>
                    <a:cubicBezTo>
                      <a:pt x="4787" y="4963"/>
                      <a:pt x="4837" y="5564"/>
                      <a:pt x="5439" y="5740"/>
                    </a:cubicBezTo>
                    <a:cubicBezTo>
                      <a:pt x="5571" y="5769"/>
                      <a:pt x="5712" y="5781"/>
                      <a:pt x="5851" y="5781"/>
                    </a:cubicBezTo>
                    <a:cubicBezTo>
                      <a:pt x="5949" y="5781"/>
                      <a:pt x="6047" y="5775"/>
                      <a:pt x="6140" y="5765"/>
                    </a:cubicBezTo>
                    <a:lnTo>
                      <a:pt x="6140" y="5765"/>
                    </a:lnTo>
                    <a:cubicBezTo>
                      <a:pt x="5814" y="6057"/>
                      <a:pt x="5323" y="6231"/>
                      <a:pt x="4860" y="6231"/>
                    </a:cubicBezTo>
                    <a:cubicBezTo>
                      <a:pt x="4648" y="6231"/>
                      <a:pt x="4442" y="6195"/>
                      <a:pt x="4261" y="6116"/>
                    </a:cubicBezTo>
                    <a:cubicBezTo>
                      <a:pt x="3333" y="5715"/>
                      <a:pt x="3634" y="4361"/>
                      <a:pt x="4060" y="3685"/>
                    </a:cubicBezTo>
                    <a:cubicBezTo>
                      <a:pt x="4544" y="2913"/>
                      <a:pt x="5494" y="2461"/>
                      <a:pt x="6419" y="2461"/>
                    </a:cubicBezTo>
                    <a:cubicBezTo>
                      <a:pt x="7027" y="2461"/>
                      <a:pt x="7623" y="2656"/>
                      <a:pt x="8070" y="3083"/>
                    </a:cubicBezTo>
                    <a:cubicBezTo>
                      <a:pt x="8772" y="3785"/>
                      <a:pt x="8822" y="4813"/>
                      <a:pt x="8647" y="5740"/>
                    </a:cubicBezTo>
                    <a:cubicBezTo>
                      <a:pt x="8396" y="6918"/>
                      <a:pt x="7845" y="8221"/>
                      <a:pt x="6742" y="8848"/>
                    </a:cubicBezTo>
                    <a:cubicBezTo>
                      <a:pt x="6290" y="9107"/>
                      <a:pt x="5804" y="9218"/>
                      <a:pt x="5312" y="9218"/>
                    </a:cubicBezTo>
                    <a:cubicBezTo>
                      <a:pt x="3946" y="9218"/>
                      <a:pt x="2525" y="8365"/>
                      <a:pt x="1604" y="7444"/>
                    </a:cubicBezTo>
                    <a:cubicBezTo>
                      <a:pt x="1078" y="6918"/>
                      <a:pt x="727" y="6291"/>
                      <a:pt x="577" y="5539"/>
                    </a:cubicBezTo>
                    <a:cubicBezTo>
                      <a:pt x="401" y="4737"/>
                      <a:pt x="451" y="3885"/>
                      <a:pt x="702" y="3108"/>
                    </a:cubicBezTo>
                    <a:cubicBezTo>
                      <a:pt x="978" y="2156"/>
                      <a:pt x="1529" y="1304"/>
                      <a:pt x="2256" y="652"/>
                    </a:cubicBezTo>
                    <a:cubicBezTo>
                      <a:pt x="2481" y="452"/>
                      <a:pt x="2732" y="251"/>
                      <a:pt x="2983" y="76"/>
                    </a:cubicBezTo>
                    <a:cubicBezTo>
                      <a:pt x="2932" y="51"/>
                      <a:pt x="2857" y="26"/>
                      <a:pt x="278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0" name="Google Shape;2290;p25"/>
              <p:cNvSpPr/>
              <p:nvPr/>
            </p:nvSpPr>
            <p:spPr>
              <a:xfrm>
                <a:off x="6685074" y="994741"/>
                <a:ext cx="579579" cy="469442"/>
              </a:xfrm>
              <a:custGeom>
                <a:avLst/>
                <a:gdLst/>
                <a:ahLst/>
                <a:cxnLst/>
                <a:rect l="l" t="t" r="r" b="b"/>
                <a:pathLst>
                  <a:path w="13761" h="11146" extrusionOk="0">
                    <a:moveTo>
                      <a:pt x="3359" y="1"/>
                    </a:moveTo>
                    <a:cubicBezTo>
                      <a:pt x="3359" y="26"/>
                      <a:pt x="3334" y="51"/>
                      <a:pt x="3334" y="76"/>
                    </a:cubicBezTo>
                    <a:cubicBezTo>
                      <a:pt x="2633" y="1680"/>
                      <a:pt x="1354" y="2958"/>
                      <a:pt x="627" y="4562"/>
                    </a:cubicBezTo>
                    <a:cubicBezTo>
                      <a:pt x="226" y="5414"/>
                      <a:pt x="1" y="6417"/>
                      <a:pt x="252" y="7344"/>
                    </a:cubicBezTo>
                    <a:cubicBezTo>
                      <a:pt x="502" y="8246"/>
                      <a:pt x="1129" y="9023"/>
                      <a:pt x="1831" y="9625"/>
                    </a:cubicBezTo>
                    <a:cubicBezTo>
                      <a:pt x="3039" y="10617"/>
                      <a:pt x="4618" y="11145"/>
                      <a:pt x="6185" y="11145"/>
                    </a:cubicBezTo>
                    <a:cubicBezTo>
                      <a:pt x="6439" y="11145"/>
                      <a:pt x="6692" y="11132"/>
                      <a:pt x="6943" y="11104"/>
                    </a:cubicBezTo>
                    <a:cubicBezTo>
                      <a:pt x="8798" y="10878"/>
                      <a:pt x="10527" y="9951"/>
                      <a:pt x="11831" y="8597"/>
                    </a:cubicBezTo>
                    <a:cubicBezTo>
                      <a:pt x="12908" y="7520"/>
                      <a:pt x="13760" y="6041"/>
                      <a:pt x="13735" y="4487"/>
                    </a:cubicBezTo>
                    <a:cubicBezTo>
                      <a:pt x="13685" y="4462"/>
                      <a:pt x="13610" y="4412"/>
                      <a:pt x="13560" y="4387"/>
                    </a:cubicBezTo>
                    <a:lnTo>
                      <a:pt x="13560" y="4387"/>
                    </a:lnTo>
                    <a:cubicBezTo>
                      <a:pt x="13635" y="6066"/>
                      <a:pt x="12633" y="7645"/>
                      <a:pt x="11404" y="8773"/>
                    </a:cubicBezTo>
                    <a:cubicBezTo>
                      <a:pt x="10051" y="10051"/>
                      <a:pt x="8247" y="10903"/>
                      <a:pt x="6367" y="10978"/>
                    </a:cubicBezTo>
                    <a:cubicBezTo>
                      <a:pt x="6305" y="10980"/>
                      <a:pt x="6242" y="10981"/>
                      <a:pt x="6180" y="10981"/>
                    </a:cubicBezTo>
                    <a:cubicBezTo>
                      <a:pt x="4435" y="10981"/>
                      <a:pt x="2664" y="10306"/>
                      <a:pt x="1455" y="9023"/>
                    </a:cubicBezTo>
                    <a:cubicBezTo>
                      <a:pt x="753" y="8297"/>
                      <a:pt x="277" y="7369"/>
                      <a:pt x="327" y="6317"/>
                    </a:cubicBezTo>
                    <a:cubicBezTo>
                      <a:pt x="377" y="5414"/>
                      <a:pt x="778" y="4562"/>
                      <a:pt x="1229" y="3785"/>
                    </a:cubicBezTo>
                    <a:cubicBezTo>
                      <a:pt x="1956" y="2532"/>
                      <a:pt x="2983" y="1404"/>
                      <a:pt x="3535" y="51"/>
                    </a:cubicBezTo>
                    <a:cubicBezTo>
                      <a:pt x="3485" y="26"/>
                      <a:pt x="3409" y="26"/>
                      <a:pt x="33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25"/>
              <p:cNvSpPr/>
              <p:nvPr/>
            </p:nvSpPr>
            <p:spPr>
              <a:xfrm>
                <a:off x="6066535" y="2838149"/>
                <a:ext cx="1368061" cy="988793"/>
              </a:xfrm>
              <a:custGeom>
                <a:avLst/>
                <a:gdLst/>
                <a:ahLst/>
                <a:cxnLst/>
                <a:rect l="l" t="t" r="r" b="b"/>
                <a:pathLst>
                  <a:path w="32482" h="23477" extrusionOk="0">
                    <a:moveTo>
                      <a:pt x="9817" y="0"/>
                    </a:moveTo>
                    <a:cubicBezTo>
                      <a:pt x="9267" y="0"/>
                      <a:pt x="8715" y="42"/>
                      <a:pt x="8171" y="93"/>
                    </a:cubicBezTo>
                    <a:cubicBezTo>
                      <a:pt x="6943" y="193"/>
                      <a:pt x="5714" y="368"/>
                      <a:pt x="4587" y="820"/>
                    </a:cubicBezTo>
                    <a:cubicBezTo>
                      <a:pt x="3634" y="1195"/>
                      <a:pt x="2782" y="1747"/>
                      <a:pt x="2130" y="2524"/>
                    </a:cubicBezTo>
                    <a:cubicBezTo>
                      <a:pt x="1379" y="3376"/>
                      <a:pt x="927" y="4404"/>
                      <a:pt x="602" y="5481"/>
                    </a:cubicBezTo>
                    <a:cubicBezTo>
                      <a:pt x="201" y="6709"/>
                      <a:pt x="0" y="7988"/>
                      <a:pt x="125" y="9316"/>
                    </a:cubicBezTo>
                    <a:cubicBezTo>
                      <a:pt x="251" y="10494"/>
                      <a:pt x="627" y="11697"/>
                      <a:pt x="1303" y="12699"/>
                    </a:cubicBezTo>
                    <a:cubicBezTo>
                      <a:pt x="1930" y="13602"/>
                      <a:pt x="2832" y="14328"/>
                      <a:pt x="3910" y="14554"/>
                    </a:cubicBezTo>
                    <a:cubicBezTo>
                      <a:pt x="4202" y="14621"/>
                      <a:pt x="4496" y="14652"/>
                      <a:pt x="4788" y="14652"/>
                    </a:cubicBezTo>
                    <a:cubicBezTo>
                      <a:pt x="5799" y="14652"/>
                      <a:pt x="6794" y="14283"/>
                      <a:pt x="7669" y="13777"/>
                    </a:cubicBezTo>
                    <a:cubicBezTo>
                      <a:pt x="8922" y="13025"/>
                      <a:pt x="10075" y="12023"/>
                      <a:pt x="10802" y="10744"/>
                    </a:cubicBezTo>
                    <a:cubicBezTo>
                      <a:pt x="11329" y="9792"/>
                      <a:pt x="11579" y="8689"/>
                      <a:pt x="11479" y="7612"/>
                    </a:cubicBezTo>
                    <a:cubicBezTo>
                      <a:pt x="11379" y="6709"/>
                      <a:pt x="11078" y="5807"/>
                      <a:pt x="10527" y="5080"/>
                    </a:cubicBezTo>
                    <a:cubicBezTo>
                      <a:pt x="10050" y="4454"/>
                      <a:pt x="9399" y="4053"/>
                      <a:pt x="8647" y="3777"/>
                    </a:cubicBezTo>
                    <a:cubicBezTo>
                      <a:pt x="7988" y="3547"/>
                      <a:pt x="7221" y="3391"/>
                      <a:pt x="6467" y="3391"/>
                    </a:cubicBezTo>
                    <a:cubicBezTo>
                      <a:pt x="5412" y="3391"/>
                      <a:pt x="4382" y="3696"/>
                      <a:pt x="3709" y="4529"/>
                    </a:cubicBezTo>
                    <a:cubicBezTo>
                      <a:pt x="2983" y="5431"/>
                      <a:pt x="2907" y="6734"/>
                      <a:pt x="3058" y="7837"/>
                    </a:cubicBezTo>
                    <a:cubicBezTo>
                      <a:pt x="3183" y="8790"/>
                      <a:pt x="3584" y="9842"/>
                      <a:pt x="4511" y="10318"/>
                    </a:cubicBezTo>
                    <a:cubicBezTo>
                      <a:pt x="4811" y="10465"/>
                      <a:pt x="5129" y="10532"/>
                      <a:pt x="5448" y="10532"/>
                    </a:cubicBezTo>
                    <a:cubicBezTo>
                      <a:pt x="6650" y="10532"/>
                      <a:pt x="7863" y="9582"/>
                      <a:pt x="8120" y="8414"/>
                    </a:cubicBezTo>
                    <a:cubicBezTo>
                      <a:pt x="8271" y="7637"/>
                      <a:pt x="8095" y="6183"/>
                      <a:pt x="7068" y="6133"/>
                    </a:cubicBezTo>
                    <a:cubicBezTo>
                      <a:pt x="7052" y="6132"/>
                      <a:pt x="7036" y="6132"/>
                      <a:pt x="7020" y="6132"/>
                    </a:cubicBezTo>
                    <a:cubicBezTo>
                      <a:pt x="6405" y="6132"/>
                      <a:pt x="5707" y="6599"/>
                      <a:pt x="5414" y="7160"/>
                    </a:cubicBezTo>
                    <a:cubicBezTo>
                      <a:pt x="5614" y="7060"/>
                      <a:pt x="5840" y="6960"/>
                      <a:pt x="6065" y="6935"/>
                    </a:cubicBezTo>
                    <a:cubicBezTo>
                      <a:pt x="6104" y="6930"/>
                      <a:pt x="6141" y="6928"/>
                      <a:pt x="6177" y="6928"/>
                    </a:cubicBezTo>
                    <a:cubicBezTo>
                      <a:pt x="6746" y="6928"/>
                      <a:pt x="6972" y="7469"/>
                      <a:pt x="7043" y="7988"/>
                    </a:cubicBezTo>
                    <a:cubicBezTo>
                      <a:pt x="7093" y="8589"/>
                      <a:pt x="6567" y="9015"/>
                      <a:pt x="6040" y="9140"/>
                    </a:cubicBezTo>
                    <a:cubicBezTo>
                      <a:pt x="5881" y="9182"/>
                      <a:pt x="5723" y="9202"/>
                      <a:pt x="5570" y="9202"/>
                    </a:cubicBezTo>
                    <a:cubicBezTo>
                      <a:pt x="5071" y="9202"/>
                      <a:pt x="4618" y="8986"/>
                      <a:pt x="4311" y="8564"/>
                    </a:cubicBezTo>
                    <a:cubicBezTo>
                      <a:pt x="3860" y="7937"/>
                      <a:pt x="3835" y="7035"/>
                      <a:pt x="4110" y="6333"/>
                    </a:cubicBezTo>
                    <a:cubicBezTo>
                      <a:pt x="4598" y="5159"/>
                      <a:pt x="5849" y="4494"/>
                      <a:pt x="7068" y="4494"/>
                    </a:cubicBezTo>
                    <a:cubicBezTo>
                      <a:pt x="7228" y="4494"/>
                      <a:pt x="7387" y="4506"/>
                      <a:pt x="7544" y="4529"/>
                    </a:cubicBezTo>
                    <a:cubicBezTo>
                      <a:pt x="9223" y="4779"/>
                      <a:pt x="10201" y="6459"/>
                      <a:pt x="10125" y="8063"/>
                    </a:cubicBezTo>
                    <a:cubicBezTo>
                      <a:pt x="10050" y="9867"/>
                      <a:pt x="8747" y="11546"/>
                      <a:pt x="7193" y="12373"/>
                    </a:cubicBezTo>
                    <a:cubicBezTo>
                      <a:pt x="6531" y="12727"/>
                      <a:pt x="5810" y="12963"/>
                      <a:pt x="5066" y="12963"/>
                    </a:cubicBezTo>
                    <a:cubicBezTo>
                      <a:pt x="4965" y="12963"/>
                      <a:pt x="4864" y="12959"/>
                      <a:pt x="4762" y="12950"/>
                    </a:cubicBezTo>
                    <a:cubicBezTo>
                      <a:pt x="3910" y="12925"/>
                      <a:pt x="3133" y="12549"/>
                      <a:pt x="2557" y="11947"/>
                    </a:cubicBezTo>
                    <a:cubicBezTo>
                      <a:pt x="1128" y="10494"/>
                      <a:pt x="1203" y="8263"/>
                      <a:pt x="1880" y="6484"/>
                    </a:cubicBezTo>
                    <a:cubicBezTo>
                      <a:pt x="2506" y="4830"/>
                      <a:pt x="3609" y="3351"/>
                      <a:pt x="5088" y="2373"/>
                    </a:cubicBezTo>
                    <a:cubicBezTo>
                      <a:pt x="6212" y="1624"/>
                      <a:pt x="7565" y="1217"/>
                      <a:pt x="8912" y="1217"/>
                    </a:cubicBezTo>
                    <a:cubicBezTo>
                      <a:pt x="9456" y="1217"/>
                      <a:pt x="10000" y="1284"/>
                      <a:pt x="10527" y="1421"/>
                    </a:cubicBezTo>
                    <a:cubicBezTo>
                      <a:pt x="11429" y="1672"/>
                      <a:pt x="12331" y="2098"/>
                      <a:pt x="12958" y="2774"/>
                    </a:cubicBezTo>
                    <a:cubicBezTo>
                      <a:pt x="13634" y="3501"/>
                      <a:pt x="13860" y="4479"/>
                      <a:pt x="13885" y="5431"/>
                    </a:cubicBezTo>
                    <a:cubicBezTo>
                      <a:pt x="13910" y="7461"/>
                      <a:pt x="12958" y="9341"/>
                      <a:pt x="13083" y="11371"/>
                    </a:cubicBezTo>
                    <a:cubicBezTo>
                      <a:pt x="13108" y="11847"/>
                      <a:pt x="13183" y="12399"/>
                      <a:pt x="13434" y="12825"/>
                    </a:cubicBezTo>
                    <a:cubicBezTo>
                      <a:pt x="13659" y="13251"/>
                      <a:pt x="14085" y="13476"/>
                      <a:pt x="14562" y="13577"/>
                    </a:cubicBezTo>
                    <a:cubicBezTo>
                      <a:pt x="14757" y="13617"/>
                      <a:pt x="14956" y="13635"/>
                      <a:pt x="15157" y="13635"/>
                    </a:cubicBezTo>
                    <a:cubicBezTo>
                      <a:pt x="15832" y="13635"/>
                      <a:pt x="16525" y="13432"/>
                      <a:pt x="17143" y="13201"/>
                    </a:cubicBezTo>
                    <a:cubicBezTo>
                      <a:pt x="18797" y="12574"/>
                      <a:pt x="20226" y="11496"/>
                      <a:pt x="21855" y="10820"/>
                    </a:cubicBezTo>
                    <a:cubicBezTo>
                      <a:pt x="22632" y="10469"/>
                      <a:pt x="23484" y="10243"/>
                      <a:pt x="24361" y="10243"/>
                    </a:cubicBezTo>
                    <a:cubicBezTo>
                      <a:pt x="25213" y="10243"/>
                      <a:pt x="26065" y="10444"/>
                      <a:pt x="26842" y="10795"/>
                    </a:cubicBezTo>
                    <a:cubicBezTo>
                      <a:pt x="28471" y="11521"/>
                      <a:pt x="29725" y="12875"/>
                      <a:pt x="30326" y="14554"/>
                    </a:cubicBezTo>
                    <a:cubicBezTo>
                      <a:pt x="30978" y="16333"/>
                      <a:pt x="30903" y="18364"/>
                      <a:pt x="30226" y="20118"/>
                    </a:cubicBezTo>
                    <a:cubicBezTo>
                      <a:pt x="29850" y="21070"/>
                      <a:pt x="29324" y="21922"/>
                      <a:pt x="28772" y="22749"/>
                    </a:cubicBezTo>
                    <a:cubicBezTo>
                      <a:pt x="29273" y="23000"/>
                      <a:pt x="29800" y="23226"/>
                      <a:pt x="30301" y="23476"/>
                    </a:cubicBezTo>
                    <a:cubicBezTo>
                      <a:pt x="30677" y="22749"/>
                      <a:pt x="31053" y="22023"/>
                      <a:pt x="31379" y="21296"/>
                    </a:cubicBezTo>
                    <a:cubicBezTo>
                      <a:pt x="31830" y="20268"/>
                      <a:pt x="32181" y="19266"/>
                      <a:pt x="32331" y="18163"/>
                    </a:cubicBezTo>
                    <a:cubicBezTo>
                      <a:pt x="32482" y="16935"/>
                      <a:pt x="32482" y="15682"/>
                      <a:pt x="32256" y="14479"/>
                    </a:cubicBezTo>
                    <a:cubicBezTo>
                      <a:pt x="32030" y="13276"/>
                      <a:pt x="31604" y="12123"/>
                      <a:pt x="30903" y="11145"/>
                    </a:cubicBezTo>
                    <a:cubicBezTo>
                      <a:pt x="30226" y="10168"/>
                      <a:pt x="29248" y="9416"/>
                      <a:pt x="28096" y="9065"/>
                    </a:cubicBezTo>
                    <a:cubicBezTo>
                      <a:pt x="27344" y="8815"/>
                      <a:pt x="26517" y="8714"/>
                      <a:pt x="25715" y="8664"/>
                    </a:cubicBezTo>
                    <a:cubicBezTo>
                      <a:pt x="25547" y="8659"/>
                      <a:pt x="25380" y="8656"/>
                      <a:pt x="25213" y="8656"/>
                    </a:cubicBezTo>
                    <a:cubicBezTo>
                      <a:pt x="24603" y="8656"/>
                      <a:pt x="23993" y="8697"/>
                      <a:pt x="23384" y="8815"/>
                    </a:cubicBezTo>
                    <a:cubicBezTo>
                      <a:pt x="22005" y="9065"/>
                      <a:pt x="20752" y="9642"/>
                      <a:pt x="19549" y="10368"/>
                    </a:cubicBezTo>
                    <a:cubicBezTo>
                      <a:pt x="18923" y="10719"/>
                      <a:pt x="18321" y="11120"/>
                      <a:pt x="17720" y="11521"/>
                    </a:cubicBezTo>
                    <a:cubicBezTo>
                      <a:pt x="17193" y="11872"/>
                      <a:pt x="16642" y="12273"/>
                      <a:pt x="16015" y="12373"/>
                    </a:cubicBezTo>
                    <a:cubicBezTo>
                      <a:pt x="15932" y="12391"/>
                      <a:pt x="15850" y="12401"/>
                      <a:pt x="15768" y="12401"/>
                    </a:cubicBezTo>
                    <a:cubicBezTo>
                      <a:pt x="15504" y="12401"/>
                      <a:pt x="15254" y="12302"/>
                      <a:pt x="15063" y="12073"/>
                    </a:cubicBezTo>
                    <a:cubicBezTo>
                      <a:pt x="14812" y="11772"/>
                      <a:pt x="14737" y="11346"/>
                      <a:pt x="14712" y="10945"/>
                    </a:cubicBezTo>
                    <a:cubicBezTo>
                      <a:pt x="14662" y="9792"/>
                      <a:pt x="14963" y="8639"/>
                      <a:pt x="15238" y="7536"/>
                    </a:cubicBezTo>
                    <a:cubicBezTo>
                      <a:pt x="15464" y="6709"/>
                      <a:pt x="15514" y="5857"/>
                      <a:pt x="15414" y="5005"/>
                    </a:cubicBezTo>
                    <a:cubicBezTo>
                      <a:pt x="15339" y="4053"/>
                      <a:pt x="15063" y="3125"/>
                      <a:pt x="14562" y="2298"/>
                    </a:cubicBezTo>
                    <a:cubicBezTo>
                      <a:pt x="14010" y="1421"/>
                      <a:pt x="13208" y="744"/>
                      <a:pt x="12231" y="393"/>
                    </a:cubicBezTo>
                    <a:cubicBezTo>
                      <a:pt x="11451" y="94"/>
                      <a:pt x="10636" y="0"/>
                      <a:pt x="9817" y="0"/>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25"/>
              <p:cNvSpPr/>
              <p:nvPr/>
            </p:nvSpPr>
            <p:spPr>
              <a:xfrm>
                <a:off x="7498955" y="3757242"/>
                <a:ext cx="6360" cy="6360"/>
              </a:xfrm>
              <a:custGeom>
                <a:avLst/>
                <a:gdLst/>
                <a:ahLst/>
                <a:cxnLst/>
                <a:rect l="l" t="t" r="r" b="b"/>
                <a:pathLst>
                  <a:path w="151" h="151" extrusionOk="0">
                    <a:moveTo>
                      <a:pt x="151" y="0"/>
                    </a:moveTo>
                    <a:cubicBezTo>
                      <a:pt x="101" y="0"/>
                      <a:pt x="76" y="0"/>
                      <a:pt x="50" y="50"/>
                    </a:cubicBezTo>
                    <a:cubicBezTo>
                      <a:pt x="25" y="75"/>
                      <a:pt x="25" y="125"/>
                      <a:pt x="0" y="151"/>
                    </a:cubicBezTo>
                    <a:cubicBezTo>
                      <a:pt x="50" y="100"/>
                      <a:pt x="101" y="50"/>
                      <a:pt x="1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25"/>
              <p:cNvSpPr/>
              <p:nvPr/>
            </p:nvSpPr>
            <p:spPr>
              <a:xfrm>
                <a:off x="6047498" y="2831158"/>
                <a:ext cx="1393415" cy="998943"/>
              </a:xfrm>
              <a:custGeom>
                <a:avLst/>
                <a:gdLst/>
                <a:ahLst/>
                <a:cxnLst/>
                <a:rect l="l" t="t" r="r" b="b"/>
                <a:pathLst>
                  <a:path w="33084" h="23718" extrusionOk="0">
                    <a:moveTo>
                      <a:pt x="10345" y="0"/>
                    </a:moveTo>
                    <a:cubicBezTo>
                      <a:pt x="10213" y="0"/>
                      <a:pt x="10082" y="3"/>
                      <a:pt x="9951" y="8"/>
                    </a:cubicBezTo>
                    <a:cubicBezTo>
                      <a:pt x="8598" y="58"/>
                      <a:pt x="7244" y="158"/>
                      <a:pt x="5916" y="509"/>
                    </a:cubicBezTo>
                    <a:cubicBezTo>
                      <a:pt x="4913" y="785"/>
                      <a:pt x="3936" y="1236"/>
                      <a:pt x="3109" y="1913"/>
                    </a:cubicBezTo>
                    <a:cubicBezTo>
                      <a:pt x="2307" y="2590"/>
                      <a:pt x="1730" y="3467"/>
                      <a:pt x="1304" y="4444"/>
                    </a:cubicBezTo>
                    <a:cubicBezTo>
                      <a:pt x="277" y="6775"/>
                      <a:pt x="1" y="9482"/>
                      <a:pt x="1029" y="11863"/>
                    </a:cubicBezTo>
                    <a:cubicBezTo>
                      <a:pt x="1455" y="12890"/>
                      <a:pt x="2181" y="13868"/>
                      <a:pt x="3159" y="14444"/>
                    </a:cubicBezTo>
                    <a:cubicBezTo>
                      <a:pt x="3798" y="14812"/>
                      <a:pt x="4518" y="14986"/>
                      <a:pt x="5249" y="14986"/>
                    </a:cubicBezTo>
                    <a:cubicBezTo>
                      <a:pt x="5664" y="14986"/>
                      <a:pt x="6083" y="14929"/>
                      <a:pt x="6492" y="14820"/>
                    </a:cubicBezTo>
                    <a:cubicBezTo>
                      <a:pt x="7219" y="14620"/>
                      <a:pt x="7896" y="14294"/>
                      <a:pt x="8547" y="13868"/>
                    </a:cubicBezTo>
                    <a:cubicBezTo>
                      <a:pt x="9224" y="13442"/>
                      <a:pt x="9851" y="12966"/>
                      <a:pt x="10377" y="12389"/>
                    </a:cubicBezTo>
                    <a:cubicBezTo>
                      <a:pt x="11204" y="11487"/>
                      <a:pt x="11831" y="10409"/>
                      <a:pt x="12031" y="9181"/>
                    </a:cubicBezTo>
                    <a:cubicBezTo>
                      <a:pt x="12332" y="7452"/>
                      <a:pt x="11755" y="5346"/>
                      <a:pt x="10252" y="4319"/>
                    </a:cubicBezTo>
                    <a:cubicBezTo>
                      <a:pt x="9550" y="3843"/>
                      <a:pt x="8673" y="3567"/>
                      <a:pt x="7871" y="3467"/>
                    </a:cubicBezTo>
                    <a:cubicBezTo>
                      <a:pt x="7559" y="3415"/>
                      <a:pt x="7242" y="3387"/>
                      <a:pt x="6926" y="3387"/>
                    </a:cubicBezTo>
                    <a:cubicBezTo>
                      <a:pt x="6326" y="3387"/>
                      <a:pt x="5731" y="3488"/>
                      <a:pt x="5189" y="3717"/>
                    </a:cubicBezTo>
                    <a:cubicBezTo>
                      <a:pt x="4312" y="4093"/>
                      <a:pt x="3710" y="4820"/>
                      <a:pt x="3460" y="5722"/>
                    </a:cubicBezTo>
                    <a:cubicBezTo>
                      <a:pt x="3284" y="6324"/>
                      <a:pt x="3259" y="6976"/>
                      <a:pt x="3309" y="7602"/>
                    </a:cubicBezTo>
                    <a:cubicBezTo>
                      <a:pt x="3334" y="8229"/>
                      <a:pt x="3460" y="8830"/>
                      <a:pt x="3735" y="9407"/>
                    </a:cubicBezTo>
                    <a:cubicBezTo>
                      <a:pt x="4086" y="10184"/>
                      <a:pt x="4763" y="10760"/>
                      <a:pt x="5640" y="10860"/>
                    </a:cubicBezTo>
                    <a:cubicBezTo>
                      <a:pt x="5719" y="10868"/>
                      <a:pt x="5799" y="10872"/>
                      <a:pt x="5879" y="10872"/>
                    </a:cubicBezTo>
                    <a:cubicBezTo>
                      <a:pt x="6579" y="10872"/>
                      <a:pt x="7280" y="10581"/>
                      <a:pt x="7821" y="10108"/>
                    </a:cubicBezTo>
                    <a:cubicBezTo>
                      <a:pt x="8422" y="9607"/>
                      <a:pt x="8798" y="8830"/>
                      <a:pt x="8773" y="8028"/>
                    </a:cubicBezTo>
                    <a:cubicBezTo>
                      <a:pt x="8773" y="7477"/>
                      <a:pt x="8648" y="6875"/>
                      <a:pt x="8272" y="6474"/>
                    </a:cubicBezTo>
                    <a:cubicBezTo>
                      <a:pt x="8041" y="6244"/>
                      <a:pt x="7741" y="6136"/>
                      <a:pt x="7429" y="6136"/>
                    </a:cubicBezTo>
                    <a:cubicBezTo>
                      <a:pt x="7368" y="6136"/>
                      <a:pt x="7306" y="6140"/>
                      <a:pt x="7244" y="6148"/>
                    </a:cubicBezTo>
                    <a:cubicBezTo>
                      <a:pt x="6542" y="6249"/>
                      <a:pt x="5791" y="6825"/>
                      <a:pt x="5615" y="7527"/>
                    </a:cubicBezTo>
                    <a:cubicBezTo>
                      <a:pt x="5596" y="7585"/>
                      <a:pt x="5636" y="7643"/>
                      <a:pt x="5691" y="7643"/>
                    </a:cubicBezTo>
                    <a:cubicBezTo>
                      <a:pt x="5706" y="7643"/>
                      <a:pt x="5723" y="7638"/>
                      <a:pt x="5740" y="7627"/>
                    </a:cubicBezTo>
                    <a:cubicBezTo>
                      <a:pt x="5941" y="7477"/>
                      <a:pt x="6192" y="7351"/>
                      <a:pt x="6442" y="7301"/>
                    </a:cubicBezTo>
                    <a:cubicBezTo>
                      <a:pt x="6515" y="7281"/>
                      <a:pt x="6592" y="7268"/>
                      <a:pt x="6668" y="7268"/>
                    </a:cubicBezTo>
                    <a:cubicBezTo>
                      <a:pt x="6775" y="7268"/>
                      <a:pt x="6880" y="7293"/>
                      <a:pt x="6968" y="7351"/>
                    </a:cubicBezTo>
                    <a:cubicBezTo>
                      <a:pt x="7219" y="7527"/>
                      <a:pt x="7294" y="7853"/>
                      <a:pt x="7319" y="8154"/>
                    </a:cubicBezTo>
                    <a:cubicBezTo>
                      <a:pt x="7395" y="8830"/>
                      <a:pt x="6618" y="9206"/>
                      <a:pt x="6016" y="9206"/>
                    </a:cubicBezTo>
                    <a:cubicBezTo>
                      <a:pt x="5239" y="9206"/>
                      <a:pt x="4713" y="8580"/>
                      <a:pt x="4587" y="7853"/>
                    </a:cubicBezTo>
                    <a:cubicBezTo>
                      <a:pt x="4337" y="6274"/>
                      <a:pt x="5665" y="5021"/>
                      <a:pt x="7144" y="4845"/>
                    </a:cubicBezTo>
                    <a:cubicBezTo>
                      <a:pt x="7259" y="4833"/>
                      <a:pt x="7375" y="4827"/>
                      <a:pt x="7492" y="4827"/>
                    </a:cubicBezTo>
                    <a:cubicBezTo>
                      <a:pt x="8087" y="4827"/>
                      <a:pt x="8692" y="4990"/>
                      <a:pt x="9174" y="5346"/>
                    </a:cubicBezTo>
                    <a:cubicBezTo>
                      <a:pt x="9876" y="5873"/>
                      <a:pt x="10277" y="6725"/>
                      <a:pt x="10377" y="7602"/>
                    </a:cubicBezTo>
                    <a:cubicBezTo>
                      <a:pt x="10603" y="9432"/>
                      <a:pt x="9425" y="11211"/>
                      <a:pt x="7946" y="12164"/>
                    </a:cubicBezTo>
                    <a:cubicBezTo>
                      <a:pt x="7195" y="12643"/>
                      <a:pt x="6297" y="12948"/>
                      <a:pt x="5425" y="12948"/>
                    </a:cubicBezTo>
                    <a:cubicBezTo>
                      <a:pt x="4608" y="12948"/>
                      <a:pt x="3814" y="12680"/>
                      <a:pt x="3184" y="12038"/>
                    </a:cubicBezTo>
                    <a:cubicBezTo>
                      <a:pt x="1730" y="10610"/>
                      <a:pt x="1856" y="8379"/>
                      <a:pt x="2532" y="6600"/>
                    </a:cubicBezTo>
                    <a:cubicBezTo>
                      <a:pt x="3184" y="4945"/>
                      <a:pt x="4337" y="3467"/>
                      <a:pt x="5841" y="2539"/>
                    </a:cubicBezTo>
                    <a:cubicBezTo>
                      <a:pt x="6901" y="1903"/>
                      <a:pt x="8132" y="1564"/>
                      <a:pt x="9359" y="1564"/>
                    </a:cubicBezTo>
                    <a:cubicBezTo>
                      <a:pt x="10017" y="1564"/>
                      <a:pt x="10675" y="1662"/>
                      <a:pt x="11304" y="1863"/>
                    </a:cubicBezTo>
                    <a:cubicBezTo>
                      <a:pt x="12207" y="2163"/>
                      <a:pt x="13134" y="2690"/>
                      <a:pt x="13635" y="3542"/>
                    </a:cubicBezTo>
                    <a:cubicBezTo>
                      <a:pt x="14161" y="4394"/>
                      <a:pt x="14212" y="5422"/>
                      <a:pt x="14136" y="6399"/>
                    </a:cubicBezTo>
                    <a:cubicBezTo>
                      <a:pt x="13936" y="8254"/>
                      <a:pt x="13134" y="10108"/>
                      <a:pt x="13410" y="12013"/>
                    </a:cubicBezTo>
                    <a:cubicBezTo>
                      <a:pt x="13485" y="12464"/>
                      <a:pt x="13585" y="12915"/>
                      <a:pt x="13886" y="13291"/>
                    </a:cubicBezTo>
                    <a:cubicBezTo>
                      <a:pt x="14111" y="13592"/>
                      <a:pt x="14487" y="13793"/>
                      <a:pt x="14863" y="13893"/>
                    </a:cubicBezTo>
                    <a:cubicBezTo>
                      <a:pt x="15097" y="13946"/>
                      <a:pt x="15339" y="13969"/>
                      <a:pt x="15585" y="13969"/>
                    </a:cubicBezTo>
                    <a:cubicBezTo>
                      <a:pt x="16156" y="13969"/>
                      <a:pt x="16743" y="13843"/>
                      <a:pt x="17269" y="13667"/>
                    </a:cubicBezTo>
                    <a:cubicBezTo>
                      <a:pt x="18873" y="13141"/>
                      <a:pt x="20252" y="12138"/>
                      <a:pt x="21756" y="11412"/>
                    </a:cubicBezTo>
                    <a:cubicBezTo>
                      <a:pt x="22532" y="11036"/>
                      <a:pt x="23360" y="10735"/>
                      <a:pt x="24212" y="10610"/>
                    </a:cubicBezTo>
                    <a:cubicBezTo>
                      <a:pt x="24394" y="10594"/>
                      <a:pt x="24577" y="10585"/>
                      <a:pt x="24759" y="10585"/>
                    </a:cubicBezTo>
                    <a:cubicBezTo>
                      <a:pt x="25427" y="10585"/>
                      <a:pt x="26088" y="10694"/>
                      <a:pt x="26718" y="10910"/>
                    </a:cubicBezTo>
                    <a:cubicBezTo>
                      <a:pt x="28372" y="11487"/>
                      <a:pt x="29725" y="12740"/>
                      <a:pt x="30452" y="14344"/>
                    </a:cubicBezTo>
                    <a:cubicBezTo>
                      <a:pt x="31204" y="16073"/>
                      <a:pt x="31229" y="18078"/>
                      <a:pt x="30653" y="19858"/>
                    </a:cubicBezTo>
                    <a:cubicBezTo>
                      <a:pt x="30277" y="20936"/>
                      <a:pt x="29700" y="21913"/>
                      <a:pt x="29049" y="22840"/>
                    </a:cubicBezTo>
                    <a:cubicBezTo>
                      <a:pt x="29099" y="22865"/>
                      <a:pt x="29149" y="22890"/>
                      <a:pt x="29224" y="22915"/>
                    </a:cubicBezTo>
                    <a:cubicBezTo>
                      <a:pt x="29776" y="22088"/>
                      <a:pt x="30302" y="21236"/>
                      <a:pt x="30678" y="20284"/>
                    </a:cubicBezTo>
                    <a:cubicBezTo>
                      <a:pt x="31355" y="18530"/>
                      <a:pt x="31430" y="16499"/>
                      <a:pt x="30778" y="14720"/>
                    </a:cubicBezTo>
                    <a:cubicBezTo>
                      <a:pt x="30177" y="13041"/>
                      <a:pt x="28923" y="11687"/>
                      <a:pt x="27294" y="10961"/>
                    </a:cubicBezTo>
                    <a:cubicBezTo>
                      <a:pt x="26517" y="10610"/>
                      <a:pt x="25665" y="10409"/>
                      <a:pt x="24813" y="10409"/>
                    </a:cubicBezTo>
                    <a:cubicBezTo>
                      <a:pt x="23936" y="10409"/>
                      <a:pt x="23084" y="10635"/>
                      <a:pt x="22307" y="10986"/>
                    </a:cubicBezTo>
                    <a:cubicBezTo>
                      <a:pt x="20678" y="11662"/>
                      <a:pt x="19249" y="12740"/>
                      <a:pt x="17595" y="13367"/>
                    </a:cubicBezTo>
                    <a:cubicBezTo>
                      <a:pt x="16977" y="13598"/>
                      <a:pt x="16284" y="13801"/>
                      <a:pt x="15609" y="13801"/>
                    </a:cubicBezTo>
                    <a:cubicBezTo>
                      <a:pt x="15408" y="13801"/>
                      <a:pt x="15209" y="13783"/>
                      <a:pt x="15014" y="13743"/>
                    </a:cubicBezTo>
                    <a:cubicBezTo>
                      <a:pt x="14537" y="13642"/>
                      <a:pt x="14111" y="13417"/>
                      <a:pt x="13886" y="12991"/>
                    </a:cubicBezTo>
                    <a:cubicBezTo>
                      <a:pt x="13635" y="12565"/>
                      <a:pt x="13560" y="12013"/>
                      <a:pt x="13535" y="11537"/>
                    </a:cubicBezTo>
                    <a:cubicBezTo>
                      <a:pt x="13410" y="9507"/>
                      <a:pt x="14362" y="7627"/>
                      <a:pt x="14337" y="5597"/>
                    </a:cubicBezTo>
                    <a:cubicBezTo>
                      <a:pt x="14312" y="4645"/>
                      <a:pt x="14086" y="3667"/>
                      <a:pt x="13410" y="2940"/>
                    </a:cubicBezTo>
                    <a:cubicBezTo>
                      <a:pt x="12783" y="2264"/>
                      <a:pt x="11881" y="1838"/>
                      <a:pt x="10979" y="1587"/>
                    </a:cubicBezTo>
                    <a:cubicBezTo>
                      <a:pt x="10452" y="1450"/>
                      <a:pt x="9908" y="1383"/>
                      <a:pt x="9364" y="1383"/>
                    </a:cubicBezTo>
                    <a:cubicBezTo>
                      <a:pt x="8017" y="1383"/>
                      <a:pt x="6664" y="1790"/>
                      <a:pt x="5540" y="2539"/>
                    </a:cubicBezTo>
                    <a:cubicBezTo>
                      <a:pt x="4061" y="3517"/>
                      <a:pt x="2958" y="4996"/>
                      <a:pt x="2332" y="6650"/>
                    </a:cubicBezTo>
                    <a:cubicBezTo>
                      <a:pt x="1655" y="8429"/>
                      <a:pt x="1580" y="10660"/>
                      <a:pt x="3009" y="12113"/>
                    </a:cubicBezTo>
                    <a:cubicBezTo>
                      <a:pt x="3585" y="12715"/>
                      <a:pt x="4362" y="13066"/>
                      <a:pt x="5214" y="13116"/>
                    </a:cubicBezTo>
                    <a:cubicBezTo>
                      <a:pt x="5316" y="13125"/>
                      <a:pt x="5417" y="13129"/>
                      <a:pt x="5518" y="13129"/>
                    </a:cubicBezTo>
                    <a:cubicBezTo>
                      <a:pt x="6262" y="13129"/>
                      <a:pt x="6983" y="12893"/>
                      <a:pt x="7645" y="12539"/>
                    </a:cubicBezTo>
                    <a:cubicBezTo>
                      <a:pt x="9199" y="11712"/>
                      <a:pt x="10502" y="10033"/>
                      <a:pt x="10577" y="8229"/>
                    </a:cubicBezTo>
                    <a:cubicBezTo>
                      <a:pt x="10653" y="6625"/>
                      <a:pt x="9675" y="4945"/>
                      <a:pt x="7996" y="4695"/>
                    </a:cubicBezTo>
                    <a:cubicBezTo>
                      <a:pt x="7839" y="4672"/>
                      <a:pt x="7680" y="4660"/>
                      <a:pt x="7520" y="4660"/>
                    </a:cubicBezTo>
                    <a:cubicBezTo>
                      <a:pt x="6301" y="4660"/>
                      <a:pt x="5050" y="5325"/>
                      <a:pt x="4562" y="6499"/>
                    </a:cubicBezTo>
                    <a:cubicBezTo>
                      <a:pt x="4287" y="7201"/>
                      <a:pt x="4312" y="8103"/>
                      <a:pt x="4763" y="8730"/>
                    </a:cubicBezTo>
                    <a:cubicBezTo>
                      <a:pt x="5070" y="9152"/>
                      <a:pt x="5523" y="9368"/>
                      <a:pt x="6022" y="9368"/>
                    </a:cubicBezTo>
                    <a:cubicBezTo>
                      <a:pt x="6175" y="9368"/>
                      <a:pt x="6333" y="9348"/>
                      <a:pt x="6492" y="9306"/>
                    </a:cubicBezTo>
                    <a:cubicBezTo>
                      <a:pt x="7019" y="9181"/>
                      <a:pt x="7545" y="8755"/>
                      <a:pt x="7495" y="8154"/>
                    </a:cubicBezTo>
                    <a:cubicBezTo>
                      <a:pt x="7424" y="7635"/>
                      <a:pt x="7198" y="7094"/>
                      <a:pt x="6629" y="7094"/>
                    </a:cubicBezTo>
                    <a:cubicBezTo>
                      <a:pt x="6593" y="7094"/>
                      <a:pt x="6556" y="7096"/>
                      <a:pt x="6517" y="7101"/>
                    </a:cubicBezTo>
                    <a:cubicBezTo>
                      <a:pt x="6292" y="7126"/>
                      <a:pt x="6066" y="7226"/>
                      <a:pt x="5866" y="7326"/>
                    </a:cubicBezTo>
                    <a:cubicBezTo>
                      <a:pt x="6159" y="6765"/>
                      <a:pt x="6857" y="6298"/>
                      <a:pt x="7472" y="6298"/>
                    </a:cubicBezTo>
                    <a:cubicBezTo>
                      <a:pt x="7488" y="6298"/>
                      <a:pt x="7504" y="6298"/>
                      <a:pt x="7520" y="6299"/>
                    </a:cubicBezTo>
                    <a:cubicBezTo>
                      <a:pt x="8547" y="6349"/>
                      <a:pt x="8723" y="7803"/>
                      <a:pt x="8572" y="8580"/>
                    </a:cubicBezTo>
                    <a:cubicBezTo>
                      <a:pt x="8315" y="9748"/>
                      <a:pt x="7102" y="10698"/>
                      <a:pt x="5900" y="10698"/>
                    </a:cubicBezTo>
                    <a:cubicBezTo>
                      <a:pt x="5581" y="10698"/>
                      <a:pt x="5263" y="10631"/>
                      <a:pt x="4963" y="10484"/>
                    </a:cubicBezTo>
                    <a:cubicBezTo>
                      <a:pt x="4036" y="10008"/>
                      <a:pt x="3635" y="8956"/>
                      <a:pt x="3510" y="8003"/>
                    </a:cubicBezTo>
                    <a:cubicBezTo>
                      <a:pt x="3359" y="6900"/>
                      <a:pt x="3435" y="5597"/>
                      <a:pt x="4161" y="4695"/>
                    </a:cubicBezTo>
                    <a:cubicBezTo>
                      <a:pt x="4834" y="3862"/>
                      <a:pt x="5864" y="3557"/>
                      <a:pt x="6919" y="3557"/>
                    </a:cubicBezTo>
                    <a:cubicBezTo>
                      <a:pt x="7673" y="3557"/>
                      <a:pt x="8440" y="3713"/>
                      <a:pt x="9099" y="3943"/>
                    </a:cubicBezTo>
                    <a:cubicBezTo>
                      <a:pt x="9851" y="4219"/>
                      <a:pt x="10502" y="4620"/>
                      <a:pt x="10979" y="5246"/>
                    </a:cubicBezTo>
                    <a:cubicBezTo>
                      <a:pt x="11530" y="5973"/>
                      <a:pt x="11831" y="6875"/>
                      <a:pt x="11931" y="7778"/>
                    </a:cubicBezTo>
                    <a:cubicBezTo>
                      <a:pt x="12031" y="8855"/>
                      <a:pt x="11781" y="9958"/>
                      <a:pt x="11254" y="10910"/>
                    </a:cubicBezTo>
                    <a:cubicBezTo>
                      <a:pt x="10527" y="12189"/>
                      <a:pt x="9374" y="13191"/>
                      <a:pt x="8121" y="13943"/>
                    </a:cubicBezTo>
                    <a:cubicBezTo>
                      <a:pt x="7246" y="14449"/>
                      <a:pt x="6251" y="14818"/>
                      <a:pt x="5240" y="14818"/>
                    </a:cubicBezTo>
                    <a:cubicBezTo>
                      <a:pt x="4948" y="14818"/>
                      <a:pt x="4654" y="14787"/>
                      <a:pt x="4362" y="14720"/>
                    </a:cubicBezTo>
                    <a:cubicBezTo>
                      <a:pt x="3284" y="14494"/>
                      <a:pt x="2382" y="13768"/>
                      <a:pt x="1755" y="12865"/>
                    </a:cubicBezTo>
                    <a:cubicBezTo>
                      <a:pt x="1079" y="11863"/>
                      <a:pt x="703" y="10660"/>
                      <a:pt x="577" y="9482"/>
                    </a:cubicBezTo>
                    <a:cubicBezTo>
                      <a:pt x="452" y="8154"/>
                      <a:pt x="653" y="6875"/>
                      <a:pt x="1054" y="5647"/>
                    </a:cubicBezTo>
                    <a:cubicBezTo>
                      <a:pt x="1379" y="4570"/>
                      <a:pt x="1831" y="3542"/>
                      <a:pt x="2582" y="2690"/>
                    </a:cubicBezTo>
                    <a:cubicBezTo>
                      <a:pt x="3234" y="1913"/>
                      <a:pt x="4086" y="1361"/>
                      <a:pt x="5039" y="986"/>
                    </a:cubicBezTo>
                    <a:cubicBezTo>
                      <a:pt x="6166" y="534"/>
                      <a:pt x="7395" y="359"/>
                      <a:pt x="8623" y="259"/>
                    </a:cubicBezTo>
                    <a:cubicBezTo>
                      <a:pt x="9167" y="208"/>
                      <a:pt x="9719" y="166"/>
                      <a:pt x="10269" y="166"/>
                    </a:cubicBezTo>
                    <a:cubicBezTo>
                      <a:pt x="11088" y="166"/>
                      <a:pt x="11903" y="260"/>
                      <a:pt x="12683" y="559"/>
                    </a:cubicBezTo>
                    <a:cubicBezTo>
                      <a:pt x="13660" y="910"/>
                      <a:pt x="14462" y="1587"/>
                      <a:pt x="15014" y="2464"/>
                    </a:cubicBezTo>
                    <a:cubicBezTo>
                      <a:pt x="15515" y="3291"/>
                      <a:pt x="15791" y="4219"/>
                      <a:pt x="15866" y="5171"/>
                    </a:cubicBezTo>
                    <a:cubicBezTo>
                      <a:pt x="15966" y="6023"/>
                      <a:pt x="15916" y="6875"/>
                      <a:pt x="15690" y="7702"/>
                    </a:cubicBezTo>
                    <a:cubicBezTo>
                      <a:pt x="15415" y="8805"/>
                      <a:pt x="15114" y="9958"/>
                      <a:pt x="15164" y="11111"/>
                    </a:cubicBezTo>
                    <a:cubicBezTo>
                      <a:pt x="15189" y="11512"/>
                      <a:pt x="15264" y="11938"/>
                      <a:pt x="15515" y="12239"/>
                    </a:cubicBezTo>
                    <a:cubicBezTo>
                      <a:pt x="15706" y="12468"/>
                      <a:pt x="15956" y="12567"/>
                      <a:pt x="16220" y="12567"/>
                    </a:cubicBezTo>
                    <a:cubicBezTo>
                      <a:pt x="16302" y="12567"/>
                      <a:pt x="16384" y="12557"/>
                      <a:pt x="16467" y="12539"/>
                    </a:cubicBezTo>
                    <a:cubicBezTo>
                      <a:pt x="17094" y="12439"/>
                      <a:pt x="17645" y="12038"/>
                      <a:pt x="18172" y="11687"/>
                    </a:cubicBezTo>
                    <a:cubicBezTo>
                      <a:pt x="18773" y="11286"/>
                      <a:pt x="19375" y="10885"/>
                      <a:pt x="20001" y="10534"/>
                    </a:cubicBezTo>
                    <a:cubicBezTo>
                      <a:pt x="21204" y="9808"/>
                      <a:pt x="22457" y="9231"/>
                      <a:pt x="23836" y="8981"/>
                    </a:cubicBezTo>
                    <a:cubicBezTo>
                      <a:pt x="24445" y="8863"/>
                      <a:pt x="25055" y="8822"/>
                      <a:pt x="25665" y="8822"/>
                    </a:cubicBezTo>
                    <a:cubicBezTo>
                      <a:pt x="25832" y="8822"/>
                      <a:pt x="25999" y="8825"/>
                      <a:pt x="26167" y="8830"/>
                    </a:cubicBezTo>
                    <a:cubicBezTo>
                      <a:pt x="26969" y="8880"/>
                      <a:pt x="27796" y="8981"/>
                      <a:pt x="28548" y="9231"/>
                    </a:cubicBezTo>
                    <a:cubicBezTo>
                      <a:pt x="29700" y="9582"/>
                      <a:pt x="30678" y="10334"/>
                      <a:pt x="31355" y="11311"/>
                    </a:cubicBezTo>
                    <a:cubicBezTo>
                      <a:pt x="32056" y="12289"/>
                      <a:pt x="32482" y="13442"/>
                      <a:pt x="32708" y="14645"/>
                    </a:cubicBezTo>
                    <a:cubicBezTo>
                      <a:pt x="32934" y="15848"/>
                      <a:pt x="32934" y="17101"/>
                      <a:pt x="32783" y="18329"/>
                    </a:cubicBezTo>
                    <a:cubicBezTo>
                      <a:pt x="32633" y="19432"/>
                      <a:pt x="32282" y="20434"/>
                      <a:pt x="31831" y="21462"/>
                    </a:cubicBezTo>
                    <a:cubicBezTo>
                      <a:pt x="31505" y="22189"/>
                      <a:pt x="31129" y="22915"/>
                      <a:pt x="30753" y="23642"/>
                    </a:cubicBezTo>
                    <a:cubicBezTo>
                      <a:pt x="30803" y="23667"/>
                      <a:pt x="30853" y="23692"/>
                      <a:pt x="30903" y="23717"/>
                    </a:cubicBezTo>
                    <a:cubicBezTo>
                      <a:pt x="31029" y="23492"/>
                      <a:pt x="31129" y="23291"/>
                      <a:pt x="31229" y="23091"/>
                    </a:cubicBezTo>
                    <a:cubicBezTo>
                      <a:pt x="31756" y="22063"/>
                      <a:pt x="32282" y="21011"/>
                      <a:pt x="32633" y="19908"/>
                    </a:cubicBezTo>
                    <a:cubicBezTo>
                      <a:pt x="32959" y="18780"/>
                      <a:pt x="33084" y="17577"/>
                      <a:pt x="33059" y="16399"/>
                    </a:cubicBezTo>
                    <a:cubicBezTo>
                      <a:pt x="32984" y="14018"/>
                      <a:pt x="32232" y="11387"/>
                      <a:pt x="30252" y="9908"/>
                    </a:cubicBezTo>
                    <a:cubicBezTo>
                      <a:pt x="29099" y="9031"/>
                      <a:pt x="27695" y="8755"/>
                      <a:pt x="26292" y="8680"/>
                    </a:cubicBezTo>
                    <a:cubicBezTo>
                      <a:pt x="26058" y="8664"/>
                      <a:pt x="25825" y="8657"/>
                      <a:pt x="25594" y="8657"/>
                    </a:cubicBezTo>
                    <a:cubicBezTo>
                      <a:pt x="24312" y="8657"/>
                      <a:pt x="23070" y="8893"/>
                      <a:pt x="21881" y="9382"/>
                    </a:cubicBezTo>
                    <a:cubicBezTo>
                      <a:pt x="20552" y="9933"/>
                      <a:pt x="19349" y="10710"/>
                      <a:pt x="18146" y="11487"/>
                    </a:cubicBezTo>
                    <a:cubicBezTo>
                      <a:pt x="17720" y="11777"/>
                      <a:pt x="16876" y="12392"/>
                      <a:pt x="16222" y="12392"/>
                    </a:cubicBezTo>
                    <a:cubicBezTo>
                      <a:pt x="15915" y="12392"/>
                      <a:pt x="15650" y="12256"/>
                      <a:pt x="15490" y="11888"/>
                    </a:cubicBezTo>
                    <a:cubicBezTo>
                      <a:pt x="15314" y="11462"/>
                      <a:pt x="15314" y="10935"/>
                      <a:pt x="15339" y="10459"/>
                    </a:cubicBezTo>
                    <a:cubicBezTo>
                      <a:pt x="15390" y="9858"/>
                      <a:pt x="15490" y="9231"/>
                      <a:pt x="15640" y="8630"/>
                    </a:cubicBezTo>
                    <a:cubicBezTo>
                      <a:pt x="15740" y="8154"/>
                      <a:pt x="15891" y="7652"/>
                      <a:pt x="15991" y="7151"/>
                    </a:cubicBezTo>
                    <a:cubicBezTo>
                      <a:pt x="16041" y="6725"/>
                      <a:pt x="16091" y="6274"/>
                      <a:pt x="16091" y="5848"/>
                    </a:cubicBezTo>
                    <a:cubicBezTo>
                      <a:pt x="16066" y="3893"/>
                      <a:pt x="15314" y="1863"/>
                      <a:pt x="13585" y="810"/>
                    </a:cubicBezTo>
                    <a:cubicBezTo>
                      <a:pt x="12620" y="204"/>
                      <a:pt x="11474" y="0"/>
                      <a:pt x="1034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25"/>
              <p:cNvSpPr/>
              <p:nvPr/>
            </p:nvSpPr>
            <p:spPr>
              <a:xfrm>
                <a:off x="5301215" y="2022203"/>
                <a:ext cx="683019" cy="709174"/>
              </a:xfrm>
              <a:custGeom>
                <a:avLst/>
                <a:gdLst/>
                <a:ahLst/>
                <a:cxnLst/>
                <a:rect l="l" t="t" r="r" b="b"/>
                <a:pathLst>
                  <a:path w="16217" h="16838" extrusionOk="0">
                    <a:moveTo>
                      <a:pt x="7343" y="1"/>
                    </a:moveTo>
                    <a:cubicBezTo>
                      <a:pt x="6716" y="1"/>
                      <a:pt x="6087" y="70"/>
                      <a:pt x="5464" y="218"/>
                    </a:cubicBezTo>
                    <a:cubicBezTo>
                      <a:pt x="4086" y="568"/>
                      <a:pt x="2808" y="1295"/>
                      <a:pt x="1755" y="2248"/>
                    </a:cubicBezTo>
                    <a:cubicBezTo>
                      <a:pt x="1354" y="2624"/>
                      <a:pt x="978" y="3050"/>
                      <a:pt x="652" y="3501"/>
                    </a:cubicBezTo>
                    <a:cubicBezTo>
                      <a:pt x="502" y="3701"/>
                      <a:pt x="351" y="3927"/>
                      <a:pt x="251" y="4127"/>
                    </a:cubicBezTo>
                    <a:cubicBezTo>
                      <a:pt x="151" y="4328"/>
                      <a:pt x="1" y="4603"/>
                      <a:pt x="76" y="4829"/>
                    </a:cubicBezTo>
                    <a:cubicBezTo>
                      <a:pt x="130" y="4991"/>
                      <a:pt x="307" y="5037"/>
                      <a:pt x="498" y="5037"/>
                    </a:cubicBezTo>
                    <a:cubicBezTo>
                      <a:pt x="662" y="5037"/>
                      <a:pt x="837" y="5003"/>
                      <a:pt x="953" y="4979"/>
                    </a:cubicBezTo>
                    <a:cubicBezTo>
                      <a:pt x="1179" y="4929"/>
                      <a:pt x="1429" y="4854"/>
                      <a:pt x="1655" y="4779"/>
                    </a:cubicBezTo>
                    <a:cubicBezTo>
                      <a:pt x="1930" y="4353"/>
                      <a:pt x="2231" y="3977"/>
                      <a:pt x="2582" y="3651"/>
                    </a:cubicBezTo>
                    <a:cubicBezTo>
                      <a:pt x="3309" y="2924"/>
                      <a:pt x="4211" y="2373"/>
                      <a:pt x="5164" y="1997"/>
                    </a:cubicBezTo>
                    <a:cubicBezTo>
                      <a:pt x="6042" y="1659"/>
                      <a:pt x="6960" y="1463"/>
                      <a:pt x="7883" y="1463"/>
                    </a:cubicBezTo>
                    <a:cubicBezTo>
                      <a:pt x="7987" y="1463"/>
                      <a:pt x="8092" y="1466"/>
                      <a:pt x="8196" y="1471"/>
                    </a:cubicBezTo>
                    <a:cubicBezTo>
                      <a:pt x="9224" y="1521"/>
                      <a:pt x="10226" y="1796"/>
                      <a:pt x="11128" y="2273"/>
                    </a:cubicBezTo>
                    <a:cubicBezTo>
                      <a:pt x="12056" y="2774"/>
                      <a:pt x="12858" y="3451"/>
                      <a:pt x="13484" y="4278"/>
                    </a:cubicBezTo>
                    <a:cubicBezTo>
                      <a:pt x="14136" y="5080"/>
                      <a:pt x="14612" y="6007"/>
                      <a:pt x="14863" y="6984"/>
                    </a:cubicBezTo>
                    <a:cubicBezTo>
                      <a:pt x="15164" y="8112"/>
                      <a:pt x="15189" y="9340"/>
                      <a:pt x="14863" y="10468"/>
                    </a:cubicBezTo>
                    <a:cubicBezTo>
                      <a:pt x="14537" y="11621"/>
                      <a:pt x="13810" y="12599"/>
                      <a:pt x="12908" y="13401"/>
                    </a:cubicBezTo>
                    <a:cubicBezTo>
                      <a:pt x="12006" y="14203"/>
                      <a:pt x="10978" y="14879"/>
                      <a:pt x="9875" y="15330"/>
                    </a:cubicBezTo>
                    <a:cubicBezTo>
                      <a:pt x="9276" y="15557"/>
                      <a:pt x="8641" y="15698"/>
                      <a:pt x="8012" y="15698"/>
                    </a:cubicBezTo>
                    <a:cubicBezTo>
                      <a:pt x="7458" y="15698"/>
                      <a:pt x="6908" y="15589"/>
                      <a:pt x="6392" y="15330"/>
                    </a:cubicBezTo>
                    <a:cubicBezTo>
                      <a:pt x="5840" y="15080"/>
                      <a:pt x="5364" y="14679"/>
                      <a:pt x="4913" y="14278"/>
                    </a:cubicBezTo>
                    <a:cubicBezTo>
                      <a:pt x="4487" y="13877"/>
                      <a:pt x="4086" y="13426"/>
                      <a:pt x="3760" y="12949"/>
                    </a:cubicBezTo>
                    <a:cubicBezTo>
                      <a:pt x="3434" y="12448"/>
                      <a:pt x="3234" y="11897"/>
                      <a:pt x="3184" y="11295"/>
                    </a:cubicBezTo>
                    <a:cubicBezTo>
                      <a:pt x="3133" y="10644"/>
                      <a:pt x="3284" y="9992"/>
                      <a:pt x="3484" y="9365"/>
                    </a:cubicBezTo>
                    <a:cubicBezTo>
                      <a:pt x="3685" y="8764"/>
                      <a:pt x="3961" y="8162"/>
                      <a:pt x="4236" y="7586"/>
                    </a:cubicBezTo>
                    <a:cubicBezTo>
                      <a:pt x="4487" y="7085"/>
                      <a:pt x="4763" y="6583"/>
                      <a:pt x="5113" y="6132"/>
                    </a:cubicBezTo>
                    <a:cubicBezTo>
                      <a:pt x="5464" y="5656"/>
                      <a:pt x="5915" y="5280"/>
                      <a:pt x="6442" y="5030"/>
                    </a:cubicBezTo>
                    <a:cubicBezTo>
                      <a:pt x="7018" y="4754"/>
                      <a:pt x="7620" y="4578"/>
                      <a:pt x="8246" y="4453"/>
                    </a:cubicBezTo>
                    <a:cubicBezTo>
                      <a:pt x="8616" y="4379"/>
                      <a:pt x="9002" y="4314"/>
                      <a:pt x="9391" y="4314"/>
                    </a:cubicBezTo>
                    <a:cubicBezTo>
                      <a:pt x="9662" y="4314"/>
                      <a:pt x="9934" y="4346"/>
                      <a:pt x="10201" y="4428"/>
                    </a:cubicBezTo>
                    <a:cubicBezTo>
                      <a:pt x="10727" y="4578"/>
                      <a:pt x="11204" y="4929"/>
                      <a:pt x="11555" y="5330"/>
                    </a:cubicBezTo>
                    <a:cubicBezTo>
                      <a:pt x="12306" y="6182"/>
                      <a:pt x="12682" y="7335"/>
                      <a:pt x="12582" y="8463"/>
                    </a:cubicBezTo>
                    <a:cubicBezTo>
                      <a:pt x="12457" y="9566"/>
                      <a:pt x="11905" y="10568"/>
                      <a:pt x="11078" y="11295"/>
                    </a:cubicBezTo>
                    <a:cubicBezTo>
                      <a:pt x="10355" y="11887"/>
                      <a:pt x="9440" y="12326"/>
                      <a:pt x="8501" y="12326"/>
                    </a:cubicBezTo>
                    <a:cubicBezTo>
                      <a:pt x="8366" y="12326"/>
                      <a:pt x="8231" y="12317"/>
                      <a:pt x="8096" y="12298"/>
                    </a:cubicBezTo>
                    <a:cubicBezTo>
                      <a:pt x="7595" y="12248"/>
                      <a:pt x="7093" y="11997"/>
                      <a:pt x="6768" y="11596"/>
                    </a:cubicBezTo>
                    <a:cubicBezTo>
                      <a:pt x="6417" y="11195"/>
                      <a:pt x="6266" y="10669"/>
                      <a:pt x="6266" y="10142"/>
                    </a:cubicBezTo>
                    <a:cubicBezTo>
                      <a:pt x="6291" y="8989"/>
                      <a:pt x="7118" y="7987"/>
                      <a:pt x="8071" y="7436"/>
                    </a:cubicBezTo>
                    <a:cubicBezTo>
                      <a:pt x="8428" y="7210"/>
                      <a:pt x="8856" y="7055"/>
                      <a:pt x="9290" y="7055"/>
                    </a:cubicBezTo>
                    <a:cubicBezTo>
                      <a:pt x="9435" y="7055"/>
                      <a:pt x="9581" y="7072"/>
                      <a:pt x="9725" y="7110"/>
                    </a:cubicBezTo>
                    <a:cubicBezTo>
                      <a:pt x="10026" y="7210"/>
                      <a:pt x="10326" y="7385"/>
                      <a:pt x="10527" y="7661"/>
                    </a:cubicBezTo>
                    <a:cubicBezTo>
                      <a:pt x="10502" y="7536"/>
                      <a:pt x="10477" y="7411"/>
                      <a:pt x="10452" y="7310"/>
                    </a:cubicBezTo>
                    <a:cubicBezTo>
                      <a:pt x="10301" y="6784"/>
                      <a:pt x="9951" y="6283"/>
                      <a:pt x="9424" y="6082"/>
                    </a:cubicBezTo>
                    <a:cubicBezTo>
                      <a:pt x="9205" y="5986"/>
                      <a:pt x="8974" y="5945"/>
                      <a:pt x="8740" y="5945"/>
                    </a:cubicBezTo>
                    <a:cubicBezTo>
                      <a:pt x="8305" y="5945"/>
                      <a:pt x="7860" y="6087"/>
                      <a:pt x="7469" y="6283"/>
                    </a:cubicBezTo>
                    <a:cubicBezTo>
                      <a:pt x="6768" y="6659"/>
                      <a:pt x="6141" y="7210"/>
                      <a:pt x="5690" y="7862"/>
                    </a:cubicBezTo>
                    <a:cubicBezTo>
                      <a:pt x="5214" y="8538"/>
                      <a:pt x="4888" y="9340"/>
                      <a:pt x="4913" y="10167"/>
                    </a:cubicBezTo>
                    <a:cubicBezTo>
                      <a:pt x="4963" y="11646"/>
                      <a:pt x="6041" y="13050"/>
                      <a:pt x="7469" y="13476"/>
                    </a:cubicBezTo>
                    <a:cubicBezTo>
                      <a:pt x="7769" y="13558"/>
                      <a:pt x="8072" y="13596"/>
                      <a:pt x="8372" y="13596"/>
                    </a:cubicBezTo>
                    <a:cubicBezTo>
                      <a:pt x="9805" y="13596"/>
                      <a:pt x="11199" y="12732"/>
                      <a:pt x="12131" y="11696"/>
                    </a:cubicBezTo>
                    <a:cubicBezTo>
                      <a:pt x="13108" y="10644"/>
                      <a:pt x="13735" y="9240"/>
                      <a:pt x="13710" y="7786"/>
                    </a:cubicBezTo>
                    <a:cubicBezTo>
                      <a:pt x="13710" y="7085"/>
                      <a:pt x="13560" y="6383"/>
                      <a:pt x="13234" y="5756"/>
                    </a:cubicBezTo>
                    <a:cubicBezTo>
                      <a:pt x="12908" y="5080"/>
                      <a:pt x="12382" y="4503"/>
                      <a:pt x="11780" y="4052"/>
                    </a:cubicBezTo>
                    <a:cubicBezTo>
                      <a:pt x="11003" y="3501"/>
                      <a:pt x="10076" y="3075"/>
                      <a:pt x="9123" y="2924"/>
                    </a:cubicBezTo>
                    <a:cubicBezTo>
                      <a:pt x="8918" y="2892"/>
                      <a:pt x="8709" y="2876"/>
                      <a:pt x="8498" y="2876"/>
                    </a:cubicBezTo>
                    <a:cubicBezTo>
                      <a:pt x="7889" y="2876"/>
                      <a:pt x="7270" y="3008"/>
                      <a:pt x="6692" y="3250"/>
                    </a:cubicBezTo>
                    <a:cubicBezTo>
                      <a:pt x="5164" y="3877"/>
                      <a:pt x="4061" y="5205"/>
                      <a:pt x="3284" y="6609"/>
                    </a:cubicBezTo>
                    <a:cubicBezTo>
                      <a:pt x="2582" y="7912"/>
                      <a:pt x="2031" y="9340"/>
                      <a:pt x="1981" y="10819"/>
                    </a:cubicBezTo>
                    <a:cubicBezTo>
                      <a:pt x="1956" y="11546"/>
                      <a:pt x="2056" y="12298"/>
                      <a:pt x="2331" y="13000"/>
                    </a:cubicBezTo>
                    <a:cubicBezTo>
                      <a:pt x="2657" y="13776"/>
                      <a:pt x="3159" y="14478"/>
                      <a:pt x="3785" y="15055"/>
                    </a:cubicBezTo>
                    <a:cubicBezTo>
                      <a:pt x="4387" y="15631"/>
                      <a:pt x="5088" y="16082"/>
                      <a:pt x="5865" y="16408"/>
                    </a:cubicBezTo>
                    <a:cubicBezTo>
                      <a:pt x="6542" y="16659"/>
                      <a:pt x="7269" y="16809"/>
                      <a:pt x="7996" y="16834"/>
                    </a:cubicBezTo>
                    <a:cubicBezTo>
                      <a:pt x="8070" y="16837"/>
                      <a:pt x="8145" y="16838"/>
                      <a:pt x="8219" y="16838"/>
                    </a:cubicBezTo>
                    <a:cubicBezTo>
                      <a:pt x="9620" y="16838"/>
                      <a:pt x="10991" y="16394"/>
                      <a:pt x="12181" y="15656"/>
                    </a:cubicBezTo>
                    <a:cubicBezTo>
                      <a:pt x="13509" y="14829"/>
                      <a:pt x="14562" y="13601"/>
                      <a:pt x="15239" y="12172"/>
                    </a:cubicBezTo>
                    <a:cubicBezTo>
                      <a:pt x="15565" y="11446"/>
                      <a:pt x="15815" y="10669"/>
                      <a:pt x="15966" y="9892"/>
                    </a:cubicBezTo>
                    <a:cubicBezTo>
                      <a:pt x="16141" y="9140"/>
                      <a:pt x="16216" y="8388"/>
                      <a:pt x="16191" y="7611"/>
                    </a:cubicBezTo>
                    <a:cubicBezTo>
                      <a:pt x="16141" y="6182"/>
                      <a:pt x="15690" y="4779"/>
                      <a:pt x="14838" y="3601"/>
                    </a:cubicBezTo>
                    <a:cubicBezTo>
                      <a:pt x="13835" y="2248"/>
                      <a:pt x="12382" y="1320"/>
                      <a:pt x="10828" y="694"/>
                    </a:cubicBezTo>
                    <a:cubicBezTo>
                      <a:pt x="9712" y="251"/>
                      <a:pt x="8532" y="1"/>
                      <a:pt x="7343" y="1"/>
                    </a:cubicBezTo>
                    <a:close/>
                  </a:path>
                </a:pathLst>
              </a:custGeom>
              <a:solidFill>
                <a:srgbClr val="75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p25"/>
              <p:cNvSpPr/>
              <p:nvPr/>
            </p:nvSpPr>
            <p:spPr>
              <a:xfrm>
                <a:off x="5294898" y="2015169"/>
                <a:ext cx="699866" cy="723494"/>
              </a:xfrm>
              <a:custGeom>
                <a:avLst/>
                <a:gdLst/>
                <a:ahLst/>
                <a:cxnLst/>
                <a:rect l="l" t="t" r="r" b="b"/>
                <a:pathLst>
                  <a:path w="16617" h="17178" extrusionOk="0">
                    <a:moveTo>
                      <a:pt x="7493" y="168"/>
                    </a:moveTo>
                    <a:cubicBezTo>
                      <a:pt x="8682" y="168"/>
                      <a:pt x="9862" y="418"/>
                      <a:pt x="10978" y="861"/>
                    </a:cubicBezTo>
                    <a:cubicBezTo>
                      <a:pt x="12532" y="1487"/>
                      <a:pt x="13985" y="2415"/>
                      <a:pt x="14988" y="3768"/>
                    </a:cubicBezTo>
                    <a:cubicBezTo>
                      <a:pt x="15840" y="4946"/>
                      <a:pt x="16291" y="6349"/>
                      <a:pt x="16341" y="7778"/>
                    </a:cubicBezTo>
                    <a:cubicBezTo>
                      <a:pt x="16366" y="8555"/>
                      <a:pt x="16291" y="9307"/>
                      <a:pt x="16116" y="10059"/>
                    </a:cubicBezTo>
                    <a:cubicBezTo>
                      <a:pt x="15965" y="10836"/>
                      <a:pt x="15715" y="11613"/>
                      <a:pt x="15389" y="12339"/>
                    </a:cubicBezTo>
                    <a:cubicBezTo>
                      <a:pt x="14712" y="13768"/>
                      <a:pt x="13659" y="14996"/>
                      <a:pt x="12331" y="15823"/>
                    </a:cubicBezTo>
                    <a:cubicBezTo>
                      <a:pt x="11141" y="16561"/>
                      <a:pt x="9770" y="17005"/>
                      <a:pt x="8369" y="17005"/>
                    </a:cubicBezTo>
                    <a:cubicBezTo>
                      <a:pt x="8295" y="17005"/>
                      <a:pt x="8220" y="17004"/>
                      <a:pt x="8146" y="17001"/>
                    </a:cubicBezTo>
                    <a:cubicBezTo>
                      <a:pt x="7419" y="16976"/>
                      <a:pt x="6692" y="16826"/>
                      <a:pt x="6015" y="16575"/>
                    </a:cubicBezTo>
                    <a:cubicBezTo>
                      <a:pt x="5238" y="16249"/>
                      <a:pt x="4537" y="15798"/>
                      <a:pt x="3935" y="15222"/>
                    </a:cubicBezTo>
                    <a:cubicBezTo>
                      <a:pt x="3309" y="14645"/>
                      <a:pt x="2807" y="13943"/>
                      <a:pt x="2481" y="13167"/>
                    </a:cubicBezTo>
                    <a:cubicBezTo>
                      <a:pt x="2206" y="12465"/>
                      <a:pt x="2106" y="11713"/>
                      <a:pt x="2131" y="10986"/>
                    </a:cubicBezTo>
                    <a:cubicBezTo>
                      <a:pt x="2181" y="9507"/>
                      <a:pt x="2732" y="8079"/>
                      <a:pt x="3434" y="6776"/>
                    </a:cubicBezTo>
                    <a:cubicBezTo>
                      <a:pt x="4211" y="5372"/>
                      <a:pt x="5314" y="4044"/>
                      <a:pt x="6842" y="3417"/>
                    </a:cubicBezTo>
                    <a:cubicBezTo>
                      <a:pt x="7420" y="3175"/>
                      <a:pt x="8039" y="3043"/>
                      <a:pt x="8648" y="3043"/>
                    </a:cubicBezTo>
                    <a:cubicBezTo>
                      <a:pt x="8859" y="3043"/>
                      <a:pt x="9068" y="3059"/>
                      <a:pt x="9273" y="3091"/>
                    </a:cubicBezTo>
                    <a:cubicBezTo>
                      <a:pt x="10226" y="3242"/>
                      <a:pt x="11153" y="3668"/>
                      <a:pt x="11930" y="4219"/>
                    </a:cubicBezTo>
                    <a:cubicBezTo>
                      <a:pt x="12532" y="4670"/>
                      <a:pt x="13058" y="5247"/>
                      <a:pt x="13384" y="5923"/>
                    </a:cubicBezTo>
                    <a:cubicBezTo>
                      <a:pt x="13710" y="6550"/>
                      <a:pt x="13860" y="7252"/>
                      <a:pt x="13860" y="7953"/>
                    </a:cubicBezTo>
                    <a:cubicBezTo>
                      <a:pt x="13885" y="9407"/>
                      <a:pt x="13258" y="10811"/>
                      <a:pt x="12281" y="11863"/>
                    </a:cubicBezTo>
                    <a:cubicBezTo>
                      <a:pt x="11349" y="12899"/>
                      <a:pt x="9955" y="13763"/>
                      <a:pt x="8522" y="13763"/>
                    </a:cubicBezTo>
                    <a:cubicBezTo>
                      <a:pt x="8222" y="13763"/>
                      <a:pt x="7919" y="13725"/>
                      <a:pt x="7619" y="13643"/>
                    </a:cubicBezTo>
                    <a:cubicBezTo>
                      <a:pt x="6191" y="13217"/>
                      <a:pt x="5113" y="11813"/>
                      <a:pt x="5063" y="10334"/>
                    </a:cubicBezTo>
                    <a:cubicBezTo>
                      <a:pt x="5038" y="9507"/>
                      <a:pt x="5364" y="8705"/>
                      <a:pt x="5840" y="8029"/>
                    </a:cubicBezTo>
                    <a:cubicBezTo>
                      <a:pt x="6291" y="7377"/>
                      <a:pt x="6918" y="6826"/>
                      <a:pt x="7619" y="6450"/>
                    </a:cubicBezTo>
                    <a:cubicBezTo>
                      <a:pt x="8010" y="6254"/>
                      <a:pt x="8455" y="6112"/>
                      <a:pt x="8890" y="6112"/>
                    </a:cubicBezTo>
                    <a:cubicBezTo>
                      <a:pt x="9124" y="6112"/>
                      <a:pt x="9355" y="6153"/>
                      <a:pt x="9574" y="6249"/>
                    </a:cubicBezTo>
                    <a:cubicBezTo>
                      <a:pt x="10101" y="6450"/>
                      <a:pt x="10451" y="6951"/>
                      <a:pt x="10602" y="7477"/>
                    </a:cubicBezTo>
                    <a:cubicBezTo>
                      <a:pt x="10627" y="7578"/>
                      <a:pt x="10652" y="7703"/>
                      <a:pt x="10677" y="7828"/>
                    </a:cubicBezTo>
                    <a:cubicBezTo>
                      <a:pt x="10476" y="7552"/>
                      <a:pt x="10176" y="7377"/>
                      <a:pt x="9875" y="7277"/>
                    </a:cubicBezTo>
                    <a:cubicBezTo>
                      <a:pt x="9731" y="7239"/>
                      <a:pt x="9585" y="7222"/>
                      <a:pt x="9440" y="7222"/>
                    </a:cubicBezTo>
                    <a:cubicBezTo>
                      <a:pt x="9006" y="7222"/>
                      <a:pt x="8578" y="7377"/>
                      <a:pt x="8221" y="7603"/>
                    </a:cubicBezTo>
                    <a:cubicBezTo>
                      <a:pt x="7268" y="8154"/>
                      <a:pt x="6441" y="9156"/>
                      <a:pt x="6416" y="10309"/>
                    </a:cubicBezTo>
                    <a:cubicBezTo>
                      <a:pt x="6416" y="10836"/>
                      <a:pt x="6567" y="11362"/>
                      <a:pt x="6918" y="11763"/>
                    </a:cubicBezTo>
                    <a:cubicBezTo>
                      <a:pt x="7243" y="12164"/>
                      <a:pt x="7745" y="12415"/>
                      <a:pt x="8246" y="12465"/>
                    </a:cubicBezTo>
                    <a:cubicBezTo>
                      <a:pt x="8381" y="12484"/>
                      <a:pt x="8516" y="12493"/>
                      <a:pt x="8651" y="12493"/>
                    </a:cubicBezTo>
                    <a:cubicBezTo>
                      <a:pt x="9590" y="12493"/>
                      <a:pt x="10505" y="12054"/>
                      <a:pt x="11228" y="11462"/>
                    </a:cubicBezTo>
                    <a:cubicBezTo>
                      <a:pt x="12055" y="10760"/>
                      <a:pt x="12607" y="9733"/>
                      <a:pt x="12732" y="8630"/>
                    </a:cubicBezTo>
                    <a:cubicBezTo>
                      <a:pt x="12832" y="7502"/>
                      <a:pt x="12456" y="6349"/>
                      <a:pt x="11705" y="5497"/>
                    </a:cubicBezTo>
                    <a:cubicBezTo>
                      <a:pt x="11354" y="5096"/>
                      <a:pt x="10877" y="4745"/>
                      <a:pt x="10351" y="4595"/>
                    </a:cubicBezTo>
                    <a:cubicBezTo>
                      <a:pt x="10084" y="4513"/>
                      <a:pt x="9812" y="4481"/>
                      <a:pt x="9541" y="4481"/>
                    </a:cubicBezTo>
                    <a:cubicBezTo>
                      <a:pt x="9152" y="4481"/>
                      <a:pt x="8766" y="4546"/>
                      <a:pt x="8396" y="4620"/>
                    </a:cubicBezTo>
                    <a:cubicBezTo>
                      <a:pt x="7770" y="4745"/>
                      <a:pt x="7168" y="4921"/>
                      <a:pt x="6592" y="5197"/>
                    </a:cubicBezTo>
                    <a:cubicBezTo>
                      <a:pt x="6065" y="5447"/>
                      <a:pt x="5614" y="5823"/>
                      <a:pt x="5263" y="6299"/>
                    </a:cubicBezTo>
                    <a:cubicBezTo>
                      <a:pt x="4913" y="6750"/>
                      <a:pt x="4637" y="7252"/>
                      <a:pt x="4386" y="7753"/>
                    </a:cubicBezTo>
                    <a:cubicBezTo>
                      <a:pt x="4111" y="8329"/>
                      <a:pt x="3835" y="8931"/>
                      <a:pt x="3634" y="9532"/>
                    </a:cubicBezTo>
                    <a:cubicBezTo>
                      <a:pt x="3434" y="10159"/>
                      <a:pt x="3283" y="10811"/>
                      <a:pt x="3334" y="11462"/>
                    </a:cubicBezTo>
                    <a:cubicBezTo>
                      <a:pt x="3384" y="12064"/>
                      <a:pt x="3584" y="12615"/>
                      <a:pt x="3910" y="13116"/>
                    </a:cubicBezTo>
                    <a:cubicBezTo>
                      <a:pt x="4236" y="13593"/>
                      <a:pt x="4637" y="14044"/>
                      <a:pt x="5063" y="14445"/>
                    </a:cubicBezTo>
                    <a:cubicBezTo>
                      <a:pt x="5514" y="14846"/>
                      <a:pt x="5990" y="15247"/>
                      <a:pt x="6542" y="15497"/>
                    </a:cubicBezTo>
                    <a:cubicBezTo>
                      <a:pt x="7058" y="15756"/>
                      <a:pt x="7608" y="15865"/>
                      <a:pt x="8162" y="15865"/>
                    </a:cubicBezTo>
                    <a:cubicBezTo>
                      <a:pt x="8791" y="15865"/>
                      <a:pt x="9426" y="15724"/>
                      <a:pt x="10025" y="15497"/>
                    </a:cubicBezTo>
                    <a:cubicBezTo>
                      <a:pt x="11128" y="15046"/>
                      <a:pt x="12156" y="14370"/>
                      <a:pt x="13058" y="13568"/>
                    </a:cubicBezTo>
                    <a:cubicBezTo>
                      <a:pt x="13960" y="12766"/>
                      <a:pt x="14687" y="11788"/>
                      <a:pt x="15013" y="10635"/>
                    </a:cubicBezTo>
                    <a:cubicBezTo>
                      <a:pt x="15339" y="9507"/>
                      <a:pt x="15314" y="8279"/>
                      <a:pt x="15013" y="7151"/>
                    </a:cubicBezTo>
                    <a:cubicBezTo>
                      <a:pt x="14762" y="6174"/>
                      <a:pt x="14286" y="5247"/>
                      <a:pt x="13634" y="4445"/>
                    </a:cubicBezTo>
                    <a:cubicBezTo>
                      <a:pt x="13008" y="3618"/>
                      <a:pt x="12206" y="2941"/>
                      <a:pt x="11278" y="2440"/>
                    </a:cubicBezTo>
                    <a:cubicBezTo>
                      <a:pt x="10376" y="1963"/>
                      <a:pt x="9374" y="1688"/>
                      <a:pt x="8346" y="1638"/>
                    </a:cubicBezTo>
                    <a:cubicBezTo>
                      <a:pt x="8242" y="1633"/>
                      <a:pt x="8137" y="1630"/>
                      <a:pt x="8032" y="1630"/>
                    </a:cubicBezTo>
                    <a:cubicBezTo>
                      <a:pt x="7106" y="1630"/>
                      <a:pt x="6169" y="1826"/>
                      <a:pt x="5314" y="2164"/>
                    </a:cubicBezTo>
                    <a:cubicBezTo>
                      <a:pt x="4361" y="2540"/>
                      <a:pt x="3459" y="3091"/>
                      <a:pt x="2732" y="3818"/>
                    </a:cubicBezTo>
                    <a:cubicBezTo>
                      <a:pt x="2381" y="4144"/>
                      <a:pt x="2080" y="4520"/>
                      <a:pt x="1805" y="4946"/>
                    </a:cubicBezTo>
                    <a:cubicBezTo>
                      <a:pt x="1579" y="5021"/>
                      <a:pt x="1329" y="5096"/>
                      <a:pt x="1103" y="5146"/>
                    </a:cubicBezTo>
                    <a:cubicBezTo>
                      <a:pt x="987" y="5170"/>
                      <a:pt x="812" y="5204"/>
                      <a:pt x="648" y="5204"/>
                    </a:cubicBezTo>
                    <a:cubicBezTo>
                      <a:pt x="457" y="5204"/>
                      <a:pt x="280" y="5158"/>
                      <a:pt x="226" y="4996"/>
                    </a:cubicBezTo>
                    <a:cubicBezTo>
                      <a:pt x="151" y="4770"/>
                      <a:pt x="301" y="4495"/>
                      <a:pt x="401" y="4294"/>
                    </a:cubicBezTo>
                    <a:cubicBezTo>
                      <a:pt x="501" y="4094"/>
                      <a:pt x="652" y="3868"/>
                      <a:pt x="802" y="3668"/>
                    </a:cubicBezTo>
                    <a:cubicBezTo>
                      <a:pt x="1128" y="3217"/>
                      <a:pt x="1504" y="2791"/>
                      <a:pt x="1905" y="2415"/>
                    </a:cubicBezTo>
                    <a:cubicBezTo>
                      <a:pt x="2958" y="1462"/>
                      <a:pt x="4236" y="735"/>
                      <a:pt x="5614" y="385"/>
                    </a:cubicBezTo>
                    <a:cubicBezTo>
                      <a:pt x="6237" y="237"/>
                      <a:pt x="6866" y="168"/>
                      <a:pt x="7493" y="168"/>
                    </a:cubicBezTo>
                    <a:close/>
                    <a:moveTo>
                      <a:pt x="7547" y="0"/>
                    </a:moveTo>
                    <a:cubicBezTo>
                      <a:pt x="6025" y="0"/>
                      <a:pt x="4556" y="424"/>
                      <a:pt x="3258" y="1212"/>
                    </a:cubicBezTo>
                    <a:cubicBezTo>
                      <a:pt x="2206" y="1838"/>
                      <a:pt x="1228" y="2715"/>
                      <a:pt x="552" y="3743"/>
                    </a:cubicBezTo>
                    <a:cubicBezTo>
                      <a:pt x="376" y="3968"/>
                      <a:pt x="226" y="4244"/>
                      <a:pt x="126" y="4495"/>
                    </a:cubicBezTo>
                    <a:cubicBezTo>
                      <a:pt x="50" y="4695"/>
                      <a:pt x="0" y="4946"/>
                      <a:pt x="100" y="5121"/>
                    </a:cubicBezTo>
                    <a:cubicBezTo>
                      <a:pt x="219" y="5315"/>
                      <a:pt x="453" y="5367"/>
                      <a:pt x="691" y="5367"/>
                    </a:cubicBezTo>
                    <a:cubicBezTo>
                      <a:pt x="855" y="5367"/>
                      <a:pt x="1021" y="5342"/>
                      <a:pt x="1153" y="5322"/>
                    </a:cubicBezTo>
                    <a:cubicBezTo>
                      <a:pt x="1404" y="5272"/>
                      <a:pt x="1654" y="5197"/>
                      <a:pt x="1905" y="5096"/>
                    </a:cubicBezTo>
                    <a:cubicBezTo>
                      <a:pt x="1930" y="5071"/>
                      <a:pt x="1930" y="5071"/>
                      <a:pt x="1955" y="5046"/>
                    </a:cubicBezTo>
                    <a:cubicBezTo>
                      <a:pt x="3033" y="3392"/>
                      <a:pt x="4837" y="2289"/>
                      <a:pt x="6767" y="1938"/>
                    </a:cubicBezTo>
                    <a:cubicBezTo>
                      <a:pt x="7201" y="1858"/>
                      <a:pt x="7645" y="1815"/>
                      <a:pt x="8090" y="1815"/>
                    </a:cubicBezTo>
                    <a:cubicBezTo>
                      <a:pt x="8623" y="1815"/>
                      <a:pt x="9156" y="1877"/>
                      <a:pt x="9674" y="2014"/>
                    </a:cubicBezTo>
                    <a:cubicBezTo>
                      <a:pt x="10627" y="2239"/>
                      <a:pt x="11529" y="2690"/>
                      <a:pt x="12281" y="3317"/>
                    </a:cubicBezTo>
                    <a:cubicBezTo>
                      <a:pt x="13810" y="4520"/>
                      <a:pt x="14888" y="6375"/>
                      <a:pt x="15038" y="8329"/>
                    </a:cubicBezTo>
                    <a:cubicBezTo>
                      <a:pt x="15138" y="9532"/>
                      <a:pt x="14938" y="10786"/>
                      <a:pt x="14311" y="11813"/>
                    </a:cubicBezTo>
                    <a:cubicBezTo>
                      <a:pt x="13760" y="12791"/>
                      <a:pt x="12908" y="13542"/>
                      <a:pt x="12005" y="14169"/>
                    </a:cubicBezTo>
                    <a:cubicBezTo>
                      <a:pt x="11053" y="14846"/>
                      <a:pt x="10000" y="15447"/>
                      <a:pt x="8847" y="15648"/>
                    </a:cubicBezTo>
                    <a:cubicBezTo>
                      <a:pt x="8627" y="15688"/>
                      <a:pt x="8402" y="15708"/>
                      <a:pt x="8177" y="15708"/>
                    </a:cubicBezTo>
                    <a:cubicBezTo>
                      <a:pt x="7839" y="15708"/>
                      <a:pt x="7499" y="15663"/>
                      <a:pt x="7168" y="15573"/>
                    </a:cubicBezTo>
                    <a:cubicBezTo>
                      <a:pt x="6592" y="15397"/>
                      <a:pt x="6065" y="15071"/>
                      <a:pt x="5614" y="14695"/>
                    </a:cubicBezTo>
                    <a:cubicBezTo>
                      <a:pt x="4787" y="13994"/>
                      <a:pt x="3935" y="13141"/>
                      <a:pt x="3609" y="12064"/>
                    </a:cubicBezTo>
                    <a:cubicBezTo>
                      <a:pt x="3258" y="10811"/>
                      <a:pt x="3785" y="9532"/>
                      <a:pt x="4286" y="8405"/>
                    </a:cubicBezTo>
                    <a:cubicBezTo>
                      <a:pt x="4712" y="7402"/>
                      <a:pt x="5213" y="6349"/>
                      <a:pt x="6090" y="5698"/>
                    </a:cubicBezTo>
                    <a:cubicBezTo>
                      <a:pt x="6567" y="5347"/>
                      <a:pt x="7118" y="5121"/>
                      <a:pt x="7695" y="4971"/>
                    </a:cubicBezTo>
                    <a:cubicBezTo>
                      <a:pt x="8252" y="4808"/>
                      <a:pt x="8852" y="4667"/>
                      <a:pt x="9435" y="4667"/>
                    </a:cubicBezTo>
                    <a:cubicBezTo>
                      <a:pt x="9482" y="4667"/>
                      <a:pt x="9528" y="4668"/>
                      <a:pt x="9574" y="4670"/>
                    </a:cubicBezTo>
                    <a:cubicBezTo>
                      <a:pt x="10176" y="4670"/>
                      <a:pt x="10727" y="4871"/>
                      <a:pt x="11178" y="5222"/>
                    </a:cubicBezTo>
                    <a:cubicBezTo>
                      <a:pt x="11604" y="5547"/>
                      <a:pt x="11930" y="5999"/>
                      <a:pt x="12156" y="6475"/>
                    </a:cubicBezTo>
                    <a:cubicBezTo>
                      <a:pt x="12632" y="7452"/>
                      <a:pt x="12707" y="8630"/>
                      <a:pt x="12306" y="9658"/>
                    </a:cubicBezTo>
                    <a:cubicBezTo>
                      <a:pt x="11930" y="10635"/>
                      <a:pt x="11153" y="11437"/>
                      <a:pt x="10226" y="11913"/>
                    </a:cubicBezTo>
                    <a:cubicBezTo>
                      <a:pt x="9748" y="12159"/>
                      <a:pt x="9174" y="12330"/>
                      <a:pt x="8613" y="12330"/>
                    </a:cubicBezTo>
                    <a:cubicBezTo>
                      <a:pt x="8143" y="12330"/>
                      <a:pt x="7682" y="12210"/>
                      <a:pt x="7294" y="11913"/>
                    </a:cubicBezTo>
                    <a:cubicBezTo>
                      <a:pt x="6892" y="11588"/>
                      <a:pt x="6667" y="11111"/>
                      <a:pt x="6617" y="10610"/>
                    </a:cubicBezTo>
                    <a:cubicBezTo>
                      <a:pt x="6542" y="10084"/>
                      <a:pt x="6692" y="9557"/>
                      <a:pt x="6943" y="9106"/>
                    </a:cubicBezTo>
                    <a:cubicBezTo>
                      <a:pt x="7218" y="8605"/>
                      <a:pt x="7644" y="8179"/>
                      <a:pt x="8096" y="7878"/>
                    </a:cubicBezTo>
                    <a:cubicBezTo>
                      <a:pt x="8466" y="7611"/>
                      <a:pt x="8920" y="7394"/>
                      <a:pt x="9390" y="7394"/>
                    </a:cubicBezTo>
                    <a:cubicBezTo>
                      <a:pt x="9493" y="7394"/>
                      <a:pt x="9596" y="7405"/>
                      <a:pt x="9700" y="7427"/>
                    </a:cubicBezTo>
                    <a:cubicBezTo>
                      <a:pt x="10176" y="7502"/>
                      <a:pt x="10602" y="7828"/>
                      <a:pt x="10727" y="8304"/>
                    </a:cubicBezTo>
                    <a:cubicBezTo>
                      <a:pt x="10738" y="8348"/>
                      <a:pt x="10768" y="8368"/>
                      <a:pt x="10799" y="8368"/>
                    </a:cubicBezTo>
                    <a:cubicBezTo>
                      <a:pt x="10838" y="8368"/>
                      <a:pt x="10877" y="8336"/>
                      <a:pt x="10877" y="8279"/>
                    </a:cubicBezTo>
                    <a:cubicBezTo>
                      <a:pt x="10903" y="7402"/>
                      <a:pt x="10502" y="6425"/>
                      <a:pt x="9649" y="6074"/>
                    </a:cubicBezTo>
                    <a:cubicBezTo>
                      <a:pt x="9413" y="5977"/>
                      <a:pt x="9170" y="5936"/>
                      <a:pt x="8926" y="5936"/>
                    </a:cubicBezTo>
                    <a:cubicBezTo>
                      <a:pt x="8474" y="5936"/>
                      <a:pt x="8018" y="6079"/>
                      <a:pt x="7594" y="6274"/>
                    </a:cubicBezTo>
                    <a:cubicBezTo>
                      <a:pt x="6867" y="6625"/>
                      <a:pt x="6241" y="7202"/>
                      <a:pt x="5740" y="7853"/>
                    </a:cubicBezTo>
                    <a:cubicBezTo>
                      <a:pt x="5263" y="8530"/>
                      <a:pt x="4913" y="9332"/>
                      <a:pt x="4887" y="10184"/>
                    </a:cubicBezTo>
                    <a:cubicBezTo>
                      <a:pt x="4887" y="10961"/>
                      <a:pt x="5138" y="11738"/>
                      <a:pt x="5589" y="12365"/>
                    </a:cubicBezTo>
                    <a:cubicBezTo>
                      <a:pt x="6015" y="12991"/>
                      <a:pt x="6642" y="13467"/>
                      <a:pt x="7369" y="13743"/>
                    </a:cubicBezTo>
                    <a:cubicBezTo>
                      <a:pt x="7745" y="13868"/>
                      <a:pt x="8137" y="13926"/>
                      <a:pt x="8528" y="13926"/>
                    </a:cubicBezTo>
                    <a:cubicBezTo>
                      <a:pt x="8996" y="13926"/>
                      <a:pt x="9463" y="13843"/>
                      <a:pt x="9900" y="13693"/>
                    </a:cubicBezTo>
                    <a:cubicBezTo>
                      <a:pt x="11504" y="13116"/>
                      <a:pt x="12832" y="11838"/>
                      <a:pt x="13509" y="10309"/>
                    </a:cubicBezTo>
                    <a:cubicBezTo>
                      <a:pt x="14111" y="8981"/>
                      <a:pt x="14236" y="7427"/>
                      <a:pt x="13659" y="6074"/>
                    </a:cubicBezTo>
                    <a:cubicBezTo>
                      <a:pt x="13334" y="5372"/>
                      <a:pt x="12857" y="4745"/>
                      <a:pt x="12256" y="4269"/>
                    </a:cubicBezTo>
                    <a:cubicBezTo>
                      <a:pt x="11504" y="3643"/>
                      <a:pt x="10577" y="3192"/>
                      <a:pt x="9624" y="2991"/>
                    </a:cubicBezTo>
                    <a:cubicBezTo>
                      <a:pt x="9293" y="2923"/>
                      <a:pt x="8958" y="2889"/>
                      <a:pt x="8623" y="2889"/>
                    </a:cubicBezTo>
                    <a:cubicBezTo>
                      <a:pt x="8098" y="2889"/>
                      <a:pt x="7573" y="2973"/>
                      <a:pt x="7068" y="3141"/>
                    </a:cubicBezTo>
                    <a:cubicBezTo>
                      <a:pt x="6266" y="3417"/>
                      <a:pt x="5564" y="3893"/>
                      <a:pt x="4963" y="4445"/>
                    </a:cubicBezTo>
                    <a:cubicBezTo>
                      <a:pt x="4336" y="5046"/>
                      <a:pt x="3835" y="5748"/>
                      <a:pt x="3409" y="6475"/>
                    </a:cubicBezTo>
                    <a:cubicBezTo>
                      <a:pt x="3033" y="7151"/>
                      <a:pt x="2707" y="7828"/>
                      <a:pt x="2456" y="8555"/>
                    </a:cubicBezTo>
                    <a:cubicBezTo>
                      <a:pt x="1955" y="9984"/>
                      <a:pt x="1755" y="11588"/>
                      <a:pt x="2281" y="13066"/>
                    </a:cubicBezTo>
                    <a:cubicBezTo>
                      <a:pt x="2557" y="13868"/>
                      <a:pt x="3058" y="14595"/>
                      <a:pt x="3659" y="15197"/>
                    </a:cubicBezTo>
                    <a:cubicBezTo>
                      <a:pt x="4286" y="15823"/>
                      <a:pt x="5013" y="16324"/>
                      <a:pt x="5815" y="16675"/>
                    </a:cubicBezTo>
                    <a:cubicBezTo>
                      <a:pt x="6619" y="17012"/>
                      <a:pt x="7492" y="17177"/>
                      <a:pt x="8368" y="17177"/>
                    </a:cubicBezTo>
                    <a:cubicBezTo>
                      <a:pt x="8993" y="17177"/>
                      <a:pt x="9620" y="17093"/>
                      <a:pt x="10226" y="16926"/>
                    </a:cubicBezTo>
                    <a:cubicBezTo>
                      <a:pt x="11730" y="16525"/>
                      <a:pt x="13108" y="15648"/>
                      <a:pt x="14161" y="14495"/>
                    </a:cubicBezTo>
                    <a:cubicBezTo>
                      <a:pt x="15289" y="13267"/>
                      <a:pt x="15965" y="11688"/>
                      <a:pt x="16291" y="10059"/>
                    </a:cubicBezTo>
                    <a:cubicBezTo>
                      <a:pt x="16617" y="8580"/>
                      <a:pt x="16617" y="7001"/>
                      <a:pt x="16116" y="5547"/>
                    </a:cubicBezTo>
                    <a:cubicBezTo>
                      <a:pt x="15614" y="4069"/>
                      <a:pt x="14612" y="2841"/>
                      <a:pt x="13334" y="1938"/>
                    </a:cubicBezTo>
                    <a:cubicBezTo>
                      <a:pt x="12582" y="1387"/>
                      <a:pt x="11730" y="961"/>
                      <a:pt x="10852" y="635"/>
                    </a:cubicBezTo>
                    <a:cubicBezTo>
                      <a:pt x="9925" y="259"/>
                      <a:pt x="8923" y="34"/>
                      <a:pt x="7920" y="9"/>
                    </a:cubicBezTo>
                    <a:cubicBezTo>
                      <a:pt x="7795" y="3"/>
                      <a:pt x="7671" y="0"/>
                      <a:pt x="754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p25"/>
              <p:cNvSpPr/>
              <p:nvPr/>
            </p:nvSpPr>
            <p:spPr>
              <a:xfrm>
                <a:off x="4745979" y="933376"/>
                <a:ext cx="3279732" cy="3271898"/>
              </a:xfrm>
              <a:custGeom>
                <a:avLst/>
                <a:gdLst/>
                <a:ahLst/>
                <a:cxnLst/>
                <a:rect l="l" t="t" r="r" b="b"/>
                <a:pathLst>
                  <a:path w="77871" h="77685" extrusionOk="0">
                    <a:moveTo>
                      <a:pt x="39419" y="172"/>
                    </a:moveTo>
                    <a:cubicBezTo>
                      <a:pt x="42724" y="172"/>
                      <a:pt x="46021" y="628"/>
                      <a:pt x="49199" y="1583"/>
                    </a:cubicBezTo>
                    <a:cubicBezTo>
                      <a:pt x="51053" y="2135"/>
                      <a:pt x="52883" y="2661"/>
                      <a:pt x="54688" y="3413"/>
                    </a:cubicBezTo>
                    <a:cubicBezTo>
                      <a:pt x="56392" y="4165"/>
                      <a:pt x="58046" y="5042"/>
                      <a:pt x="59625" y="6069"/>
                    </a:cubicBezTo>
                    <a:cubicBezTo>
                      <a:pt x="62758" y="8074"/>
                      <a:pt x="65565" y="10581"/>
                      <a:pt x="67971" y="13438"/>
                    </a:cubicBezTo>
                    <a:cubicBezTo>
                      <a:pt x="70377" y="16320"/>
                      <a:pt x="72357" y="19528"/>
                      <a:pt x="73911" y="22937"/>
                    </a:cubicBezTo>
                    <a:cubicBezTo>
                      <a:pt x="75465" y="26345"/>
                      <a:pt x="76542" y="29979"/>
                      <a:pt x="77119" y="33664"/>
                    </a:cubicBezTo>
                    <a:cubicBezTo>
                      <a:pt x="77720" y="37348"/>
                      <a:pt x="77795" y="41132"/>
                      <a:pt x="77294" y="44816"/>
                    </a:cubicBezTo>
                    <a:cubicBezTo>
                      <a:pt x="76793" y="48626"/>
                      <a:pt x="75690" y="52335"/>
                      <a:pt x="73986" y="55794"/>
                    </a:cubicBezTo>
                    <a:cubicBezTo>
                      <a:pt x="72206" y="59353"/>
                      <a:pt x="69800" y="62611"/>
                      <a:pt x="66993" y="65443"/>
                    </a:cubicBezTo>
                    <a:cubicBezTo>
                      <a:pt x="64161" y="68275"/>
                      <a:pt x="60903" y="70656"/>
                      <a:pt x="57369" y="72561"/>
                    </a:cubicBezTo>
                    <a:cubicBezTo>
                      <a:pt x="53861" y="74466"/>
                      <a:pt x="50051" y="75869"/>
                      <a:pt x="46116" y="76696"/>
                    </a:cubicBezTo>
                    <a:cubicBezTo>
                      <a:pt x="43510" y="77231"/>
                      <a:pt x="40836" y="77521"/>
                      <a:pt x="38163" y="77521"/>
                    </a:cubicBezTo>
                    <a:cubicBezTo>
                      <a:pt x="36826" y="77521"/>
                      <a:pt x="35489" y="77448"/>
                      <a:pt x="34161" y="77298"/>
                    </a:cubicBezTo>
                    <a:cubicBezTo>
                      <a:pt x="32233" y="77072"/>
                      <a:pt x="30330" y="76697"/>
                      <a:pt x="28451" y="76171"/>
                    </a:cubicBezTo>
                    <a:lnTo>
                      <a:pt x="28451" y="76171"/>
                    </a:lnTo>
                    <a:cubicBezTo>
                      <a:pt x="28450" y="76171"/>
                      <a:pt x="28448" y="76170"/>
                      <a:pt x="28447" y="76170"/>
                    </a:cubicBezTo>
                    <a:lnTo>
                      <a:pt x="28447" y="76170"/>
                    </a:lnTo>
                    <a:cubicBezTo>
                      <a:pt x="28447" y="76170"/>
                      <a:pt x="28447" y="76170"/>
                      <a:pt x="28447" y="76170"/>
                    </a:cubicBezTo>
                    <a:cubicBezTo>
                      <a:pt x="24537" y="75042"/>
                      <a:pt x="20853" y="73238"/>
                      <a:pt x="17545" y="70882"/>
                    </a:cubicBezTo>
                    <a:cubicBezTo>
                      <a:pt x="14211" y="68501"/>
                      <a:pt x="11254" y="65594"/>
                      <a:pt x="8773" y="62335"/>
                    </a:cubicBezTo>
                    <a:cubicBezTo>
                      <a:pt x="6316" y="59077"/>
                      <a:pt x="4336" y="55468"/>
                      <a:pt x="2908" y="51634"/>
                    </a:cubicBezTo>
                    <a:cubicBezTo>
                      <a:pt x="1479" y="47849"/>
                      <a:pt x="627" y="43839"/>
                      <a:pt x="452" y="39779"/>
                    </a:cubicBezTo>
                    <a:cubicBezTo>
                      <a:pt x="276" y="35744"/>
                      <a:pt x="778" y="31709"/>
                      <a:pt x="1981" y="27849"/>
                    </a:cubicBezTo>
                    <a:cubicBezTo>
                      <a:pt x="3158" y="24090"/>
                      <a:pt x="4963" y="20531"/>
                      <a:pt x="7269" y="17323"/>
                    </a:cubicBezTo>
                    <a:cubicBezTo>
                      <a:pt x="9575" y="14089"/>
                      <a:pt x="12382" y="11182"/>
                      <a:pt x="15514" y="8751"/>
                    </a:cubicBezTo>
                    <a:cubicBezTo>
                      <a:pt x="18647" y="6295"/>
                      <a:pt x="22156" y="4290"/>
                      <a:pt x="25865" y="2811"/>
                    </a:cubicBezTo>
                    <a:cubicBezTo>
                      <a:pt x="29550" y="1383"/>
                      <a:pt x="33434" y="480"/>
                      <a:pt x="37369" y="230"/>
                    </a:cubicBezTo>
                    <a:cubicBezTo>
                      <a:pt x="38052" y="191"/>
                      <a:pt x="38736" y="172"/>
                      <a:pt x="39419" y="172"/>
                    </a:cubicBezTo>
                    <a:close/>
                    <a:moveTo>
                      <a:pt x="39524" y="0"/>
                    </a:moveTo>
                    <a:cubicBezTo>
                      <a:pt x="36732" y="0"/>
                      <a:pt x="33950" y="325"/>
                      <a:pt x="31229" y="957"/>
                    </a:cubicBezTo>
                    <a:cubicBezTo>
                      <a:pt x="27344" y="1884"/>
                      <a:pt x="23610" y="3388"/>
                      <a:pt x="20176" y="5393"/>
                    </a:cubicBezTo>
                    <a:cubicBezTo>
                      <a:pt x="16717" y="7398"/>
                      <a:pt x="13534" y="9904"/>
                      <a:pt x="10778" y="12786"/>
                    </a:cubicBezTo>
                    <a:cubicBezTo>
                      <a:pt x="8046" y="15668"/>
                      <a:pt x="5715" y="18927"/>
                      <a:pt x="3960" y="22486"/>
                    </a:cubicBezTo>
                    <a:cubicBezTo>
                      <a:pt x="2181" y="26044"/>
                      <a:pt x="1003" y="29879"/>
                      <a:pt x="502" y="33839"/>
                    </a:cubicBezTo>
                    <a:cubicBezTo>
                      <a:pt x="1" y="37899"/>
                      <a:pt x="226" y="42035"/>
                      <a:pt x="1078" y="46045"/>
                    </a:cubicBezTo>
                    <a:cubicBezTo>
                      <a:pt x="1930" y="50055"/>
                      <a:pt x="3434" y="53914"/>
                      <a:pt x="5414" y="57498"/>
                    </a:cubicBezTo>
                    <a:cubicBezTo>
                      <a:pt x="7419" y="61107"/>
                      <a:pt x="9951" y="64391"/>
                      <a:pt x="12908" y="67248"/>
                    </a:cubicBezTo>
                    <a:cubicBezTo>
                      <a:pt x="15840" y="70080"/>
                      <a:pt x="19199" y="72461"/>
                      <a:pt x="22858" y="74240"/>
                    </a:cubicBezTo>
                    <a:cubicBezTo>
                      <a:pt x="24635" y="75091"/>
                      <a:pt x="26488" y="75793"/>
                      <a:pt x="28391" y="76344"/>
                    </a:cubicBezTo>
                    <a:lnTo>
                      <a:pt x="28391" y="76344"/>
                    </a:lnTo>
                    <a:cubicBezTo>
                      <a:pt x="28393" y="76344"/>
                      <a:pt x="28395" y="76345"/>
                      <a:pt x="28397" y="76345"/>
                    </a:cubicBezTo>
                    <a:cubicBezTo>
                      <a:pt x="31590" y="77252"/>
                      <a:pt x="34884" y="77684"/>
                      <a:pt x="38197" y="77684"/>
                    </a:cubicBezTo>
                    <a:cubicBezTo>
                      <a:pt x="38914" y="77684"/>
                      <a:pt x="39633" y="77664"/>
                      <a:pt x="40352" y="77624"/>
                    </a:cubicBezTo>
                    <a:cubicBezTo>
                      <a:pt x="44387" y="77398"/>
                      <a:pt x="48372" y="76521"/>
                      <a:pt x="52156" y="75117"/>
                    </a:cubicBezTo>
                    <a:cubicBezTo>
                      <a:pt x="55916" y="73714"/>
                      <a:pt x="59500" y="71784"/>
                      <a:pt x="62708" y="69353"/>
                    </a:cubicBezTo>
                    <a:cubicBezTo>
                      <a:pt x="65916" y="66972"/>
                      <a:pt x="68773" y="64115"/>
                      <a:pt x="71104" y="60882"/>
                    </a:cubicBezTo>
                    <a:cubicBezTo>
                      <a:pt x="73435" y="57649"/>
                      <a:pt x="75214" y="54065"/>
                      <a:pt x="76342" y="50255"/>
                    </a:cubicBezTo>
                    <a:cubicBezTo>
                      <a:pt x="77394" y="46646"/>
                      <a:pt x="77871" y="42862"/>
                      <a:pt x="77770" y="39102"/>
                    </a:cubicBezTo>
                    <a:cubicBezTo>
                      <a:pt x="77695" y="35343"/>
                      <a:pt x="77094" y="31608"/>
                      <a:pt x="75991" y="27999"/>
                    </a:cubicBezTo>
                    <a:cubicBezTo>
                      <a:pt x="74913" y="24390"/>
                      <a:pt x="73309" y="20907"/>
                      <a:pt x="71304" y="17724"/>
                    </a:cubicBezTo>
                    <a:cubicBezTo>
                      <a:pt x="69299" y="14541"/>
                      <a:pt x="66843" y="11633"/>
                      <a:pt x="64011" y="9152"/>
                    </a:cubicBezTo>
                    <a:cubicBezTo>
                      <a:pt x="61179" y="6671"/>
                      <a:pt x="57996" y="4641"/>
                      <a:pt x="54537" y="3187"/>
                    </a:cubicBezTo>
                    <a:cubicBezTo>
                      <a:pt x="52733" y="2410"/>
                      <a:pt x="50853" y="1884"/>
                      <a:pt x="48948" y="1333"/>
                    </a:cubicBezTo>
                    <a:cubicBezTo>
                      <a:pt x="47043" y="781"/>
                      <a:pt x="45089" y="380"/>
                      <a:pt x="43109" y="180"/>
                    </a:cubicBezTo>
                    <a:cubicBezTo>
                      <a:pt x="41915" y="59"/>
                      <a:pt x="40718" y="0"/>
                      <a:pt x="3952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97" name="Google Shape;2297;p25"/>
            <p:cNvSpPr/>
            <p:nvPr/>
          </p:nvSpPr>
          <p:spPr>
            <a:xfrm>
              <a:off x="6951986" y="3711536"/>
              <a:ext cx="108790" cy="506716"/>
            </a:xfrm>
            <a:custGeom>
              <a:avLst/>
              <a:gdLst/>
              <a:ahLst/>
              <a:cxnLst/>
              <a:rect l="l" t="t" r="r" b="b"/>
              <a:pathLst>
                <a:path w="2583" h="12031" extrusionOk="0">
                  <a:moveTo>
                    <a:pt x="2181" y="0"/>
                  </a:moveTo>
                  <a:cubicBezTo>
                    <a:pt x="2056" y="75"/>
                    <a:pt x="1956" y="126"/>
                    <a:pt x="1830" y="201"/>
                  </a:cubicBezTo>
                  <a:cubicBezTo>
                    <a:pt x="978" y="652"/>
                    <a:pt x="302" y="827"/>
                    <a:pt x="1" y="903"/>
                  </a:cubicBezTo>
                  <a:cubicBezTo>
                    <a:pt x="151" y="4010"/>
                    <a:pt x="352" y="9549"/>
                    <a:pt x="452" y="12030"/>
                  </a:cubicBezTo>
                  <a:cubicBezTo>
                    <a:pt x="552" y="12005"/>
                    <a:pt x="652" y="11955"/>
                    <a:pt x="753" y="11930"/>
                  </a:cubicBezTo>
                  <a:cubicBezTo>
                    <a:pt x="903" y="11905"/>
                    <a:pt x="1053" y="11855"/>
                    <a:pt x="1204" y="11805"/>
                  </a:cubicBezTo>
                  <a:cubicBezTo>
                    <a:pt x="1730" y="10577"/>
                    <a:pt x="2357" y="8747"/>
                    <a:pt x="2457" y="6893"/>
                  </a:cubicBezTo>
                  <a:cubicBezTo>
                    <a:pt x="2582" y="4737"/>
                    <a:pt x="2357" y="2181"/>
                    <a:pt x="2231" y="652"/>
                  </a:cubicBezTo>
                  <a:cubicBezTo>
                    <a:pt x="2206" y="426"/>
                    <a:pt x="2206" y="201"/>
                    <a:pt x="2181" y="0"/>
                  </a:cubicBezTo>
                  <a:close/>
                </a:path>
              </a:pathLst>
            </a:custGeom>
            <a:solidFill>
              <a:srgbClr val="B86C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25"/>
            <p:cNvSpPr/>
            <p:nvPr/>
          </p:nvSpPr>
          <p:spPr>
            <a:xfrm>
              <a:off x="6947774" y="3704123"/>
              <a:ext cx="118266" cy="519393"/>
            </a:xfrm>
            <a:custGeom>
              <a:avLst/>
              <a:gdLst/>
              <a:ahLst/>
              <a:cxnLst/>
              <a:rect l="l" t="t" r="r" b="b"/>
              <a:pathLst>
                <a:path w="2808" h="12332" extrusionOk="0">
                  <a:moveTo>
                    <a:pt x="2181" y="352"/>
                  </a:moveTo>
                  <a:cubicBezTo>
                    <a:pt x="2206" y="502"/>
                    <a:pt x="2231" y="652"/>
                    <a:pt x="2231" y="828"/>
                  </a:cubicBezTo>
                  <a:cubicBezTo>
                    <a:pt x="2356" y="2357"/>
                    <a:pt x="2582" y="4913"/>
                    <a:pt x="2457" y="7043"/>
                  </a:cubicBezTo>
                  <a:cubicBezTo>
                    <a:pt x="2356" y="8873"/>
                    <a:pt x="1730" y="10678"/>
                    <a:pt x="1229" y="11906"/>
                  </a:cubicBezTo>
                  <a:cubicBezTo>
                    <a:pt x="1103" y="11931"/>
                    <a:pt x="953" y="11981"/>
                    <a:pt x="828" y="12006"/>
                  </a:cubicBezTo>
                  <a:lnTo>
                    <a:pt x="652" y="12056"/>
                  </a:lnTo>
                  <a:cubicBezTo>
                    <a:pt x="552" y="9725"/>
                    <a:pt x="351" y="4287"/>
                    <a:pt x="201" y="1154"/>
                  </a:cubicBezTo>
                  <a:cubicBezTo>
                    <a:pt x="552" y="1079"/>
                    <a:pt x="1204" y="878"/>
                    <a:pt x="1980" y="452"/>
                  </a:cubicBezTo>
                  <a:cubicBezTo>
                    <a:pt x="2056" y="427"/>
                    <a:pt x="2131" y="377"/>
                    <a:pt x="2181" y="352"/>
                  </a:cubicBezTo>
                  <a:close/>
                  <a:moveTo>
                    <a:pt x="2381" y="1"/>
                  </a:moveTo>
                  <a:lnTo>
                    <a:pt x="2231" y="76"/>
                  </a:lnTo>
                  <a:cubicBezTo>
                    <a:pt x="2106" y="151"/>
                    <a:pt x="2006" y="226"/>
                    <a:pt x="1905" y="277"/>
                  </a:cubicBezTo>
                  <a:cubicBezTo>
                    <a:pt x="1028" y="728"/>
                    <a:pt x="326" y="928"/>
                    <a:pt x="76" y="978"/>
                  </a:cubicBezTo>
                  <a:lnTo>
                    <a:pt x="1" y="1003"/>
                  </a:lnTo>
                  <a:lnTo>
                    <a:pt x="1" y="1079"/>
                  </a:lnTo>
                  <a:cubicBezTo>
                    <a:pt x="151" y="4261"/>
                    <a:pt x="351" y="9926"/>
                    <a:pt x="452" y="12206"/>
                  </a:cubicBezTo>
                  <a:lnTo>
                    <a:pt x="452" y="12332"/>
                  </a:lnTo>
                  <a:lnTo>
                    <a:pt x="903" y="12206"/>
                  </a:lnTo>
                  <a:cubicBezTo>
                    <a:pt x="1028" y="12181"/>
                    <a:pt x="1178" y="12131"/>
                    <a:pt x="1329" y="12081"/>
                  </a:cubicBezTo>
                  <a:lnTo>
                    <a:pt x="1379" y="12081"/>
                  </a:lnTo>
                  <a:lnTo>
                    <a:pt x="1404" y="12031"/>
                  </a:lnTo>
                  <a:cubicBezTo>
                    <a:pt x="1905" y="10803"/>
                    <a:pt x="2557" y="8948"/>
                    <a:pt x="2657" y="7069"/>
                  </a:cubicBezTo>
                  <a:cubicBezTo>
                    <a:pt x="2808" y="4913"/>
                    <a:pt x="2582" y="2357"/>
                    <a:pt x="2432" y="803"/>
                  </a:cubicBezTo>
                  <a:cubicBezTo>
                    <a:pt x="2432" y="577"/>
                    <a:pt x="2407" y="352"/>
                    <a:pt x="2381" y="176"/>
                  </a:cubicBezTo>
                  <a:lnTo>
                    <a:pt x="2381"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25"/>
            <p:cNvSpPr/>
            <p:nvPr/>
          </p:nvSpPr>
          <p:spPr>
            <a:xfrm>
              <a:off x="6103316" y="3737902"/>
              <a:ext cx="167880" cy="496186"/>
            </a:xfrm>
            <a:custGeom>
              <a:avLst/>
              <a:gdLst/>
              <a:ahLst/>
              <a:cxnLst/>
              <a:rect l="l" t="t" r="r" b="b"/>
              <a:pathLst>
                <a:path w="3986" h="11781" extrusionOk="0">
                  <a:moveTo>
                    <a:pt x="401" y="1"/>
                  </a:moveTo>
                  <a:cubicBezTo>
                    <a:pt x="251" y="1404"/>
                    <a:pt x="0" y="4612"/>
                    <a:pt x="376" y="6868"/>
                  </a:cubicBezTo>
                  <a:cubicBezTo>
                    <a:pt x="877" y="9825"/>
                    <a:pt x="2406" y="11705"/>
                    <a:pt x="2481" y="11780"/>
                  </a:cubicBezTo>
                  <a:cubicBezTo>
                    <a:pt x="2456" y="11730"/>
                    <a:pt x="2431" y="11680"/>
                    <a:pt x="2431" y="11630"/>
                  </a:cubicBezTo>
                  <a:cubicBezTo>
                    <a:pt x="2456" y="11530"/>
                    <a:pt x="2481" y="11379"/>
                    <a:pt x="2507" y="11229"/>
                  </a:cubicBezTo>
                  <a:cubicBezTo>
                    <a:pt x="2933" y="8973"/>
                    <a:pt x="3835" y="2106"/>
                    <a:pt x="3985" y="878"/>
                  </a:cubicBezTo>
                  <a:cubicBezTo>
                    <a:pt x="2983" y="778"/>
                    <a:pt x="1629" y="402"/>
                    <a:pt x="727" y="126"/>
                  </a:cubicBezTo>
                  <a:cubicBezTo>
                    <a:pt x="602" y="76"/>
                    <a:pt x="502" y="51"/>
                    <a:pt x="401" y="1"/>
                  </a:cubicBezTo>
                  <a:close/>
                </a:path>
              </a:pathLst>
            </a:custGeom>
            <a:solidFill>
              <a:srgbClr val="B86C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25"/>
            <p:cNvSpPr/>
            <p:nvPr/>
          </p:nvSpPr>
          <p:spPr>
            <a:xfrm>
              <a:off x="6098009" y="3732637"/>
              <a:ext cx="178452" cy="504610"/>
            </a:xfrm>
            <a:custGeom>
              <a:avLst/>
              <a:gdLst/>
              <a:ahLst/>
              <a:cxnLst/>
              <a:rect l="l" t="t" r="r" b="b"/>
              <a:pathLst>
                <a:path w="4237" h="11981" extrusionOk="0">
                  <a:moveTo>
                    <a:pt x="602" y="276"/>
                  </a:moveTo>
                  <a:cubicBezTo>
                    <a:pt x="678" y="301"/>
                    <a:pt x="753" y="326"/>
                    <a:pt x="828" y="351"/>
                  </a:cubicBezTo>
                  <a:cubicBezTo>
                    <a:pt x="1730" y="627"/>
                    <a:pt x="3008" y="978"/>
                    <a:pt x="4011" y="1103"/>
                  </a:cubicBezTo>
                  <a:cubicBezTo>
                    <a:pt x="3785" y="2657"/>
                    <a:pt x="2933" y="9148"/>
                    <a:pt x="2532" y="11354"/>
                  </a:cubicBezTo>
                  <a:cubicBezTo>
                    <a:pt x="2532" y="11429"/>
                    <a:pt x="2507" y="11529"/>
                    <a:pt x="2482" y="11580"/>
                  </a:cubicBezTo>
                  <a:cubicBezTo>
                    <a:pt x="2056" y="10978"/>
                    <a:pt x="1003" y="9324"/>
                    <a:pt x="602" y="6968"/>
                  </a:cubicBezTo>
                  <a:cubicBezTo>
                    <a:pt x="227" y="4762"/>
                    <a:pt x="477" y="1655"/>
                    <a:pt x="602" y="276"/>
                  </a:cubicBezTo>
                  <a:close/>
                  <a:moveTo>
                    <a:pt x="427" y="1"/>
                  </a:moveTo>
                  <a:lnTo>
                    <a:pt x="402" y="126"/>
                  </a:lnTo>
                  <a:cubicBezTo>
                    <a:pt x="277" y="1429"/>
                    <a:pt x="1" y="4712"/>
                    <a:pt x="402" y="7018"/>
                  </a:cubicBezTo>
                  <a:cubicBezTo>
                    <a:pt x="878" y="9875"/>
                    <a:pt x="2332" y="11730"/>
                    <a:pt x="2507" y="11955"/>
                  </a:cubicBezTo>
                  <a:cubicBezTo>
                    <a:pt x="2532" y="11955"/>
                    <a:pt x="2532" y="11981"/>
                    <a:pt x="2532" y="11981"/>
                  </a:cubicBezTo>
                  <a:lnTo>
                    <a:pt x="2683" y="11830"/>
                  </a:lnTo>
                  <a:cubicBezTo>
                    <a:pt x="2683" y="11830"/>
                    <a:pt x="2658" y="11805"/>
                    <a:pt x="2658" y="11780"/>
                  </a:cubicBezTo>
                  <a:cubicBezTo>
                    <a:pt x="2683" y="11680"/>
                    <a:pt x="2708" y="11529"/>
                    <a:pt x="2758" y="11379"/>
                  </a:cubicBezTo>
                  <a:cubicBezTo>
                    <a:pt x="3159" y="9123"/>
                    <a:pt x="4036" y="2356"/>
                    <a:pt x="4212" y="1028"/>
                  </a:cubicBezTo>
                  <a:lnTo>
                    <a:pt x="4237" y="928"/>
                  </a:lnTo>
                  <a:lnTo>
                    <a:pt x="4136" y="903"/>
                  </a:lnTo>
                  <a:cubicBezTo>
                    <a:pt x="3134" y="803"/>
                    <a:pt x="1831" y="427"/>
                    <a:pt x="903" y="151"/>
                  </a:cubicBezTo>
                  <a:cubicBezTo>
                    <a:pt x="778" y="101"/>
                    <a:pt x="653" y="76"/>
                    <a:pt x="552" y="26"/>
                  </a:cubicBezTo>
                  <a:lnTo>
                    <a:pt x="42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25"/>
            <p:cNvSpPr/>
            <p:nvPr/>
          </p:nvSpPr>
          <p:spPr>
            <a:xfrm>
              <a:off x="6433687" y="3257633"/>
              <a:ext cx="314618" cy="139367"/>
            </a:xfrm>
            <a:custGeom>
              <a:avLst/>
              <a:gdLst/>
              <a:ahLst/>
              <a:cxnLst/>
              <a:rect l="l" t="t" r="r" b="b"/>
              <a:pathLst>
                <a:path w="7470" h="3309" extrusionOk="0">
                  <a:moveTo>
                    <a:pt x="176" y="0"/>
                  </a:moveTo>
                  <a:lnTo>
                    <a:pt x="26" y="1905"/>
                  </a:lnTo>
                  <a:lnTo>
                    <a:pt x="26" y="2055"/>
                  </a:lnTo>
                  <a:cubicBezTo>
                    <a:pt x="1" y="2106"/>
                    <a:pt x="26" y="2181"/>
                    <a:pt x="76" y="2206"/>
                  </a:cubicBezTo>
                  <a:cubicBezTo>
                    <a:pt x="101" y="2206"/>
                    <a:pt x="101" y="2231"/>
                    <a:pt x="151" y="2256"/>
                  </a:cubicBezTo>
                  <a:cubicBezTo>
                    <a:pt x="452" y="2456"/>
                    <a:pt x="1805" y="3309"/>
                    <a:pt x="3685" y="3309"/>
                  </a:cubicBezTo>
                  <a:cubicBezTo>
                    <a:pt x="4763" y="3309"/>
                    <a:pt x="6016" y="3008"/>
                    <a:pt x="7344" y="2156"/>
                  </a:cubicBezTo>
                  <a:cubicBezTo>
                    <a:pt x="7344" y="2131"/>
                    <a:pt x="7369" y="2131"/>
                    <a:pt x="7394" y="2106"/>
                  </a:cubicBezTo>
                  <a:cubicBezTo>
                    <a:pt x="7445" y="2080"/>
                    <a:pt x="7470" y="2005"/>
                    <a:pt x="7470" y="1930"/>
                  </a:cubicBezTo>
                  <a:lnTo>
                    <a:pt x="7445" y="1805"/>
                  </a:lnTo>
                  <a:lnTo>
                    <a:pt x="7094" y="75"/>
                  </a:lnTo>
                  <a:cubicBezTo>
                    <a:pt x="6968" y="101"/>
                    <a:pt x="6868" y="151"/>
                    <a:pt x="6743" y="176"/>
                  </a:cubicBezTo>
                  <a:cubicBezTo>
                    <a:pt x="6166" y="326"/>
                    <a:pt x="5565" y="451"/>
                    <a:pt x="4938" y="502"/>
                  </a:cubicBezTo>
                  <a:cubicBezTo>
                    <a:pt x="4512" y="527"/>
                    <a:pt x="4086" y="552"/>
                    <a:pt x="3685" y="552"/>
                  </a:cubicBezTo>
                  <a:cubicBezTo>
                    <a:pt x="2507" y="552"/>
                    <a:pt x="1455" y="376"/>
                    <a:pt x="527" y="126"/>
                  </a:cubicBezTo>
                  <a:cubicBezTo>
                    <a:pt x="402" y="75"/>
                    <a:pt x="302" y="50"/>
                    <a:pt x="176" y="0"/>
                  </a:cubicBezTo>
                  <a:close/>
                </a:path>
              </a:pathLst>
            </a:custGeom>
            <a:solidFill>
              <a:srgbClr val="B86C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25"/>
            <p:cNvSpPr/>
            <p:nvPr/>
          </p:nvSpPr>
          <p:spPr>
            <a:xfrm>
              <a:off x="6429475" y="3252327"/>
              <a:ext cx="324094" cy="148885"/>
            </a:xfrm>
            <a:custGeom>
              <a:avLst/>
              <a:gdLst/>
              <a:ahLst/>
              <a:cxnLst/>
              <a:rect l="l" t="t" r="r" b="b"/>
              <a:pathLst>
                <a:path w="7695" h="3535" extrusionOk="0">
                  <a:moveTo>
                    <a:pt x="377" y="277"/>
                  </a:moveTo>
                  <a:cubicBezTo>
                    <a:pt x="452" y="302"/>
                    <a:pt x="527" y="327"/>
                    <a:pt x="602" y="352"/>
                  </a:cubicBezTo>
                  <a:cubicBezTo>
                    <a:pt x="1598" y="634"/>
                    <a:pt x="2679" y="775"/>
                    <a:pt x="3845" y="775"/>
                  </a:cubicBezTo>
                  <a:cubicBezTo>
                    <a:pt x="4233" y="775"/>
                    <a:pt x="4631" y="759"/>
                    <a:pt x="5038" y="728"/>
                  </a:cubicBezTo>
                  <a:cubicBezTo>
                    <a:pt x="5665" y="678"/>
                    <a:pt x="6291" y="552"/>
                    <a:pt x="6868" y="402"/>
                  </a:cubicBezTo>
                  <a:cubicBezTo>
                    <a:pt x="6943" y="377"/>
                    <a:pt x="7018" y="352"/>
                    <a:pt x="7119" y="327"/>
                  </a:cubicBezTo>
                  <a:lnTo>
                    <a:pt x="7469" y="2081"/>
                  </a:lnTo>
                  <a:cubicBezTo>
                    <a:pt x="7469" y="2106"/>
                    <a:pt x="7469" y="2131"/>
                    <a:pt x="7444" y="2156"/>
                  </a:cubicBezTo>
                  <a:lnTo>
                    <a:pt x="7369" y="2181"/>
                  </a:lnTo>
                  <a:cubicBezTo>
                    <a:pt x="6241" y="2933"/>
                    <a:pt x="5013" y="3334"/>
                    <a:pt x="3785" y="3334"/>
                  </a:cubicBezTo>
                  <a:cubicBezTo>
                    <a:pt x="1931" y="3334"/>
                    <a:pt x="552" y="2457"/>
                    <a:pt x="301" y="2282"/>
                  </a:cubicBezTo>
                  <a:cubicBezTo>
                    <a:pt x="276" y="2282"/>
                    <a:pt x="251" y="2257"/>
                    <a:pt x="251" y="2257"/>
                  </a:cubicBezTo>
                  <a:cubicBezTo>
                    <a:pt x="226" y="2232"/>
                    <a:pt x="226" y="2206"/>
                    <a:pt x="226" y="2181"/>
                  </a:cubicBezTo>
                  <a:lnTo>
                    <a:pt x="377" y="277"/>
                  </a:lnTo>
                  <a:close/>
                  <a:moveTo>
                    <a:pt x="176" y="1"/>
                  </a:moveTo>
                  <a:lnTo>
                    <a:pt x="26" y="2181"/>
                  </a:lnTo>
                  <a:cubicBezTo>
                    <a:pt x="1" y="2257"/>
                    <a:pt x="51" y="2357"/>
                    <a:pt x="126" y="2407"/>
                  </a:cubicBezTo>
                  <a:cubicBezTo>
                    <a:pt x="126" y="2407"/>
                    <a:pt x="151" y="2432"/>
                    <a:pt x="201" y="2457"/>
                  </a:cubicBezTo>
                  <a:cubicBezTo>
                    <a:pt x="452" y="2658"/>
                    <a:pt x="1855" y="3535"/>
                    <a:pt x="3785" y="3535"/>
                  </a:cubicBezTo>
                  <a:cubicBezTo>
                    <a:pt x="5063" y="3535"/>
                    <a:pt x="6317" y="3134"/>
                    <a:pt x="7520" y="2357"/>
                  </a:cubicBezTo>
                  <a:lnTo>
                    <a:pt x="7545" y="2332"/>
                  </a:lnTo>
                  <a:cubicBezTo>
                    <a:pt x="7645" y="2257"/>
                    <a:pt x="7695" y="2156"/>
                    <a:pt x="7670" y="2031"/>
                  </a:cubicBezTo>
                  <a:lnTo>
                    <a:pt x="7269" y="51"/>
                  </a:lnTo>
                  <a:lnTo>
                    <a:pt x="7144" y="101"/>
                  </a:lnTo>
                  <a:cubicBezTo>
                    <a:pt x="7043" y="126"/>
                    <a:pt x="6943" y="176"/>
                    <a:pt x="6818" y="201"/>
                  </a:cubicBezTo>
                  <a:cubicBezTo>
                    <a:pt x="6241" y="352"/>
                    <a:pt x="5640" y="452"/>
                    <a:pt x="5013" y="527"/>
                  </a:cubicBezTo>
                  <a:cubicBezTo>
                    <a:pt x="4618" y="559"/>
                    <a:pt x="4232" y="574"/>
                    <a:pt x="3853" y="574"/>
                  </a:cubicBezTo>
                  <a:cubicBezTo>
                    <a:pt x="2715" y="574"/>
                    <a:pt x="1649" y="433"/>
                    <a:pt x="652" y="151"/>
                  </a:cubicBezTo>
                  <a:cubicBezTo>
                    <a:pt x="527" y="101"/>
                    <a:pt x="427" y="76"/>
                    <a:pt x="301" y="51"/>
                  </a:cubicBezTo>
                  <a:lnTo>
                    <a:pt x="176"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25"/>
            <p:cNvSpPr/>
            <p:nvPr/>
          </p:nvSpPr>
          <p:spPr>
            <a:xfrm>
              <a:off x="6123364" y="2752010"/>
              <a:ext cx="4254" cy="7413"/>
            </a:xfrm>
            <a:custGeom>
              <a:avLst/>
              <a:gdLst/>
              <a:ahLst/>
              <a:cxnLst/>
              <a:rect l="l" t="t" r="r" b="b"/>
              <a:pathLst>
                <a:path w="101" h="176" extrusionOk="0">
                  <a:moveTo>
                    <a:pt x="101" y="0"/>
                  </a:moveTo>
                  <a:cubicBezTo>
                    <a:pt x="76" y="25"/>
                    <a:pt x="51" y="25"/>
                    <a:pt x="0" y="50"/>
                  </a:cubicBezTo>
                  <a:cubicBezTo>
                    <a:pt x="26" y="75"/>
                    <a:pt x="76" y="125"/>
                    <a:pt x="101" y="176"/>
                  </a:cubicBezTo>
                  <a:cubicBezTo>
                    <a:pt x="101" y="125"/>
                    <a:pt x="101" y="50"/>
                    <a:pt x="101" y="0"/>
                  </a:cubicBezTo>
                  <a:close/>
                </a:path>
              </a:pathLst>
            </a:custGeom>
            <a:solidFill>
              <a:srgbClr val="B86C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25"/>
            <p:cNvSpPr/>
            <p:nvPr/>
          </p:nvSpPr>
          <p:spPr>
            <a:xfrm>
              <a:off x="6117046" y="2736174"/>
              <a:ext cx="11624" cy="17984"/>
            </a:xfrm>
            <a:custGeom>
              <a:avLst/>
              <a:gdLst/>
              <a:ahLst/>
              <a:cxnLst/>
              <a:rect l="l" t="t" r="r" b="b"/>
              <a:pathLst>
                <a:path w="276" h="427" extrusionOk="0">
                  <a:moveTo>
                    <a:pt x="276" y="0"/>
                  </a:moveTo>
                  <a:cubicBezTo>
                    <a:pt x="176" y="25"/>
                    <a:pt x="100" y="75"/>
                    <a:pt x="0" y="126"/>
                  </a:cubicBezTo>
                  <a:cubicBezTo>
                    <a:pt x="50" y="226"/>
                    <a:pt x="100" y="326"/>
                    <a:pt x="150" y="426"/>
                  </a:cubicBezTo>
                  <a:cubicBezTo>
                    <a:pt x="201" y="401"/>
                    <a:pt x="226" y="401"/>
                    <a:pt x="251" y="376"/>
                  </a:cubicBezTo>
                  <a:cubicBezTo>
                    <a:pt x="251" y="251"/>
                    <a:pt x="276" y="126"/>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25"/>
            <p:cNvSpPr/>
            <p:nvPr/>
          </p:nvSpPr>
          <p:spPr>
            <a:xfrm>
              <a:off x="6376702" y="2733015"/>
              <a:ext cx="143621" cy="150023"/>
            </a:xfrm>
            <a:custGeom>
              <a:avLst/>
              <a:gdLst/>
              <a:ahLst/>
              <a:cxnLst/>
              <a:rect l="l" t="t" r="r" b="b"/>
              <a:pathLst>
                <a:path w="3410" h="3562" extrusionOk="0">
                  <a:moveTo>
                    <a:pt x="3008" y="0"/>
                  </a:moveTo>
                  <a:cubicBezTo>
                    <a:pt x="2227" y="683"/>
                    <a:pt x="1114" y="1129"/>
                    <a:pt x="84" y="1129"/>
                  </a:cubicBezTo>
                  <a:cubicBezTo>
                    <a:pt x="56" y="1129"/>
                    <a:pt x="28" y="1129"/>
                    <a:pt x="1" y="1128"/>
                  </a:cubicBezTo>
                  <a:lnTo>
                    <a:pt x="1" y="1128"/>
                  </a:lnTo>
                  <a:cubicBezTo>
                    <a:pt x="51" y="1654"/>
                    <a:pt x="126" y="2155"/>
                    <a:pt x="402" y="2632"/>
                  </a:cubicBezTo>
                  <a:cubicBezTo>
                    <a:pt x="686" y="3135"/>
                    <a:pt x="1238" y="3562"/>
                    <a:pt x="1841" y="3562"/>
                  </a:cubicBezTo>
                  <a:cubicBezTo>
                    <a:pt x="1928" y="3562"/>
                    <a:pt x="2017" y="3553"/>
                    <a:pt x="2106" y="3534"/>
                  </a:cubicBezTo>
                  <a:cubicBezTo>
                    <a:pt x="2457" y="3434"/>
                    <a:pt x="2732" y="3233"/>
                    <a:pt x="2933" y="2957"/>
                  </a:cubicBezTo>
                  <a:lnTo>
                    <a:pt x="2933" y="2957"/>
                  </a:lnTo>
                  <a:cubicBezTo>
                    <a:pt x="2803" y="3087"/>
                    <a:pt x="2633" y="3162"/>
                    <a:pt x="2461" y="3162"/>
                  </a:cubicBezTo>
                  <a:cubicBezTo>
                    <a:pt x="2401" y="3162"/>
                    <a:pt x="2340" y="3153"/>
                    <a:pt x="2281" y="3133"/>
                  </a:cubicBezTo>
                  <a:cubicBezTo>
                    <a:pt x="1980" y="3008"/>
                    <a:pt x="1855" y="2556"/>
                    <a:pt x="2031" y="2130"/>
                  </a:cubicBezTo>
                  <a:cubicBezTo>
                    <a:pt x="2153" y="1784"/>
                    <a:pt x="2442" y="1570"/>
                    <a:pt x="2720" y="1570"/>
                  </a:cubicBezTo>
                  <a:cubicBezTo>
                    <a:pt x="2784" y="1570"/>
                    <a:pt x="2847" y="1581"/>
                    <a:pt x="2908" y="1604"/>
                  </a:cubicBezTo>
                  <a:cubicBezTo>
                    <a:pt x="3158" y="1704"/>
                    <a:pt x="3284" y="2030"/>
                    <a:pt x="3234" y="2356"/>
                  </a:cubicBezTo>
                  <a:cubicBezTo>
                    <a:pt x="3284" y="2206"/>
                    <a:pt x="3334" y="2055"/>
                    <a:pt x="3334" y="1905"/>
                  </a:cubicBezTo>
                  <a:cubicBezTo>
                    <a:pt x="3409" y="1253"/>
                    <a:pt x="3234" y="627"/>
                    <a:pt x="300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25"/>
            <p:cNvSpPr/>
            <p:nvPr/>
          </p:nvSpPr>
          <p:spPr>
            <a:xfrm>
              <a:off x="5718024" y="1865306"/>
              <a:ext cx="1646752" cy="1316340"/>
            </a:xfrm>
            <a:custGeom>
              <a:avLst/>
              <a:gdLst/>
              <a:ahLst/>
              <a:cxnLst/>
              <a:rect l="l" t="t" r="r" b="b"/>
              <a:pathLst>
                <a:path w="39099" h="31254" extrusionOk="0">
                  <a:moveTo>
                    <a:pt x="9750" y="20677"/>
                  </a:moveTo>
                  <a:cubicBezTo>
                    <a:pt x="9750" y="20803"/>
                    <a:pt x="9725" y="20928"/>
                    <a:pt x="9725" y="21053"/>
                  </a:cubicBezTo>
                  <a:cubicBezTo>
                    <a:pt x="9725" y="21103"/>
                    <a:pt x="9725" y="21178"/>
                    <a:pt x="9725" y="21229"/>
                  </a:cubicBezTo>
                  <a:cubicBezTo>
                    <a:pt x="9700" y="21178"/>
                    <a:pt x="9650" y="21128"/>
                    <a:pt x="9624" y="21103"/>
                  </a:cubicBezTo>
                  <a:cubicBezTo>
                    <a:pt x="9574" y="21003"/>
                    <a:pt x="9524" y="20903"/>
                    <a:pt x="9474" y="20803"/>
                  </a:cubicBezTo>
                  <a:cubicBezTo>
                    <a:pt x="9574" y="20752"/>
                    <a:pt x="9650" y="20702"/>
                    <a:pt x="9750" y="20677"/>
                  </a:cubicBezTo>
                  <a:close/>
                  <a:moveTo>
                    <a:pt x="23026" y="1"/>
                  </a:moveTo>
                  <a:cubicBezTo>
                    <a:pt x="19822" y="1"/>
                    <a:pt x="17357" y="1886"/>
                    <a:pt x="16792" y="2356"/>
                  </a:cubicBezTo>
                  <a:cubicBezTo>
                    <a:pt x="15414" y="1177"/>
                    <a:pt x="14035" y="588"/>
                    <a:pt x="12694" y="588"/>
                  </a:cubicBezTo>
                  <a:cubicBezTo>
                    <a:pt x="12353" y="588"/>
                    <a:pt x="12015" y="626"/>
                    <a:pt x="11680" y="702"/>
                  </a:cubicBezTo>
                  <a:cubicBezTo>
                    <a:pt x="8572" y="1404"/>
                    <a:pt x="6792" y="5063"/>
                    <a:pt x="6567" y="5589"/>
                  </a:cubicBezTo>
                  <a:cubicBezTo>
                    <a:pt x="0" y="9148"/>
                    <a:pt x="2106" y="14938"/>
                    <a:pt x="2406" y="15715"/>
                  </a:cubicBezTo>
                  <a:cubicBezTo>
                    <a:pt x="1003" y="18271"/>
                    <a:pt x="627" y="20502"/>
                    <a:pt x="1304" y="22331"/>
                  </a:cubicBezTo>
                  <a:cubicBezTo>
                    <a:pt x="2005" y="24261"/>
                    <a:pt x="3634" y="25113"/>
                    <a:pt x="4111" y="25339"/>
                  </a:cubicBezTo>
                  <a:cubicBezTo>
                    <a:pt x="3885" y="27419"/>
                    <a:pt x="4386" y="28998"/>
                    <a:pt x="5564" y="30001"/>
                  </a:cubicBezTo>
                  <a:cubicBezTo>
                    <a:pt x="6717" y="30953"/>
                    <a:pt x="8321" y="31254"/>
                    <a:pt x="9850" y="31254"/>
                  </a:cubicBezTo>
                  <a:cubicBezTo>
                    <a:pt x="11379" y="31254"/>
                    <a:pt x="12782" y="30953"/>
                    <a:pt x="13534" y="30778"/>
                  </a:cubicBezTo>
                  <a:cubicBezTo>
                    <a:pt x="13434" y="30677"/>
                    <a:pt x="13334" y="30577"/>
                    <a:pt x="13259" y="30477"/>
                  </a:cubicBezTo>
                  <a:cubicBezTo>
                    <a:pt x="11855" y="28898"/>
                    <a:pt x="11329" y="27219"/>
                    <a:pt x="11178" y="26742"/>
                  </a:cubicBezTo>
                  <a:cubicBezTo>
                    <a:pt x="10727" y="26742"/>
                    <a:pt x="9274" y="26617"/>
                    <a:pt x="8371" y="25715"/>
                  </a:cubicBezTo>
                  <a:cubicBezTo>
                    <a:pt x="7845" y="25214"/>
                    <a:pt x="7594" y="24537"/>
                    <a:pt x="7594" y="23735"/>
                  </a:cubicBezTo>
                  <a:cubicBezTo>
                    <a:pt x="7594" y="22206"/>
                    <a:pt x="8421" y="21354"/>
                    <a:pt x="9274" y="20903"/>
                  </a:cubicBezTo>
                  <a:cubicBezTo>
                    <a:pt x="9324" y="21003"/>
                    <a:pt x="9374" y="21103"/>
                    <a:pt x="9449" y="21204"/>
                  </a:cubicBezTo>
                  <a:cubicBezTo>
                    <a:pt x="9524" y="21354"/>
                    <a:pt x="9624" y="21504"/>
                    <a:pt x="9725" y="21655"/>
                  </a:cubicBezTo>
                  <a:cubicBezTo>
                    <a:pt x="9746" y="21697"/>
                    <a:pt x="9784" y="21717"/>
                    <a:pt x="9822" y="21717"/>
                  </a:cubicBezTo>
                  <a:cubicBezTo>
                    <a:pt x="9874" y="21717"/>
                    <a:pt x="9925" y="21678"/>
                    <a:pt x="9925" y="21605"/>
                  </a:cubicBezTo>
                  <a:cubicBezTo>
                    <a:pt x="9925" y="21379"/>
                    <a:pt x="9925" y="21178"/>
                    <a:pt x="9950" y="20953"/>
                  </a:cubicBezTo>
                  <a:cubicBezTo>
                    <a:pt x="9950" y="20828"/>
                    <a:pt x="9975" y="20702"/>
                    <a:pt x="9975" y="20577"/>
                  </a:cubicBezTo>
                  <a:cubicBezTo>
                    <a:pt x="10577" y="20376"/>
                    <a:pt x="11053" y="20326"/>
                    <a:pt x="11053" y="20326"/>
                  </a:cubicBezTo>
                  <a:lnTo>
                    <a:pt x="11103" y="20326"/>
                  </a:lnTo>
                  <a:cubicBezTo>
                    <a:pt x="11123" y="20331"/>
                    <a:pt x="11221" y="20350"/>
                    <a:pt x="11381" y="20350"/>
                  </a:cubicBezTo>
                  <a:cubicBezTo>
                    <a:pt x="12045" y="20350"/>
                    <a:pt x="13759" y="20021"/>
                    <a:pt x="15113" y="16968"/>
                  </a:cubicBezTo>
                  <a:cubicBezTo>
                    <a:pt x="15132" y="16891"/>
                    <a:pt x="15195" y="16859"/>
                    <a:pt x="15269" y="16859"/>
                  </a:cubicBezTo>
                  <a:cubicBezTo>
                    <a:pt x="15291" y="16859"/>
                    <a:pt x="15315" y="16862"/>
                    <a:pt x="15339" y="16868"/>
                  </a:cubicBezTo>
                  <a:cubicBezTo>
                    <a:pt x="15339" y="16868"/>
                    <a:pt x="15919" y="17074"/>
                    <a:pt x="16708" y="17074"/>
                  </a:cubicBezTo>
                  <a:cubicBezTo>
                    <a:pt x="17210" y="17074"/>
                    <a:pt x="17796" y="16990"/>
                    <a:pt x="18371" y="16717"/>
                  </a:cubicBezTo>
                  <a:cubicBezTo>
                    <a:pt x="19399" y="16241"/>
                    <a:pt x="20176" y="15314"/>
                    <a:pt x="20652" y="13910"/>
                  </a:cubicBezTo>
                  <a:cubicBezTo>
                    <a:pt x="20677" y="13860"/>
                    <a:pt x="20727" y="13835"/>
                    <a:pt x="20777" y="13810"/>
                  </a:cubicBezTo>
                  <a:cubicBezTo>
                    <a:pt x="20802" y="13798"/>
                    <a:pt x="20828" y="13791"/>
                    <a:pt x="20853" y="13791"/>
                  </a:cubicBezTo>
                  <a:cubicBezTo>
                    <a:pt x="20878" y="13791"/>
                    <a:pt x="20903" y="13798"/>
                    <a:pt x="20928" y="13810"/>
                  </a:cubicBezTo>
                  <a:cubicBezTo>
                    <a:pt x="20999" y="13867"/>
                    <a:pt x="22194" y="14515"/>
                    <a:pt x="23575" y="14515"/>
                  </a:cubicBezTo>
                  <a:cubicBezTo>
                    <a:pt x="24608" y="14515"/>
                    <a:pt x="25744" y="14152"/>
                    <a:pt x="26592" y="12908"/>
                  </a:cubicBezTo>
                  <a:cubicBezTo>
                    <a:pt x="26617" y="12833"/>
                    <a:pt x="26692" y="12808"/>
                    <a:pt x="26742" y="12808"/>
                  </a:cubicBezTo>
                  <a:cubicBezTo>
                    <a:pt x="26818" y="12833"/>
                    <a:pt x="26868" y="12858"/>
                    <a:pt x="26893" y="12933"/>
                  </a:cubicBezTo>
                  <a:cubicBezTo>
                    <a:pt x="26943" y="13008"/>
                    <a:pt x="27820" y="14938"/>
                    <a:pt x="30427" y="15138"/>
                  </a:cubicBezTo>
                  <a:cubicBezTo>
                    <a:pt x="30502" y="15138"/>
                    <a:pt x="30577" y="15188"/>
                    <a:pt x="30602" y="15264"/>
                  </a:cubicBezTo>
                  <a:cubicBezTo>
                    <a:pt x="31229" y="18071"/>
                    <a:pt x="31429" y="22908"/>
                    <a:pt x="29975" y="26918"/>
                  </a:cubicBezTo>
                  <a:cubicBezTo>
                    <a:pt x="29925" y="27043"/>
                    <a:pt x="29875" y="27169"/>
                    <a:pt x="29850" y="27294"/>
                  </a:cubicBezTo>
                  <a:cubicBezTo>
                    <a:pt x="31354" y="27118"/>
                    <a:pt x="32532" y="26567"/>
                    <a:pt x="33359" y="25640"/>
                  </a:cubicBezTo>
                  <a:cubicBezTo>
                    <a:pt x="34838" y="24036"/>
                    <a:pt x="34762" y="21830"/>
                    <a:pt x="34737" y="21354"/>
                  </a:cubicBezTo>
                  <a:cubicBezTo>
                    <a:pt x="37745" y="18848"/>
                    <a:pt x="36116" y="16141"/>
                    <a:pt x="35740" y="15589"/>
                  </a:cubicBezTo>
                  <a:cubicBezTo>
                    <a:pt x="39098" y="9574"/>
                    <a:pt x="34988" y="6366"/>
                    <a:pt x="34487" y="6016"/>
                  </a:cubicBezTo>
                  <a:cubicBezTo>
                    <a:pt x="34061" y="4963"/>
                    <a:pt x="33459" y="4261"/>
                    <a:pt x="32657" y="3960"/>
                  </a:cubicBezTo>
                  <a:cubicBezTo>
                    <a:pt x="32329" y="3839"/>
                    <a:pt x="32007" y="3796"/>
                    <a:pt x="31712" y="3796"/>
                  </a:cubicBezTo>
                  <a:cubicBezTo>
                    <a:pt x="31151" y="3796"/>
                    <a:pt x="30690" y="3953"/>
                    <a:pt x="30477" y="4036"/>
                  </a:cubicBezTo>
                  <a:cubicBezTo>
                    <a:pt x="28447" y="1579"/>
                    <a:pt x="26141" y="226"/>
                    <a:pt x="23660" y="26"/>
                  </a:cubicBezTo>
                  <a:cubicBezTo>
                    <a:pt x="23446" y="9"/>
                    <a:pt x="23234" y="1"/>
                    <a:pt x="230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25"/>
            <p:cNvSpPr/>
            <p:nvPr/>
          </p:nvSpPr>
          <p:spPr>
            <a:xfrm>
              <a:off x="5716971" y="1861052"/>
              <a:ext cx="1650964" cy="1324806"/>
            </a:xfrm>
            <a:custGeom>
              <a:avLst/>
              <a:gdLst/>
              <a:ahLst/>
              <a:cxnLst/>
              <a:rect l="l" t="t" r="r" b="b"/>
              <a:pathLst>
                <a:path w="39199" h="31455" extrusionOk="0">
                  <a:moveTo>
                    <a:pt x="23064" y="202"/>
                  </a:moveTo>
                  <a:cubicBezTo>
                    <a:pt x="23268" y="202"/>
                    <a:pt x="23475" y="210"/>
                    <a:pt x="23685" y="227"/>
                  </a:cubicBezTo>
                  <a:cubicBezTo>
                    <a:pt x="26141" y="427"/>
                    <a:pt x="28396" y="1756"/>
                    <a:pt x="30427" y="4212"/>
                  </a:cubicBezTo>
                  <a:lnTo>
                    <a:pt x="30477" y="4262"/>
                  </a:lnTo>
                  <a:lnTo>
                    <a:pt x="30552" y="4237"/>
                  </a:lnTo>
                  <a:cubicBezTo>
                    <a:pt x="30765" y="4155"/>
                    <a:pt x="31216" y="3997"/>
                    <a:pt x="31755" y="3997"/>
                  </a:cubicBezTo>
                  <a:cubicBezTo>
                    <a:pt x="32038" y="3997"/>
                    <a:pt x="32346" y="4041"/>
                    <a:pt x="32657" y="4162"/>
                  </a:cubicBezTo>
                  <a:cubicBezTo>
                    <a:pt x="33409" y="4437"/>
                    <a:pt x="34011" y="5114"/>
                    <a:pt x="34412" y="6142"/>
                  </a:cubicBezTo>
                  <a:lnTo>
                    <a:pt x="34437" y="6192"/>
                  </a:lnTo>
                  <a:lnTo>
                    <a:pt x="34462" y="6192"/>
                  </a:lnTo>
                  <a:cubicBezTo>
                    <a:pt x="34938" y="6543"/>
                    <a:pt x="38998" y="9700"/>
                    <a:pt x="35690" y="15640"/>
                  </a:cubicBezTo>
                  <a:lnTo>
                    <a:pt x="35665" y="15690"/>
                  </a:lnTo>
                  <a:lnTo>
                    <a:pt x="35690" y="15741"/>
                  </a:lnTo>
                  <a:cubicBezTo>
                    <a:pt x="36041" y="16267"/>
                    <a:pt x="37620" y="18924"/>
                    <a:pt x="34687" y="21355"/>
                  </a:cubicBezTo>
                  <a:lnTo>
                    <a:pt x="34637" y="21405"/>
                  </a:lnTo>
                  <a:lnTo>
                    <a:pt x="34637" y="21455"/>
                  </a:lnTo>
                  <a:cubicBezTo>
                    <a:pt x="34687" y="21881"/>
                    <a:pt x="34762" y="24087"/>
                    <a:pt x="33309" y="25691"/>
                  </a:cubicBezTo>
                  <a:cubicBezTo>
                    <a:pt x="32532" y="26543"/>
                    <a:pt x="31429" y="27069"/>
                    <a:pt x="30026" y="27270"/>
                  </a:cubicBezTo>
                  <a:cubicBezTo>
                    <a:pt x="30051" y="27194"/>
                    <a:pt x="30076" y="27119"/>
                    <a:pt x="30101" y="27044"/>
                  </a:cubicBezTo>
                  <a:cubicBezTo>
                    <a:pt x="31504" y="23209"/>
                    <a:pt x="31429" y="18397"/>
                    <a:pt x="30727" y="15340"/>
                  </a:cubicBezTo>
                  <a:cubicBezTo>
                    <a:pt x="30702" y="15239"/>
                    <a:pt x="30602" y="15139"/>
                    <a:pt x="30477" y="15139"/>
                  </a:cubicBezTo>
                  <a:cubicBezTo>
                    <a:pt x="27920" y="14939"/>
                    <a:pt x="27043" y="13059"/>
                    <a:pt x="27018" y="12984"/>
                  </a:cubicBezTo>
                  <a:cubicBezTo>
                    <a:pt x="26968" y="12883"/>
                    <a:pt x="26893" y="12833"/>
                    <a:pt x="26767" y="12808"/>
                  </a:cubicBezTo>
                  <a:cubicBezTo>
                    <a:pt x="26692" y="12808"/>
                    <a:pt x="26592" y="12858"/>
                    <a:pt x="26517" y="12934"/>
                  </a:cubicBezTo>
                  <a:cubicBezTo>
                    <a:pt x="25699" y="14149"/>
                    <a:pt x="24591" y="14501"/>
                    <a:pt x="23582" y="14501"/>
                  </a:cubicBezTo>
                  <a:cubicBezTo>
                    <a:pt x="22240" y="14501"/>
                    <a:pt x="21074" y="13879"/>
                    <a:pt x="21003" y="13836"/>
                  </a:cubicBezTo>
                  <a:cubicBezTo>
                    <a:pt x="20959" y="13806"/>
                    <a:pt x="20906" y="13794"/>
                    <a:pt x="20855" y="13794"/>
                  </a:cubicBezTo>
                  <a:cubicBezTo>
                    <a:pt x="20819" y="13794"/>
                    <a:pt x="20783" y="13800"/>
                    <a:pt x="20752" y="13811"/>
                  </a:cubicBezTo>
                  <a:cubicBezTo>
                    <a:pt x="20677" y="13836"/>
                    <a:pt x="20627" y="13911"/>
                    <a:pt x="20602" y="13986"/>
                  </a:cubicBezTo>
                  <a:cubicBezTo>
                    <a:pt x="20101" y="15340"/>
                    <a:pt x="19349" y="16267"/>
                    <a:pt x="18371" y="16743"/>
                  </a:cubicBezTo>
                  <a:cubicBezTo>
                    <a:pt x="17819" y="17000"/>
                    <a:pt x="17258" y="17080"/>
                    <a:pt x="16775" y="17080"/>
                  </a:cubicBezTo>
                  <a:cubicBezTo>
                    <a:pt x="15988" y="17080"/>
                    <a:pt x="15404" y="16868"/>
                    <a:pt x="15389" y="16868"/>
                  </a:cubicBezTo>
                  <a:cubicBezTo>
                    <a:pt x="15358" y="16856"/>
                    <a:pt x="15325" y="16850"/>
                    <a:pt x="15292" y="16850"/>
                  </a:cubicBezTo>
                  <a:cubicBezTo>
                    <a:pt x="15193" y="16850"/>
                    <a:pt x="15094" y="16906"/>
                    <a:pt x="15038" y="17019"/>
                  </a:cubicBezTo>
                  <a:cubicBezTo>
                    <a:pt x="13695" y="20030"/>
                    <a:pt x="12039" y="20349"/>
                    <a:pt x="11409" y="20349"/>
                  </a:cubicBezTo>
                  <a:cubicBezTo>
                    <a:pt x="11263" y="20349"/>
                    <a:pt x="11172" y="20332"/>
                    <a:pt x="11153" y="20327"/>
                  </a:cubicBezTo>
                  <a:lnTo>
                    <a:pt x="11078" y="20327"/>
                  </a:lnTo>
                  <a:cubicBezTo>
                    <a:pt x="11028" y="20327"/>
                    <a:pt x="10552" y="20377"/>
                    <a:pt x="9975" y="20578"/>
                  </a:cubicBezTo>
                  <a:lnTo>
                    <a:pt x="9900" y="20603"/>
                  </a:lnTo>
                  <a:lnTo>
                    <a:pt x="9900" y="20678"/>
                  </a:lnTo>
                  <a:cubicBezTo>
                    <a:pt x="9875" y="20803"/>
                    <a:pt x="9875" y="20929"/>
                    <a:pt x="9875" y="21054"/>
                  </a:cubicBezTo>
                  <a:cubicBezTo>
                    <a:pt x="9850" y="21279"/>
                    <a:pt x="9850" y="21505"/>
                    <a:pt x="9825" y="21706"/>
                  </a:cubicBezTo>
                  <a:cubicBezTo>
                    <a:pt x="9750" y="21555"/>
                    <a:pt x="9649" y="21405"/>
                    <a:pt x="9549" y="21254"/>
                  </a:cubicBezTo>
                  <a:cubicBezTo>
                    <a:pt x="9499" y="21154"/>
                    <a:pt x="9449" y="21054"/>
                    <a:pt x="9399" y="20954"/>
                  </a:cubicBezTo>
                  <a:lnTo>
                    <a:pt x="9349" y="20853"/>
                  </a:lnTo>
                  <a:lnTo>
                    <a:pt x="9399" y="20929"/>
                  </a:lnTo>
                  <a:cubicBezTo>
                    <a:pt x="9449" y="21054"/>
                    <a:pt x="9524" y="21154"/>
                    <a:pt x="9574" y="21254"/>
                  </a:cubicBezTo>
                  <a:cubicBezTo>
                    <a:pt x="9599" y="21305"/>
                    <a:pt x="9624" y="21330"/>
                    <a:pt x="9649" y="21380"/>
                  </a:cubicBezTo>
                  <a:lnTo>
                    <a:pt x="9825" y="21681"/>
                  </a:lnTo>
                  <a:lnTo>
                    <a:pt x="9850" y="21330"/>
                  </a:lnTo>
                  <a:cubicBezTo>
                    <a:pt x="9850" y="21279"/>
                    <a:pt x="9850" y="21254"/>
                    <a:pt x="9850" y="21204"/>
                  </a:cubicBezTo>
                  <a:lnTo>
                    <a:pt x="9850" y="21154"/>
                  </a:lnTo>
                  <a:cubicBezTo>
                    <a:pt x="9850" y="21029"/>
                    <a:pt x="9875" y="20904"/>
                    <a:pt x="9875" y="20778"/>
                  </a:cubicBezTo>
                  <a:lnTo>
                    <a:pt x="9900" y="20603"/>
                  </a:lnTo>
                  <a:lnTo>
                    <a:pt x="9725" y="20678"/>
                  </a:lnTo>
                  <a:cubicBezTo>
                    <a:pt x="9649" y="20703"/>
                    <a:pt x="9549" y="20753"/>
                    <a:pt x="9449" y="20803"/>
                  </a:cubicBezTo>
                  <a:lnTo>
                    <a:pt x="9349" y="20853"/>
                  </a:lnTo>
                  <a:lnTo>
                    <a:pt x="9248" y="20904"/>
                  </a:lnTo>
                  <a:cubicBezTo>
                    <a:pt x="8121" y="21530"/>
                    <a:pt x="7519" y="22533"/>
                    <a:pt x="7519" y="23836"/>
                  </a:cubicBezTo>
                  <a:cubicBezTo>
                    <a:pt x="7519" y="24663"/>
                    <a:pt x="7795" y="25365"/>
                    <a:pt x="8321" y="25891"/>
                  </a:cubicBezTo>
                  <a:cubicBezTo>
                    <a:pt x="9223" y="26768"/>
                    <a:pt x="10627" y="26919"/>
                    <a:pt x="11128" y="26944"/>
                  </a:cubicBezTo>
                  <a:cubicBezTo>
                    <a:pt x="11304" y="27520"/>
                    <a:pt x="11855" y="29124"/>
                    <a:pt x="13183" y="30653"/>
                  </a:cubicBezTo>
                  <a:cubicBezTo>
                    <a:pt x="13233" y="30703"/>
                    <a:pt x="13309" y="30753"/>
                    <a:pt x="13359" y="30828"/>
                  </a:cubicBezTo>
                  <a:cubicBezTo>
                    <a:pt x="12607" y="31004"/>
                    <a:pt x="11279" y="31229"/>
                    <a:pt x="9875" y="31229"/>
                  </a:cubicBezTo>
                  <a:cubicBezTo>
                    <a:pt x="8045" y="31229"/>
                    <a:pt x="6617" y="30828"/>
                    <a:pt x="5639" y="30001"/>
                  </a:cubicBezTo>
                  <a:cubicBezTo>
                    <a:pt x="4512" y="29049"/>
                    <a:pt x="4035" y="27495"/>
                    <a:pt x="4236" y="25440"/>
                  </a:cubicBezTo>
                  <a:lnTo>
                    <a:pt x="4261" y="25365"/>
                  </a:lnTo>
                  <a:lnTo>
                    <a:pt x="4186" y="25340"/>
                  </a:lnTo>
                  <a:cubicBezTo>
                    <a:pt x="3710" y="25139"/>
                    <a:pt x="2106" y="24287"/>
                    <a:pt x="1429" y="22382"/>
                  </a:cubicBezTo>
                  <a:cubicBezTo>
                    <a:pt x="752" y="20578"/>
                    <a:pt x="1128" y="18397"/>
                    <a:pt x="2532" y="15866"/>
                  </a:cubicBezTo>
                  <a:lnTo>
                    <a:pt x="2557" y="15816"/>
                  </a:lnTo>
                  <a:lnTo>
                    <a:pt x="2532" y="15766"/>
                  </a:lnTo>
                  <a:cubicBezTo>
                    <a:pt x="2281" y="15114"/>
                    <a:pt x="126" y="9325"/>
                    <a:pt x="6642" y="5791"/>
                  </a:cubicBezTo>
                  <a:lnTo>
                    <a:pt x="6667" y="5766"/>
                  </a:lnTo>
                  <a:lnTo>
                    <a:pt x="6667" y="5741"/>
                  </a:lnTo>
                  <a:cubicBezTo>
                    <a:pt x="6867" y="5314"/>
                    <a:pt x="8647" y="1580"/>
                    <a:pt x="11730" y="903"/>
                  </a:cubicBezTo>
                  <a:cubicBezTo>
                    <a:pt x="12055" y="828"/>
                    <a:pt x="12381" y="803"/>
                    <a:pt x="12707" y="803"/>
                  </a:cubicBezTo>
                  <a:cubicBezTo>
                    <a:pt x="14035" y="803"/>
                    <a:pt x="15389" y="1380"/>
                    <a:pt x="16767" y="2533"/>
                  </a:cubicBezTo>
                  <a:lnTo>
                    <a:pt x="16817" y="2608"/>
                  </a:lnTo>
                  <a:lnTo>
                    <a:pt x="16893" y="2533"/>
                  </a:lnTo>
                  <a:cubicBezTo>
                    <a:pt x="17387" y="2132"/>
                    <a:pt x="19854" y="202"/>
                    <a:pt x="23064" y="202"/>
                  </a:cubicBezTo>
                  <a:close/>
                  <a:moveTo>
                    <a:pt x="23044" y="1"/>
                  </a:moveTo>
                  <a:cubicBezTo>
                    <a:pt x="19912" y="1"/>
                    <a:pt x="17451" y="1815"/>
                    <a:pt x="16817" y="2332"/>
                  </a:cubicBezTo>
                  <a:cubicBezTo>
                    <a:pt x="15440" y="1174"/>
                    <a:pt x="14062" y="588"/>
                    <a:pt x="12709" y="588"/>
                  </a:cubicBezTo>
                  <a:cubicBezTo>
                    <a:pt x="12364" y="588"/>
                    <a:pt x="12021" y="627"/>
                    <a:pt x="11680" y="703"/>
                  </a:cubicBezTo>
                  <a:cubicBezTo>
                    <a:pt x="8572" y="1405"/>
                    <a:pt x="6767" y="5064"/>
                    <a:pt x="6492" y="5615"/>
                  </a:cubicBezTo>
                  <a:cubicBezTo>
                    <a:pt x="0" y="9174"/>
                    <a:pt x="1980" y="14939"/>
                    <a:pt x="2331" y="15791"/>
                  </a:cubicBezTo>
                  <a:cubicBezTo>
                    <a:pt x="928" y="18372"/>
                    <a:pt x="552" y="20603"/>
                    <a:pt x="1228" y="22457"/>
                  </a:cubicBezTo>
                  <a:cubicBezTo>
                    <a:pt x="1905" y="24362"/>
                    <a:pt x="3459" y="25239"/>
                    <a:pt x="4035" y="25490"/>
                  </a:cubicBezTo>
                  <a:cubicBezTo>
                    <a:pt x="3810" y="27595"/>
                    <a:pt x="4311" y="29174"/>
                    <a:pt x="5514" y="30177"/>
                  </a:cubicBezTo>
                  <a:cubicBezTo>
                    <a:pt x="6517" y="31029"/>
                    <a:pt x="7995" y="31455"/>
                    <a:pt x="9875" y="31455"/>
                  </a:cubicBezTo>
                  <a:cubicBezTo>
                    <a:pt x="11404" y="31455"/>
                    <a:pt x="12858" y="31154"/>
                    <a:pt x="13584" y="30979"/>
                  </a:cubicBezTo>
                  <a:lnTo>
                    <a:pt x="13760" y="30929"/>
                  </a:lnTo>
                  <a:lnTo>
                    <a:pt x="13634" y="30803"/>
                  </a:lnTo>
                  <a:cubicBezTo>
                    <a:pt x="13534" y="30703"/>
                    <a:pt x="13434" y="30603"/>
                    <a:pt x="13359" y="30503"/>
                  </a:cubicBezTo>
                  <a:cubicBezTo>
                    <a:pt x="11980" y="28949"/>
                    <a:pt x="11454" y="27295"/>
                    <a:pt x="11304" y="26818"/>
                  </a:cubicBezTo>
                  <a:lnTo>
                    <a:pt x="11304" y="26743"/>
                  </a:lnTo>
                  <a:lnTo>
                    <a:pt x="11228" y="26743"/>
                  </a:lnTo>
                  <a:cubicBezTo>
                    <a:pt x="10802" y="26718"/>
                    <a:pt x="9374" y="26618"/>
                    <a:pt x="8472" y="25741"/>
                  </a:cubicBezTo>
                  <a:cubicBezTo>
                    <a:pt x="7970" y="25239"/>
                    <a:pt x="7720" y="24613"/>
                    <a:pt x="7720" y="23836"/>
                  </a:cubicBezTo>
                  <a:cubicBezTo>
                    <a:pt x="7720" y="22633"/>
                    <a:pt x="8246" y="21731"/>
                    <a:pt x="9274" y="21129"/>
                  </a:cubicBezTo>
                  <a:cubicBezTo>
                    <a:pt x="9299" y="21204"/>
                    <a:pt x="9324" y="21279"/>
                    <a:pt x="9374" y="21355"/>
                  </a:cubicBezTo>
                  <a:cubicBezTo>
                    <a:pt x="9474" y="21530"/>
                    <a:pt x="9574" y="21681"/>
                    <a:pt x="9649" y="21831"/>
                  </a:cubicBezTo>
                  <a:cubicBezTo>
                    <a:pt x="9706" y="21887"/>
                    <a:pt x="9776" y="21915"/>
                    <a:pt x="9840" y="21915"/>
                  </a:cubicBezTo>
                  <a:cubicBezTo>
                    <a:pt x="9861" y="21915"/>
                    <a:pt x="9881" y="21912"/>
                    <a:pt x="9900" y="21906"/>
                  </a:cubicBezTo>
                  <a:cubicBezTo>
                    <a:pt x="10000" y="21881"/>
                    <a:pt x="10050" y="21806"/>
                    <a:pt x="10050" y="21706"/>
                  </a:cubicBezTo>
                  <a:cubicBezTo>
                    <a:pt x="10050" y="21505"/>
                    <a:pt x="10076" y="21279"/>
                    <a:pt x="10076" y="21054"/>
                  </a:cubicBezTo>
                  <a:cubicBezTo>
                    <a:pt x="10076" y="20954"/>
                    <a:pt x="10101" y="20853"/>
                    <a:pt x="10101" y="20753"/>
                  </a:cubicBezTo>
                  <a:cubicBezTo>
                    <a:pt x="10627" y="20578"/>
                    <a:pt x="11053" y="20528"/>
                    <a:pt x="11103" y="20528"/>
                  </a:cubicBezTo>
                  <a:cubicBezTo>
                    <a:pt x="11123" y="20533"/>
                    <a:pt x="11228" y="20553"/>
                    <a:pt x="11398" y="20553"/>
                  </a:cubicBezTo>
                  <a:cubicBezTo>
                    <a:pt x="12090" y="20553"/>
                    <a:pt x="13850" y="20213"/>
                    <a:pt x="15238" y="17094"/>
                  </a:cubicBezTo>
                  <a:cubicBezTo>
                    <a:pt x="15238" y="17076"/>
                    <a:pt x="15264" y="17059"/>
                    <a:pt x="15287" y="17059"/>
                  </a:cubicBezTo>
                  <a:cubicBezTo>
                    <a:pt x="15297" y="17059"/>
                    <a:pt x="15306" y="17062"/>
                    <a:pt x="15314" y="17069"/>
                  </a:cubicBezTo>
                  <a:cubicBezTo>
                    <a:pt x="15329" y="17069"/>
                    <a:pt x="15929" y="17286"/>
                    <a:pt x="16743" y="17286"/>
                  </a:cubicBezTo>
                  <a:cubicBezTo>
                    <a:pt x="17257" y="17286"/>
                    <a:pt x="17855" y="17200"/>
                    <a:pt x="18447" y="16919"/>
                  </a:cubicBezTo>
                  <a:cubicBezTo>
                    <a:pt x="19499" y="16442"/>
                    <a:pt x="20276" y="15465"/>
                    <a:pt x="20777" y="14061"/>
                  </a:cubicBezTo>
                  <a:cubicBezTo>
                    <a:pt x="20802" y="14036"/>
                    <a:pt x="20802" y="14011"/>
                    <a:pt x="20827" y="14011"/>
                  </a:cubicBezTo>
                  <a:lnTo>
                    <a:pt x="20903" y="14011"/>
                  </a:lnTo>
                  <a:cubicBezTo>
                    <a:pt x="20988" y="14054"/>
                    <a:pt x="22201" y="14710"/>
                    <a:pt x="23604" y="14710"/>
                  </a:cubicBezTo>
                  <a:cubicBezTo>
                    <a:pt x="24659" y="14710"/>
                    <a:pt x="25821" y="14339"/>
                    <a:pt x="26692" y="13059"/>
                  </a:cubicBezTo>
                  <a:cubicBezTo>
                    <a:pt x="26717" y="13034"/>
                    <a:pt x="26742" y="13034"/>
                    <a:pt x="26767" y="13034"/>
                  </a:cubicBezTo>
                  <a:cubicBezTo>
                    <a:pt x="26792" y="13034"/>
                    <a:pt x="26817" y="13034"/>
                    <a:pt x="26817" y="13059"/>
                  </a:cubicBezTo>
                  <a:cubicBezTo>
                    <a:pt x="26868" y="13159"/>
                    <a:pt x="27770" y="15139"/>
                    <a:pt x="30452" y="15340"/>
                  </a:cubicBezTo>
                  <a:cubicBezTo>
                    <a:pt x="30477" y="15340"/>
                    <a:pt x="30502" y="15365"/>
                    <a:pt x="30527" y="15390"/>
                  </a:cubicBezTo>
                  <a:cubicBezTo>
                    <a:pt x="31203" y="18422"/>
                    <a:pt x="31279" y="23159"/>
                    <a:pt x="29900" y="26994"/>
                  </a:cubicBezTo>
                  <a:cubicBezTo>
                    <a:pt x="29850" y="27119"/>
                    <a:pt x="29825" y="27219"/>
                    <a:pt x="29775" y="27345"/>
                  </a:cubicBezTo>
                  <a:lnTo>
                    <a:pt x="29700" y="27520"/>
                  </a:lnTo>
                  <a:lnTo>
                    <a:pt x="29875" y="27495"/>
                  </a:lnTo>
                  <a:cubicBezTo>
                    <a:pt x="31404" y="27320"/>
                    <a:pt x="32607" y="26768"/>
                    <a:pt x="33459" y="25816"/>
                  </a:cubicBezTo>
                  <a:cubicBezTo>
                    <a:pt x="34913" y="24212"/>
                    <a:pt x="34888" y="22031"/>
                    <a:pt x="34863" y="21480"/>
                  </a:cubicBezTo>
                  <a:cubicBezTo>
                    <a:pt x="37795" y="18999"/>
                    <a:pt x="36316" y="16342"/>
                    <a:pt x="35890" y="15690"/>
                  </a:cubicBezTo>
                  <a:cubicBezTo>
                    <a:pt x="39199" y="9700"/>
                    <a:pt x="35188" y="6467"/>
                    <a:pt x="34587" y="6041"/>
                  </a:cubicBezTo>
                  <a:cubicBezTo>
                    <a:pt x="34161" y="4964"/>
                    <a:pt x="33534" y="4262"/>
                    <a:pt x="32732" y="3961"/>
                  </a:cubicBezTo>
                  <a:cubicBezTo>
                    <a:pt x="32387" y="3830"/>
                    <a:pt x="32048" y="3783"/>
                    <a:pt x="31738" y="3783"/>
                  </a:cubicBezTo>
                  <a:cubicBezTo>
                    <a:pt x="31217" y="3783"/>
                    <a:pt x="30778" y="3917"/>
                    <a:pt x="30527" y="4011"/>
                  </a:cubicBezTo>
                  <a:cubicBezTo>
                    <a:pt x="28497" y="1555"/>
                    <a:pt x="26191" y="227"/>
                    <a:pt x="23685" y="26"/>
                  </a:cubicBezTo>
                  <a:cubicBezTo>
                    <a:pt x="23468" y="9"/>
                    <a:pt x="23254" y="1"/>
                    <a:pt x="230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25"/>
            <p:cNvSpPr/>
            <p:nvPr/>
          </p:nvSpPr>
          <p:spPr>
            <a:xfrm>
              <a:off x="6088533" y="3333614"/>
              <a:ext cx="984876" cy="942084"/>
            </a:xfrm>
            <a:custGeom>
              <a:avLst/>
              <a:gdLst/>
              <a:ahLst/>
              <a:cxnLst/>
              <a:rect l="l" t="t" r="r" b="b"/>
              <a:pathLst>
                <a:path w="23384" h="22368" extrusionOk="0">
                  <a:moveTo>
                    <a:pt x="15640" y="1"/>
                  </a:moveTo>
                  <a:lnTo>
                    <a:pt x="15665" y="126"/>
                  </a:lnTo>
                  <a:cubicBezTo>
                    <a:pt x="15665" y="201"/>
                    <a:pt x="15640" y="276"/>
                    <a:pt x="15589" y="302"/>
                  </a:cubicBezTo>
                  <a:cubicBezTo>
                    <a:pt x="15564" y="327"/>
                    <a:pt x="15539" y="327"/>
                    <a:pt x="15539" y="352"/>
                  </a:cubicBezTo>
                  <a:cubicBezTo>
                    <a:pt x="14211" y="1204"/>
                    <a:pt x="12958" y="1505"/>
                    <a:pt x="11880" y="1505"/>
                  </a:cubicBezTo>
                  <a:cubicBezTo>
                    <a:pt x="10000" y="1505"/>
                    <a:pt x="8647" y="652"/>
                    <a:pt x="8346" y="452"/>
                  </a:cubicBezTo>
                  <a:cubicBezTo>
                    <a:pt x="8296" y="427"/>
                    <a:pt x="8296" y="402"/>
                    <a:pt x="8271" y="402"/>
                  </a:cubicBezTo>
                  <a:cubicBezTo>
                    <a:pt x="8221" y="377"/>
                    <a:pt x="8196" y="302"/>
                    <a:pt x="8221" y="251"/>
                  </a:cubicBezTo>
                  <a:lnTo>
                    <a:pt x="8221" y="101"/>
                  </a:lnTo>
                  <a:cubicBezTo>
                    <a:pt x="7619" y="226"/>
                    <a:pt x="5188" y="753"/>
                    <a:pt x="3434" y="2607"/>
                  </a:cubicBezTo>
                  <a:cubicBezTo>
                    <a:pt x="1454" y="4688"/>
                    <a:pt x="101" y="8998"/>
                    <a:pt x="25" y="9174"/>
                  </a:cubicBezTo>
                  <a:cubicBezTo>
                    <a:pt x="0" y="9274"/>
                    <a:pt x="51" y="9374"/>
                    <a:pt x="151" y="9399"/>
                  </a:cubicBezTo>
                  <a:cubicBezTo>
                    <a:pt x="176" y="9424"/>
                    <a:pt x="401" y="9500"/>
                    <a:pt x="752" y="9600"/>
                  </a:cubicBezTo>
                  <a:cubicBezTo>
                    <a:pt x="853" y="9650"/>
                    <a:pt x="953" y="9675"/>
                    <a:pt x="1078" y="9725"/>
                  </a:cubicBezTo>
                  <a:cubicBezTo>
                    <a:pt x="1980" y="10001"/>
                    <a:pt x="3334" y="10377"/>
                    <a:pt x="4336" y="10477"/>
                  </a:cubicBezTo>
                  <a:cubicBezTo>
                    <a:pt x="4186" y="11705"/>
                    <a:pt x="3284" y="18572"/>
                    <a:pt x="2858" y="20828"/>
                  </a:cubicBezTo>
                  <a:cubicBezTo>
                    <a:pt x="2832" y="20978"/>
                    <a:pt x="2807" y="21129"/>
                    <a:pt x="2782" y="21229"/>
                  </a:cubicBezTo>
                  <a:cubicBezTo>
                    <a:pt x="2782" y="21279"/>
                    <a:pt x="2807" y="21329"/>
                    <a:pt x="2832" y="21379"/>
                  </a:cubicBezTo>
                  <a:cubicBezTo>
                    <a:pt x="2858" y="21404"/>
                    <a:pt x="2858" y="21404"/>
                    <a:pt x="2883" y="21429"/>
                  </a:cubicBezTo>
                  <a:cubicBezTo>
                    <a:pt x="2883" y="21429"/>
                    <a:pt x="3008" y="21480"/>
                    <a:pt x="3208" y="21580"/>
                  </a:cubicBezTo>
                  <a:cubicBezTo>
                    <a:pt x="3735" y="21705"/>
                    <a:pt x="4261" y="21805"/>
                    <a:pt x="4787" y="21881"/>
                  </a:cubicBezTo>
                  <a:cubicBezTo>
                    <a:pt x="6737" y="22212"/>
                    <a:pt x="8726" y="22367"/>
                    <a:pt x="10717" y="22367"/>
                  </a:cubicBezTo>
                  <a:cubicBezTo>
                    <a:pt x="11439" y="22367"/>
                    <a:pt x="12162" y="22347"/>
                    <a:pt x="12883" y="22307"/>
                  </a:cubicBezTo>
                  <a:cubicBezTo>
                    <a:pt x="15489" y="22156"/>
                    <a:pt x="18071" y="21755"/>
                    <a:pt x="20602" y="21079"/>
                  </a:cubicBezTo>
                  <a:cubicBezTo>
                    <a:pt x="20702" y="21054"/>
                    <a:pt x="20828" y="21028"/>
                    <a:pt x="20953" y="21003"/>
                  </a:cubicBezTo>
                  <a:cubicBezTo>
                    <a:pt x="20853" y="18522"/>
                    <a:pt x="20652" y="12983"/>
                    <a:pt x="20502" y="9876"/>
                  </a:cubicBezTo>
                  <a:cubicBezTo>
                    <a:pt x="20803" y="9800"/>
                    <a:pt x="21479" y="9625"/>
                    <a:pt x="22331" y="9174"/>
                  </a:cubicBezTo>
                  <a:cubicBezTo>
                    <a:pt x="22457" y="9099"/>
                    <a:pt x="22557" y="9048"/>
                    <a:pt x="22682" y="8973"/>
                  </a:cubicBezTo>
                  <a:cubicBezTo>
                    <a:pt x="22883" y="8848"/>
                    <a:pt x="23083" y="8723"/>
                    <a:pt x="23284" y="8597"/>
                  </a:cubicBezTo>
                  <a:cubicBezTo>
                    <a:pt x="23359" y="8547"/>
                    <a:pt x="23384" y="8447"/>
                    <a:pt x="23334" y="8372"/>
                  </a:cubicBezTo>
                  <a:cubicBezTo>
                    <a:pt x="23259" y="8171"/>
                    <a:pt x="21254" y="3409"/>
                    <a:pt x="19850" y="1830"/>
                  </a:cubicBezTo>
                  <a:cubicBezTo>
                    <a:pt x="18597" y="377"/>
                    <a:pt x="16191" y="51"/>
                    <a:pt x="156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25"/>
            <p:cNvSpPr/>
            <p:nvPr/>
          </p:nvSpPr>
          <p:spPr>
            <a:xfrm>
              <a:off x="6084321" y="3328349"/>
              <a:ext cx="993341" cy="952192"/>
            </a:xfrm>
            <a:custGeom>
              <a:avLst/>
              <a:gdLst/>
              <a:ahLst/>
              <a:cxnLst/>
              <a:rect l="l" t="t" r="r" b="b"/>
              <a:pathLst>
                <a:path w="23585" h="22608" extrusionOk="0">
                  <a:moveTo>
                    <a:pt x="15865" y="251"/>
                  </a:moveTo>
                  <a:cubicBezTo>
                    <a:pt x="16567" y="326"/>
                    <a:pt x="18722" y="702"/>
                    <a:pt x="19875" y="2005"/>
                  </a:cubicBezTo>
                  <a:cubicBezTo>
                    <a:pt x="21253" y="3584"/>
                    <a:pt x="23258" y="8346"/>
                    <a:pt x="23359" y="8547"/>
                  </a:cubicBezTo>
                  <a:cubicBezTo>
                    <a:pt x="23359" y="8572"/>
                    <a:pt x="23359" y="8622"/>
                    <a:pt x="23309" y="8622"/>
                  </a:cubicBezTo>
                  <a:cubicBezTo>
                    <a:pt x="23133" y="8772"/>
                    <a:pt x="22933" y="8873"/>
                    <a:pt x="22732" y="8998"/>
                  </a:cubicBezTo>
                  <a:cubicBezTo>
                    <a:pt x="22607" y="9073"/>
                    <a:pt x="22507" y="9148"/>
                    <a:pt x="22406" y="9199"/>
                  </a:cubicBezTo>
                  <a:cubicBezTo>
                    <a:pt x="21529" y="9650"/>
                    <a:pt x="20827" y="9850"/>
                    <a:pt x="20577" y="9900"/>
                  </a:cubicBezTo>
                  <a:lnTo>
                    <a:pt x="20502" y="9925"/>
                  </a:lnTo>
                  <a:lnTo>
                    <a:pt x="20502" y="10001"/>
                  </a:lnTo>
                  <a:cubicBezTo>
                    <a:pt x="20652" y="13133"/>
                    <a:pt x="20852" y="18697"/>
                    <a:pt x="20928" y="21053"/>
                  </a:cubicBezTo>
                  <a:cubicBezTo>
                    <a:pt x="20877" y="21053"/>
                    <a:pt x="20802" y="21078"/>
                    <a:pt x="20727" y="21103"/>
                  </a:cubicBezTo>
                  <a:lnTo>
                    <a:pt x="20677" y="21103"/>
                  </a:lnTo>
                  <a:cubicBezTo>
                    <a:pt x="18121" y="21780"/>
                    <a:pt x="15539" y="22181"/>
                    <a:pt x="12983" y="22331"/>
                  </a:cubicBezTo>
                  <a:cubicBezTo>
                    <a:pt x="12255" y="22371"/>
                    <a:pt x="11530" y="22392"/>
                    <a:pt x="10806" y="22392"/>
                  </a:cubicBezTo>
                  <a:cubicBezTo>
                    <a:pt x="8813" y="22392"/>
                    <a:pt x="6837" y="22236"/>
                    <a:pt x="4887" y="21905"/>
                  </a:cubicBezTo>
                  <a:cubicBezTo>
                    <a:pt x="4361" y="21830"/>
                    <a:pt x="3835" y="21730"/>
                    <a:pt x="3359" y="21630"/>
                  </a:cubicBezTo>
                  <a:cubicBezTo>
                    <a:pt x="3158" y="21529"/>
                    <a:pt x="3033" y="21454"/>
                    <a:pt x="3008" y="21429"/>
                  </a:cubicBezTo>
                  <a:cubicBezTo>
                    <a:pt x="3008" y="21429"/>
                    <a:pt x="2983" y="21404"/>
                    <a:pt x="2983" y="21379"/>
                  </a:cubicBezTo>
                  <a:cubicBezTo>
                    <a:pt x="3008" y="21279"/>
                    <a:pt x="3033" y="21128"/>
                    <a:pt x="3083" y="20978"/>
                  </a:cubicBezTo>
                  <a:cubicBezTo>
                    <a:pt x="3484" y="18722"/>
                    <a:pt x="4361" y="11955"/>
                    <a:pt x="4537" y="10627"/>
                  </a:cubicBezTo>
                  <a:lnTo>
                    <a:pt x="4562" y="10527"/>
                  </a:lnTo>
                  <a:lnTo>
                    <a:pt x="4461" y="10502"/>
                  </a:lnTo>
                  <a:cubicBezTo>
                    <a:pt x="3459" y="10402"/>
                    <a:pt x="2156" y="10026"/>
                    <a:pt x="1228" y="9750"/>
                  </a:cubicBezTo>
                  <a:cubicBezTo>
                    <a:pt x="1103" y="9700"/>
                    <a:pt x="978" y="9675"/>
                    <a:pt x="877" y="9625"/>
                  </a:cubicBezTo>
                  <a:cubicBezTo>
                    <a:pt x="552" y="9524"/>
                    <a:pt x="326" y="9449"/>
                    <a:pt x="276" y="9424"/>
                  </a:cubicBezTo>
                  <a:cubicBezTo>
                    <a:pt x="251" y="9424"/>
                    <a:pt x="226" y="9374"/>
                    <a:pt x="226" y="9349"/>
                  </a:cubicBezTo>
                  <a:cubicBezTo>
                    <a:pt x="301" y="9148"/>
                    <a:pt x="1654" y="4863"/>
                    <a:pt x="3609" y="2807"/>
                  </a:cubicBezTo>
                  <a:cubicBezTo>
                    <a:pt x="5238" y="1103"/>
                    <a:pt x="7394" y="527"/>
                    <a:pt x="8221" y="376"/>
                  </a:cubicBezTo>
                  <a:lnTo>
                    <a:pt x="8221" y="376"/>
                  </a:lnTo>
                  <a:cubicBezTo>
                    <a:pt x="8196" y="452"/>
                    <a:pt x="8246" y="552"/>
                    <a:pt x="8321" y="602"/>
                  </a:cubicBezTo>
                  <a:cubicBezTo>
                    <a:pt x="8321" y="602"/>
                    <a:pt x="8346" y="627"/>
                    <a:pt x="8396" y="652"/>
                  </a:cubicBezTo>
                  <a:cubicBezTo>
                    <a:pt x="8647" y="853"/>
                    <a:pt x="10050" y="1730"/>
                    <a:pt x="11980" y="1730"/>
                  </a:cubicBezTo>
                  <a:cubicBezTo>
                    <a:pt x="13258" y="1730"/>
                    <a:pt x="14512" y="1329"/>
                    <a:pt x="15715" y="552"/>
                  </a:cubicBezTo>
                  <a:lnTo>
                    <a:pt x="15740" y="527"/>
                  </a:lnTo>
                  <a:cubicBezTo>
                    <a:pt x="15840" y="452"/>
                    <a:pt x="15890" y="351"/>
                    <a:pt x="15865" y="251"/>
                  </a:cubicBezTo>
                  <a:close/>
                  <a:moveTo>
                    <a:pt x="15614" y="0"/>
                  </a:moveTo>
                  <a:lnTo>
                    <a:pt x="15664" y="276"/>
                  </a:lnTo>
                  <a:cubicBezTo>
                    <a:pt x="15664" y="301"/>
                    <a:pt x="15664" y="326"/>
                    <a:pt x="15639" y="351"/>
                  </a:cubicBezTo>
                  <a:lnTo>
                    <a:pt x="15564" y="376"/>
                  </a:lnTo>
                  <a:cubicBezTo>
                    <a:pt x="14436" y="1128"/>
                    <a:pt x="13208" y="1529"/>
                    <a:pt x="11980" y="1529"/>
                  </a:cubicBezTo>
                  <a:cubicBezTo>
                    <a:pt x="10126" y="1529"/>
                    <a:pt x="8747" y="652"/>
                    <a:pt x="8496" y="502"/>
                  </a:cubicBezTo>
                  <a:cubicBezTo>
                    <a:pt x="8471" y="477"/>
                    <a:pt x="8446" y="452"/>
                    <a:pt x="8446" y="452"/>
                  </a:cubicBezTo>
                  <a:cubicBezTo>
                    <a:pt x="8421" y="427"/>
                    <a:pt x="8421" y="401"/>
                    <a:pt x="8421" y="376"/>
                  </a:cubicBezTo>
                  <a:lnTo>
                    <a:pt x="8446" y="101"/>
                  </a:lnTo>
                  <a:lnTo>
                    <a:pt x="8446" y="101"/>
                  </a:lnTo>
                  <a:lnTo>
                    <a:pt x="8296" y="126"/>
                  </a:lnTo>
                  <a:cubicBezTo>
                    <a:pt x="7619" y="251"/>
                    <a:pt x="5213" y="802"/>
                    <a:pt x="3459" y="2657"/>
                  </a:cubicBezTo>
                  <a:cubicBezTo>
                    <a:pt x="1454" y="4762"/>
                    <a:pt x="100" y="9098"/>
                    <a:pt x="25" y="9274"/>
                  </a:cubicBezTo>
                  <a:cubicBezTo>
                    <a:pt x="0" y="9424"/>
                    <a:pt x="75" y="9574"/>
                    <a:pt x="226" y="9625"/>
                  </a:cubicBezTo>
                  <a:cubicBezTo>
                    <a:pt x="276" y="9650"/>
                    <a:pt x="476" y="9725"/>
                    <a:pt x="802" y="9825"/>
                  </a:cubicBezTo>
                  <a:cubicBezTo>
                    <a:pt x="902" y="9875"/>
                    <a:pt x="1028" y="9900"/>
                    <a:pt x="1153" y="9950"/>
                  </a:cubicBezTo>
                  <a:cubicBezTo>
                    <a:pt x="2055" y="10226"/>
                    <a:pt x="3333" y="10577"/>
                    <a:pt x="4336" y="10702"/>
                  </a:cubicBezTo>
                  <a:cubicBezTo>
                    <a:pt x="4110" y="12256"/>
                    <a:pt x="3258" y="18747"/>
                    <a:pt x="2857" y="20953"/>
                  </a:cubicBezTo>
                  <a:cubicBezTo>
                    <a:pt x="2832" y="21103"/>
                    <a:pt x="2807" y="21229"/>
                    <a:pt x="2782" y="21329"/>
                  </a:cubicBezTo>
                  <a:cubicBezTo>
                    <a:pt x="2782" y="21429"/>
                    <a:pt x="2807" y="21504"/>
                    <a:pt x="2857" y="21580"/>
                  </a:cubicBezTo>
                  <a:cubicBezTo>
                    <a:pt x="2882" y="21605"/>
                    <a:pt x="2907" y="21630"/>
                    <a:pt x="2932" y="21630"/>
                  </a:cubicBezTo>
                  <a:cubicBezTo>
                    <a:pt x="2932" y="21655"/>
                    <a:pt x="3058" y="21705"/>
                    <a:pt x="3283" y="21805"/>
                  </a:cubicBezTo>
                  <a:cubicBezTo>
                    <a:pt x="3810" y="21930"/>
                    <a:pt x="4336" y="22031"/>
                    <a:pt x="4862" y="22106"/>
                  </a:cubicBezTo>
                  <a:cubicBezTo>
                    <a:pt x="6817" y="22432"/>
                    <a:pt x="8822" y="22607"/>
                    <a:pt x="10827" y="22607"/>
                  </a:cubicBezTo>
                  <a:cubicBezTo>
                    <a:pt x="11554" y="22607"/>
                    <a:pt x="12281" y="22582"/>
                    <a:pt x="12983" y="22532"/>
                  </a:cubicBezTo>
                  <a:cubicBezTo>
                    <a:pt x="15564" y="22382"/>
                    <a:pt x="18171" y="21981"/>
                    <a:pt x="20727" y="21304"/>
                  </a:cubicBezTo>
                  <a:lnTo>
                    <a:pt x="20777" y="21304"/>
                  </a:lnTo>
                  <a:cubicBezTo>
                    <a:pt x="20877" y="21279"/>
                    <a:pt x="20978" y="21254"/>
                    <a:pt x="21078" y="21229"/>
                  </a:cubicBezTo>
                  <a:lnTo>
                    <a:pt x="21153" y="21204"/>
                  </a:lnTo>
                  <a:lnTo>
                    <a:pt x="21153" y="21128"/>
                  </a:lnTo>
                  <a:cubicBezTo>
                    <a:pt x="21078" y="18848"/>
                    <a:pt x="20877" y="13259"/>
                    <a:pt x="20702" y="10076"/>
                  </a:cubicBezTo>
                  <a:cubicBezTo>
                    <a:pt x="21053" y="10001"/>
                    <a:pt x="21705" y="9800"/>
                    <a:pt x="22481" y="9374"/>
                  </a:cubicBezTo>
                  <a:cubicBezTo>
                    <a:pt x="22607" y="9324"/>
                    <a:pt x="22707" y="9249"/>
                    <a:pt x="22832" y="9199"/>
                  </a:cubicBezTo>
                  <a:cubicBezTo>
                    <a:pt x="23058" y="9073"/>
                    <a:pt x="23258" y="8948"/>
                    <a:pt x="23434" y="8798"/>
                  </a:cubicBezTo>
                  <a:cubicBezTo>
                    <a:pt x="23559" y="8722"/>
                    <a:pt x="23584" y="8597"/>
                    <a:pt x="23534" y="8472"/>
                  </a:cubicBezTo>
                  <a:cubicBezTo>
                    <a:pt x="23459" y="8271"/>
                    <a:pt x="21429" y="3484"/>
                    <a:pt x="20050" y="1880"/>
                  </a:cubicBezTo>
                  <a:cubicBezTo>
                    <a:pt x="18722" y="376"/>
                    <a:pt x="16241" y="76"/>
                    <a:pt x="15740" y="26"/>
                  </a:cubicBezTo>
                  <a:lnTo>
                    <a:pt x="1561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p25"/>
            <p:cNvSpPr/>
            <p:nvPr/>
          </p:nvSpPr>
          <p:spPr>
            <a:xfrm>
              <a:off x="6037865" y="2404708"/>
              <a:ext cx="1003913" cy="876170"/>
            </a:xfrm>
            <a:custGeom>
              <a:avLst/>
              <a:gdLst/>
              <a:ahLst/>
              <a:cxnLst/>
              <a:rect l="l" t="t" r="r" b="b"/>
              <a:pathLst>
                <a:path w="23836" h="20803" extrusionOk="0">
                  <a:moveTo>
                    <a:pt x="19148" y="1"/>
                  </a:moveTo>
                  <a:cubicBezTo>
                    <a:pt x="19098" y="1"/>
                    <a:pt x="19023" y="26"/>
                    <a:pt x="18998" y="101"/>
                  </a:cubicBezTo>
                  <a:cubicBezTo>
                    <a:pt x="18150" y="1345"/>
                    <a:pt x="17018" y="1708"/>
                    <a:pt x="15988" y="1708"/>
                  </a:cubicBezTo>
                  <a:cubicBezTo>
                    <a:pt x="14613" y="1708"/>
                    <a:pt x="13420" y="1060"/>
                    <a:pt x="13334" y="1003"/>
                  </a:cubicBezTo>
                  <a:cubicBezTo>
                    <a:pt x="13309" y="991"/>
                    <a:pt x="13284" y="984"/>
                    <a:pt x="13259" y="984"/>
                  </a:cubicBezTo>
                  <a:cubicBezTo>
                    <a:pt x="13234" y="984"/>
                    <a:pt x="13208" y="991"/>
                    <a:pt x="13183" y="1003"/>
                  </a:cubicBezTo>
                  <a:cubicBezTo>
                    <a:pt x="13133" y="1028"/>
                    <a:pt x="13083" y="1053"/>
                    <a:pt x="13058" y="1103"/>
                  </a:cubicBezTo>
                  <a:cubicBezTo>
                    <a:pt x="12582" y="2507"/>
                    <a:pt x="11805" y="3434"/>
                    <a:pt x="10777" y="3910"/>
                  </a:cubicBezTo>
                  <a:cubicBezTo>
                    <a:pt x="10202" y="4183"/>
                    <a:pt x="9616" y="4267"/>
                    <a:pt x="9114" y="4267"/>
                  </a:cubicBezTo>
                  <a:cubicBezTo>
                    <a:pt x="8325" y="4267"/>
                    <a:pt x="7745" y="4061"/>
                    <a:pt x="7745" y="4061"/>
                  </a:cubicBezTo>
                  <a:cubicBezTo>
                    <a:pt x="7721" y="4055"/>
                    <a:pt x="7697" y="4052"/>
                    <a:pt x="7675" y="4052"/>
                  </a:cubicBezTo>
                  <a:cubicBezTo>
                    <a:pt x="7601" y="4052"/>
                    <a:pt x="7538" y="4084"/>
                    <a:pt x="7519" y="4161"/>
                  </a:cubicBezTo>
                  <a:cubicBezTo>
                    <a:pt x="6165" y="7214"/>
                    <a:pt x="4451" y="7543"/>
                    <a:pt x="3787" y="7543"/>
                  </a:cubicBezTo>
                  <a:cubicBezTo>
                    <a:pt x="3627" y="7543"/>
                    <a:pt x="3529" y="7524"/>
                    <a:pt x="3509" y="7519"/>
                  </a:cubicBezTo>
                  <a:lnTo>
                    <a:pt x="3459" y="7519"/>
                  </a:lnTo>
                  <a:cubicBezTo>
                    <a:pt x="3459" y="7519"/>
                    <a:pt x="2983" y="7569"/>
                    <a:pt x="2381" y="7770"/>
                  </a:cubicBezTo>
                  <a:cubicBezTo>
                    <a:pt x="2381" y="7895"/>
                    <a:pt x="2356" y="8021"/>
                    <a:pt x="2356" y="8146"/>
                  </a:cubicBezTo>
                  <a:cubicBezTo>
                    <a:pt x="2331" y="8371"/>
                    <a:pt x="2331" y="8572"/>
                    <a:pt x="2331" y="8798"/>
                  </a:cubicBezTo>
                  <a:cubicBezTo>
                    <a:pt x="2331" y="8871"/>
                    <a:pt x="2280" y="8910"/>
                    <a:pt x="2228" y="8910"/>
                  </a:cubicBezTo>
                  <a:cubicBezTo>
                    <a:pt x="2190" y="8910"/>
                    <a:pt x="2152" y="8890"/>
                    <a:pt x="2131" y="8848"/>
                  </a:cubicBezTo>
                  <a:cubicBezTo>
                    <a:pt x="2030" y="8697"/>
                    <a:pt x="1930" y="8547"/>
                    <a:pt x="1855" y="8397"/>
                  </a:cubicBezTo>
                  <a:cubicBezTo>
                    <a:pt x="1780" y="8296"/>
                    <a:pt x="1730" y="8196"/>
                    <a:pt x="1680" y="8096"/>
                  </a:cubicBezTo>
                  <a:cubicBezTo>
                    <a:pt x="827" y="8547"/>
                    <a:pt x="0" y="9399"/>
                    <a:pt x="0" y="10928"/>
                  </a:cubicBezTo>
                  <a:cubicBezTo>
                    <a:pt x="0" y="11730"/>
                    <a:pt x="251" y="12407"/>
                    <a:pt x="777" y="12908"/>
                  </a:cubicBezTo>
                  <a:cubicBezTo>
                    <a:pt x="1680" y="13810"/>
                    <a:pt x="3133" y="13935"/>
                    <a:pt x="3584" y="13935"/>
                  </a:cubicBezTo>
                  <a:cubicBezTo>
                    <a:pt x="3735" y="14412"/>
                    <a:pt x="4261" y="16091"/>
                    <a:pt x="5665" y="17670"/>
                  </a:cubicBezTo>
                  <a:cubicBezTo>
                    <a:pt x="5740" y="17770"/>
                    <a:pt x="5840" y="17870"/>
                    <a:pt x="5940" y="17971"/>
                  </a:cubicBezTo>
                  <a:cubicBezTo>
                    <a:pt x="6817" y="18898"/>
                    <a:pt x="7995" y="19750"/>
                    <a:pt x="9574" y="20251"/>
                  </a:cubicBezTo>
                  <a:cubicBezTo>
                    <a:pt x="9700" y="20301"/>
                    <a:pt x="9800" y="20326"/>
                    <a:pt x="9925" y="20377"/>
                  </a:cubicBezTo>
                  <a:cubicBezTo>
                    <a:pt x="10853" y="20627"/>
                    <a:pt x="11905" y="20803"/>
                    <a:pt x="13083" y="20803"/>
                  </a:cubicBezTo>
                  <a:cubicBezTo>
                    <a:pt x="13484" y="20803"/>
                    <a:pt x="13910" y="20778"/>
                    <a:pt x="14336" y="20753"/>
                  </a:cubicBezTo>
                  <a:cubicBezTo>
                    <a:pt x="14963" y="20702"/>
                    <a:pt x="15564" y="20577"/>
                    <a:pt x="16141" y="20427"/>
                  </a:cubicBezTo>
                  <a:cubicBezTo>
                    <a:pt x="16266" y="20402"/>
                    <a:pt x="16366" y="20352"/>
                    <a:pt x="16492" y="20326"/>
                  </a:cubicBezTo>
                  <a:cubicBezTo>
                    <a:pt x="18221" y="19775"/>
                    <a:pt x="19675" y="18697"/>
                    <a:pt x="20803" y="17169"/>
                  </a:cubicBezTo>
                  <a:cubicBezTo>
                    <a:pt x="21379" y="16341"/>
                    <a:pt x="21855" y="15439"/>
                    <a:pt x="22256" y="14487"/>
                  </a:cubicBezTo>
                  <a:cubicBezTo>
                    <a:pt x="22281" y="14362"/>
                    <a:pt x="22331" y="14236"/>
                    <a:pt x="22381" y="14111"/>
                  </a:cubicBezTo>
                  <a:cubicBezTo>
                    <a:pt x="23835" y="10101"/>
                    <a:pt x="23635" y="5264"/>
                    <a:pt x="23008" y="2457"/>
                  </a:cubicBezTo>
                  <a:cubicBezTo>
                    <a:pt x="22983" y="2381"/>
                    <a:pt x="22908" y="2331"/>
                    <a:pt x="22833" y="2331"/>
                  </a:cubicBezTo>
                  <a:cubicBezTo>
                    <a:pt x="20226" y="2131"/>
                    <a:pt x="19349" y="201"/>
                    <a:pt x="19299" y="126"/>
                  </a:cubicBezTo>
                  <a:cubicBezTo>
                    <a:pt x="19274" y="51"/>
                    <a:pt x="19224" y="26"/>
                    <a:pt x="19148" y="1"/>
                  </a:cubicBezTo>
                  <a:close/>
                </a:path>
              </a:pathLst>
            </a:custGeom>
            <a:solidFill>
              <a:srgbClr val="B86C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25"/>
            <p:cNvSpPr/>
            <p:nvPr/>
          </p:nvSpPr>
          <p:spPr>
            <a:xfrm>
              <a:off x="6033653" y="2400496"/>
              <a:ext cx="1010230" cy="884594"/>
            </a:xfrm>
            <a:custGeom>
              <a:avLst/>
              <a:gdLst/>
              <a:ahLst/>
              <a:cxnLst/>
              <a:rect l="l" t="t" r="r" b="b"/>
              <a:pathLst>
                <a:path w="23986" h="21003" extrusionOk="0">
                  <a:moveTo>
                    <a:pt x="19248" y="226"/>
                  </a:moveTo>
                  <a:cubicBezTo>
                    <a:pt x="19273" y="226"/>
                    <a:pt x="19298" y="226"/>
                    <a:pt x="19298" y="251"/>
                  </a:cubicBezTo>
                  <a:cubicBezTo>
                    <a:pt x="19349" y="351"/>
                    <a:pt x="20251" y="2331"/>
                    <a:pt x="22933" y="2532"/>
                  </a:cubicBezTo>
                  <a:cubicBezTo>
                    <a:pt x="22958" y="2532"/>
                    <a:pt x="22983" y="2557"/>
                    <a:pt x="23008" y="2582"/>
                  </a:cubicBezTo>
                  <a:cubicBezTo>
                    <a:pt x="23684" y="5614"/>
                    <a:pt x="23760" y="10351"/>
                    <a:pt x="22381" y="14186"/>
                  </a:cubicBezTo>
                  <a:cubicBezTo>
                    <a:pt x="22331" y="14311"/>
                    <a:pt x="22306" y="14411"/>
                    <a:pt x="22256" y="14537"/>
                  </a:cubicBezTo>
                  <a:cubicBezTo>
                    <a:pt x="21855" y="15539"/>
                    <a:pt x="21379" y="16441"/>
                    <a:pt x="20802" y="17193"/>
                  </a:cubicBezTo>
                  <a:cubicBezTo>
                    <a:pt x="19699" y="18722"/>
                    <a:pt x="18271" y="19775"/>
                    <a:pt x="16542" y="20326"/>
                  </a:cubicBezTo>
                  <a:cubicBezTo>
                    <a:pt x="16441" y="20351"/>
                    <a:pt x="16341" y="20401"/>
                    <a:pt x="16216" y="20426"/>
                  </a:cubicBezTo>
                  <a:cubicBezTo>
                    <a:pt x="15639" y="20577"/>
                    <a:pt x="15038" y="20677"/>
                    <a:pt x="14411" y="20752"/>
                  </a:cubicBezTo>
                  <a:cubicBezTo>
                    <a:pt x="14016" y="20784"/>
                    <a:pt x="13630" y="20799"/>
                    <a:pt x="13251" y="20799"/>
                  </a:cubicBezTo>
                  <a:cubicBezTo>
                    <a:pt x="12113" y="20799"/>
                    <a:pt x="11047" y="20658"/>
                    <a:pt x="10050" y="20376"/>
                  </a:cubicBezTo>
                  <a:cubicBezTo>
                    <a:pt x="9925" y="20326"/>
                    <a:pt x="9825" y="20301"/>
                    <a:pt x="9699" y="20276"/>
                  </a:cubicBezTo>
                  <a:cubicBezTo>
                    <a:pt x="8321" y="19800"/>
                    <a:pt x="7118" y="19048"/>
                    <a:pt x="6115" y="17995"/>
                  </a:cubicBezTo>
                  <a:cubicBezTo>
                    <a:pt x="6015" y="17895"/>
                    <a:pt x="5915" y="17795"/>
                    <a:pt x="5840" y="17695"/>
                  </a:cubicBezTo>
                  <a:cubicBezTo>
                    <a:pt x="4461" y="16141"/>
                    <a:pt x="3935" y="14487"/>
                    <a:pt x="3785" y="14010"/>
                  </a:cubicBezTo>
                  <a:lnTo>
                    <a:pt x="3785" y="13935"/>
                  </a:lnTo>
                  <a:lnTo>
                    <a:pt x="3709" y="13935"/>
                  </a:lnTo>
                  <a:cubicBezTo>
                    <a:pt x="3283" y="13910"/>
                    <a:pt x="1855" y="13810"/>
                    <a:pt x="953" y="12933"/>
                  </a:cubicBezTo>
                  <a:cubicBezTo>
                    <a:pt x="451" y="12431"/>
                    <a:pt x="201" y="11805"/>
                    <a:pt x="201" y="11028"/>
                  </a:cubicBezTo>
                  <a:cubicBezTo>
                    <a:pt x="201" y="9825"/>
                    <a:pt x="727" y="8923"/>
                    <a:pt x="1755" y="8321"/>
                  </a:cubicBezTo>
                  <a:cubicBezTo>
                    <a:pt x="1780" y="8396"/>
                    <a:pt x="1805" y="8471"/>
                    <a:pt x="1855" y="8547"/>
                  </a:cubicBezTo>
                  <a:cubicBezTo>
                    <a:pt x="1955" y="8722"/>
                    <a:pt x="2055" y="8873"/>
                    <a:pt x="2130" y="9023"/>
                  </a:cubicBezTo>
                  <a:cubicBezTo>
                    <a:pt x="2187" y="9079"/>
                    <a:pt x="2257" y="9107"/>
                    <a:pt x="2321" y="9107"/>
                  </a:cubicBezTo>
                  <a:cubicBezTo>
                    <a:pt x="2342" y="9107"/>
                    <a:pt x="2362" y="9104"/>
                    <a:pt x="2381" y="9098"/>
                  </a:cubicBezTo>
                  <a:cubicBezTo>
                    <a:pt x="2481" y="9073"/>
                    <a:pt x="2531" y="8998"/>
                    <a:pt x="2531" y="8898"/>
                  </a:cubicBezTo>
                  <a:cubicBezTo>
                    <a:pt x="2531" y="8697"/>
                    <a:pt x="2557" y="8471"/>
                    <a:pt x="2557" y="8246"/>
                  </a:cubicBezTo>
                  <a:cubicBezTo>
                    <a:pt x="2557" y="8146"/>
                    <a:pt x="2582" y="8045"/>
                    <a:pt x="2582" y="7945"/>
                  </a:cubicBezTo>
                  <a:cubicBezTo>
                    <a:pt x="3108" y="7770"/>
                    <a:pt x="3534" y="7720"/>
                    <a:pt x="3584" y="7720"/>
                  </a:cubicBezTo>
                  <a:cubicBezTo>
                    <a:pt x="3604" y="7725"/>
                    <a:pt x="3709" y="7745"/>
                    <a:pt x="3879" y="7745"/>
                  </a:cubicBezTo>
                  <a:cubicBezTo>
                    <a:pt x="4571" y="7745"/>
                    <a:pt x="6331" y="7405"/>
                    <a:pt x="7719" y="4286"/>
                  </a:cubicBezTo>
                  <a:cubicBezTo>
                    <a:pt x="7719" y="4268"/>
                    <a:pt x="7745" y="4251"/>
                    <a:pt x="7768" y="4251"/>
                  </a:cubicBezTo>
                  <a:cubicBezTo>
                    <a:pt x="7778" y="4251"/>
                    <a:pt x="7787" y="4254"/>
                    <a:pt x="7795" y="4261"/>
                  </a:cubicBezTo>
                  <a:cubicBezTo>
                    <a:pt x="7810" y="4261"/>
                    <a:pt x="8410" y="4478"/>
                    <a:pt x="9224" y="4478"/>
                  </a:cubicBezTo>
                  <a:cubicBezTo>
                    <a:pt x="9738" y="4478"/>
                    <a:pt x="10336" y="4392"/>
                    <a:pt x="10928" y="4111"/>
                  </a:cubicBezTo>
                  <a:cubicBezTo>
                    <a:pt x="11980" y="3634"/>
                    <a:pt x="12757" y="2657"/>
                    <a:pt x="13258" y="1253"/>
                  </a:cubicBezTo>
                  <a:cubicBezTo>
                    <a:pt x="13283" y="1228"/>
                    <a:pt x="13283" y="1203"/>
                    <a:pt x="13308" y="1203"/>
                  </a:cubicBezTo>
                  <a:lnTo>
                    <a:pt x="13384" y="1203"/>
                  </a:lnTo>
                  <a:cubicBezTo>
                    <a:pt x="13469" y="1246"/>
                    <a:pt x="14682" y="1902"/>
                    <a:pt x="16085" y="1902"/>
                  </a:cubicBezTo>
                  <a:cubicBezTo>
                    <a:pt x="17140" y="1902"/>
                    <a:pt x="18302" y="1531"/>
                    <a:pt x="19173" y="251"/>
                  </a:cubicBezTo>
                  <a:cubicBezTo>
                    <a:pt x="19198" y="226"/>
                    <a:pt x="19223" y="226"/>
                    <a:pt x="19248" y="226"/>
                  </a:cubicBezTo>
                  <a:close/>
                  <a:moveTo>
                    <a:pt x="19248" y="0"/>
                  </a:moveTo>
                  <a:cubicBezTo>
                    <a:pt x="19173" y="0"/>
                    <a:pt x="19073" y="50"/>
                    <a:pt x="18998" y="126"/>
                  </a:cubicBezTo>
                  <a:cubicBezTo>
                    <a:pt x="18180" y="1341"/>
                    <a:pt x="17072" y="1693"/>
                    <a:pt x="16063" y="1693"/>
                  </a:cubicBezTo>
                  <a:cubicBezTo>
                    <a:pt x="14721" y="1693"/>
                    <a:pt x="13555" y="1071"/>
                    <a:pt x="13484" y="1028"/>
                  </a:cubicBezTo>
                  <a:cubicBezTo>
                    <a:pt x="13440" y="998"/>
                    <a:pt x="13387" y="986"/>
                    <a:pt x="13336" y="986"/>
                  </a:cubicBezTo>
                  <a:cubicBezTo>
                    <a:pt x="13300" y="986"/>
                    <a:pt x="13264" y="992"/>
                    <a:pt x="13233" y="1003"/>
                  </a:cubicBezTo>
                  <a:cubicBezTo>
                    <a:pt x="13158" y="1028"/>
                    <a:pt x="13108" y="1103"/>
                    <a:pt x="13083" y="1178"/>
                  </a:cubicBezTo>
                  <a:cubicBezTo>
                    <a:pt x="12582" y="2532"/>
                    <a:pt x="11830" y="3459"/>
                    <a:pt x="10852" y="3935"/>
                  </a:cubicBezTo>
                  <a:cubicBezTo>
                    <a:pt x="10300" y="4192"/>
                    <a:pt x="9739" y="4272"/>
                    <a:pt x="9256" y="4272"/>
                  </a:cubicBezTo>
                  <a:cubicBezTo>
                    <a:pt x="8469" y="4272"/>
                    <a:pt x="7885" y="4060"/>
                    <a:pt x="7870" y="4060"/>
                  </a:cubicBezTo>
                  <a:cubicBezTo>
                    <a:pt x="7839" y="4048"/>
                    <a:pt x="7806" y="4042"/>
                    <a:pt x="7773" y="4042"/>
                  </a:cubicBezTo>
                  <a:cubicBezTo>
                    <a:pt x="7674" y="4042"/>
                    <a:pt x="7575" y="4098"/>
                    <a:pt x="7519" y="4211"/>
                  </a:cubicBezTo>
                  <a:cubicBezTo>
                    <a:pt x="6176" y="7222"/>
                    <a:pt x="4520" y="7541"/>
                    <a:pt x="3890" y="7541"/>
                  </a:cubicBezTo>
                  <a:cubicBezTo>
                    <a:pt x="3744" y="7541"/>
                    <a:pt x="3653" y="7524"/>
                    <a:pt x="3634" y="7519"/>
                  </a:cubicBezTo>
                  <a:lnTo>
                    <a:pt x="3559" y="7519"/>
                  </a:lnTo>
                  <a:cubicBezTo>
                    <a:pt x="3509" y="7519"/>
                    <a:pt x="3033" y="7569"/>
                    <a:pt x="2456" y="7770"/>
                  </a:cubicBezTo>
                  <a:lnTo>
                    <a:pt x="2381" y="7795"/>
                  </a:lnTo>
                  <a:lnTo>
                    <a:pt x="2381" y="7870"/>
                  </a:lnTo>
                  <a:cubicBezTo>
                    <a:pt x="2356" y="7995"/>
                    <a:pt x="2356" y="8121"/>
                    <a:pt x="2356" y="8246"/>
                  </a:cubicBezTo>
                  <a:cubicBezTo>
                    <a:pt x="2331" y="8471"/>
                    <a:pt x="2331" y="8697"/>
                    <a:pt x="2306" y="8898"/>
                  </a:cubicBezTo>
                  <a:cubicBezTo>
                    <a:pt x="2231" y="8747"/>
                    <a:pt x="2130" y="8597"/>
                    <a:pt x="2030" y="8446"/>
                  </a:cubicBezTo>
                  <a:cubicBezTo>
                    <a:pt x="1980" y="8346"/>
                    <a:pt x="1930" y="8246"/>
                    <a:pt x="1880" y="8146"/>
                  </a:cubicBezTo>
                  <a:lnTo>
                    <a:pt x="1830" y="8045"/>
                  </a:lnTo>
                  <a:lnTo>
                    <a:pt x="1729" y="8096"/>
                  </a:lnTo>
                  <a:cubicBezTo>
                    <a:pt x="602" y="8722"/>
                    <a:pt x="0" y="9725"/>
                    <a:pt x="0" y="11028"/>
                  </a:cubicBezTo>
                  <a:cubicBezTo>
                    <a:pt x="0" y="11855"/>
                    <a:pt x="276" y="12557"/>
                    <a:pt x="802" y="13083"/>
                  </a:cubicBezTo>
                  <a:cubicBezTo>
                    <a:pt x="1704" y="13960"/>
                    <a:pt x="3108" y="14111"/>
                    <a:pt x="3609" y="14136"/>
                  </a:cubicBezTo>
                  <a:cubicBezTo>
                    <a:pt x="3785" y="14712"/>
                    <a:pt x="4336" y="16316"/>
                    <a:pt x="5664" y="17845"/>
                  </a:cubicBezTo>
                  <a:cubicBezTo>
                    <a:pt x="5765" y="17945"/>
                    <a:pt x="5865" y="18045"/>
                    <a:pt x="5965" y="18146"/>
                  </a:cubicBezTo>
                  <a:cubicBezTo>
                    <a:pt x="6993" y="19223"/>
                    <a:pt x="8221" y="20000"/>
                    <a:pt x="9649" y="20452"/>
                  </a:cubicBezTo>
                  <a:cubicBezTo>
                    <a:pt x="9750" y="20502"/>
                    <a:pt x="9875" y="20527"/>
                    <a:pt x="10000" y="20577"/>
                  </a:cubicBezTo>
                  <a:cubicBezTo>
                    <a:pt x="10978" y="20853"/>
                    <a:pt x="12055" y="21003"/>
                    <a:pt x="13183" y="21003"/>
                  </a:cubicBezTo>
                  <a:cubicBezTo>
                    <a:pt x="13584" y="21003"/>
                    <a:pt x="14010" y="20978"/>
                    <a:pt x="14436" y="20953"/>
                  </a:cubicBezTo>
                  <a:cubicBezTo>
                    <a:pt x="15063" y="20903"/>
                    <a:pt x="15689" y="20777"/>
                    <a:pt x="16266" y="20627"/>
                  </a:cubicBezTo>
                  <a:cubicBezTo>
                    <a:pt x="16391" y="20602"/>
                    <a:pt x="16491" y="20552"/>
                    <a:pt x="16617" y="20527"/>
                  </a:cubicBezTo>
                  <a:cubicBezTo>
                    <a:pt x="18371" y="19950"/>
                    <a:pt x="19850" y="18873"/>
                    <a:pt x="20978" y="17319"/>
                  </a:cubicBezTo>
                  <a:cubicBezTo>
                    <a:pt x="21554" y="16542"/>
                    <a:pt x="22055" y="15639"/>
                    <a:pt x="22431" y="14612"/>
                  </a:cubicBezTo>
                  <a:cubicBezTo>
                    <a:pt x="22481" y="14487"/>
                    <a:pt x="22532" y="14361"/>
                    <a:pt x="22582" y="14236"/>
                  </a:cubicBezTo>
                  <a:cubicBezTo>
                    <a:pt x="23985" y="10401"/>
                    <a:pt x="23910" y="5589"/>
                    <a:pt x="23208" y="2532"/>
                  </a:cubicBezTo>
                  <a:cubicBezTo>
                    <a:pt x="23183" y="2431"/>
                    <a:pt x="23083" y="2331"/>
                    <a:pt x="22958" y="2331"/>
                  </a:cubicBezTo>
                  <a:cubicBezTo>
                    <a:pt x="20401" y="2131"/>
                    <a:pt x="19524" y="251"/>
                    <a:pt x="19499" y="176"/>
                  </a:cubicBezTo>
                  <a:cubicBezTo>
                    <a:pt x="19449" y="75"/>
                    <a:pt x="19374" y="25"/>
                    <a:pt x="192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25"/>
            <p:cNvSpPr/>
            <p:nvPr/>
          </p:nvSpPr>
          <p:spPr>
            <a:xfrm>
              <a:off x="5965044" y="2260454"/>
              <a:ext cx="231309" cy="519519"/>
            </a:xfrm>
            <a:custGeom>
              <a:avLst/>
              <a:gdLst/>
              <a:ahLst/>
              <a:cxnLst/>
              <a:rect l="l" t="t" r="r" b="b"/>
              <a:pathLst>
                <a:path w="5492" h="12335" extrusionOk="0">
                  <a:moveTo>
                    <a:pt x="3314" y="0"/>
                  </a:moveTo>
                  <a:cubicBezTo>
                    <a:pt x="3296" y="0"/>
                    <a:pt x="3278" y="5"/>
                    <a:pt x="3258" y="17"/>
                  </a:cubicBezTo>
                  <a:cubicBezTo>
                    <a:pt x="2055" y="644"/>
                    <a:pt x="1228" y="1771"/>
                    <a:pt x="727" y="2999"/>
                  </a:cubicBezTo>
                  <a:cubicBezTo>
                    <a:pt x="201" y="4328"/>
                    <a:pt x="0" y="5832"/>
                    <a:pt x="175" y="7260"/>
                  </a:cubicBezTo>
                  <a:cubicBezTo>
                    <a:pt x="276" y="8137"/>
                    <a:pt x="526" y="9015"/>
                    <a:pt x="977" y="9766"/>
                  </a:cubicBezTo>
                  <a:cubicBezTo>
                    <a:pt x="1003" y="9804"/>
                    <a:pt x="1040" y="9823"/>
                    <a:pt x="1078" y="9823"/>
                  </a:cubicBezTo>
                  <a:cubicBezTo>
                    <a:pt x="1115" y="9823"/>
                    <a:pt x="1153" y="9804"/>
                    <a:pt x="1178" y="9766"/>
                  </a:cubicBezTo>
                  <a:cubicBezTo>
                    <a:pt x="1579" y="9015"/>
                    <a:pt x="2080" y="8313"/>
                    <a:pt x="2682" y="7711"/>
                  </a:cubicBezTo>
                  <a:lnTo>
                    <a:pt x="2682" y="7711"/>
                  </a:lnTo>
                  <a:cubicBezTo>
                    <a:pt x="2582" y="9015"/>
                    <a:pt x="2832" y="10343"/>
                    <a:pt x="3409" y="11521"/>
                  </a:cubicBezTo>
                  <a:cubicBezTo>
                    <a:pt x="3459" y="11621"/>
                    <a:pt x="3509" y="11721"/>
                    <a:pt x="3584" y="11822"/>
                  </a:cubicBezTo>
                  <a:cubicBezTo>
                    <a:pt x="3659" y="11972"/>
                    <a:pt x="3759" y="12122"/>
                    <a:pt x="3860" y="12273"/>
                  </a:cubicBezTo>
                  <a:cubicBezTo>
                    <a:pt x="3881" y="12315"/>
                    <a:pt x="3919" y="12335"/>
                    <a:pt x="3957" y="12335"/>
                  </a:cubicBezTo>
                  <a:cubicBezTo>
                    <a:pt x="4009" y="12335"/>
                    <a:pt x="4060" y="12296"/>
                    <a:pt x="4060" y="12223"/>
                  </a:cubicBezTo>
                  <a:cubicBezTo>
                    <a:pt x="4060" y="11997"/>
                    <a:pt x="4060" y="11796"/>
                    <a:pt x="4085" y="11571"/>
                  </a:cubicBezTo>
                  <a:cubicBezTo>
                    <a:pt x="4085" y="11446"/>
                    <a:pt x="4110" y="11320"/>
                    <a:pt x="4110" y="11195"/>
                  </a:cubicBezTo>
                  <a:cubicBezTo>
                    <a:pt x="4261" y="9716"/>
                    <a:pt x="4712" y="8288"/>
                    <a:pt x="5439" y="7010"/>
                  </a:cubicBezTo>
                  <a:cubicBezTo>
                    <a:pt x="5492" y="6921"/>
                    <a:pt x="5407" y="6832"/>
                    <a:pt x="5326" y="6832"/>
                  </a:cubicBezTo>
                  <a:cubicBezTo>
                    <a:pt x="5293" y="6832"/>
                    <a:pt x="5260" y="6847"/>
                    <a:pt x="5238" y="6884"/>
                  </a:cubicBezTo>
                  <a:cubicBezTo>
                    <a:pt x="4486" y="8238"/>
                    <a:pt x="4010" y="9741"/>
                    <a:pt x="3885" y="11295"/>
                  </a:cubicBezTo>
                  <a:cubicBezTo>
                    <a:pt x="3885" y="11421"/>
                    <a:pt x="3860" y="11546"/>
                    <a:pt x="3860" y="11671"/>
                  </a:cubicBezTo>
                  <a:cubicBezTo>
                    <a:pt x="3860" y="11721"/>
                    <a:pt x="3860" y="11796"/>
                    <a:pt x="3860" y="11847"/>
                  </a:cubicBezTo>
                  <a:cubicBezTo>
                    <a:pt x="3835" y="11796"/>
                    <a:pt x="3785" y="11746"/>
                    <a:pt x="3759" y="11721"/>
                  </a:cubicBezTo>
                  <a:cubicBezTo>
                    <a:pt x="3709" y="11621"/>
                    <a:pt x="3659" y="11521"/>
                    <a:pt x="3609" y="11421"/>
                  </a:cubicBezTo>
                  <a:cubicBezTo>
                    <a:pt x="3008" y="10192"/>
                    <a:pt x="2757" y="8789"/>
                    <a:pt x="2932" y="7411"/>
                  </a:cubicBezTo>
                  <a:cubicBezTo>
                    <a:pt x="2949" y="7344"/>
                    <a:pt x="2888" y="7310"/>
                    <a:pt x="2830" y="7310"/>
                  </a:cubicBezTo>
                  <a:cubicBezTo>
                    <a:pt x="2802" y="7310"/>
                    <a:pt x="2774" y="7319"/>
                    <a:pt x="2757" y="7335"/>
                  </a:cubicBezTo>
                  <a:cubicBezTo>
                    <a:pt x="2080" y="7962"/>
                    <a:pt x="1529" y="8689"/>
                    <a:pt x="1078" y="9491"/>
                  </a:cubicBezTo>
                  <a:cubicBezTo>
                    <a:pt x="376" y="8213"/>
                    <a:pt x="251" y="6684"/>
                    <a:pt x="401" y="5255"/>
                  </a:cubicBezTo>
                  <a:cubicBezTo>
                    <a:pt x="551" y="3977"/>
                    <a:pt x="977" y="2674"/>
                    <a:pt x="1754" y="1621"/>
                  </a:cubicBezTo>
                  <a:cubicBezTo>
                    <a:pt x="2181" y="1045"/>
                    <a:pt x="2732" y="543"/>
                    <a:pt x="3358" y="192"/>
                  </a:cubicBezTo>
                  <a:cubicBezTo>
                    <a:pt x="3464" y="150"/>
                    <a:pt x="3409" y="0"/>
                    <a:pt x="33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p25"/>
            <p:cNvSpPr/>
            <p:nvPr/>
          </p:nvSpPr>
          <p:spPr>
            <a:xfrm>
              <a:off x="7093880" y="2490628"/>
              <a:ext cx="84067" cy="144631"/>
            </a:xfrm>
            <a:custGeom>
              <a:avLst/>
              <a:gdLst/>
              <a:ahLst/>
              <a:cxnLst/>
              <a:rect l="l" t="t" r="r" b="b"/>
              <a:pathLst>
                <a:path w="1996" h="3434" extrusionOk="0">
                  <a:moveTo>
                    <a:pt x="126" y="0"/>
                  </a:moveTo>
                  <a:cubicBezTo>
                    <a:pt x="62" y="0"/>
                    <a:pt x="1" y="54"/>
                    <a:pt x="15" y="141"/>
                  </a:cubicBezTo>
                  <a:cubicBezTo>
                    <a:pt x="316" y="1294"/>
                    <a:pt x="1243" y="2171"/>
                    <a:pt x="1469" y="3349"/>
                  </a:cubicBezTo>
                  <a:cubicBezTo>
                    <a:pt x="1481" y="3408"/>
                    <a:pt x="1521" y="3434"/>
                    <a:pt x="1565" y="3434"/>
                  </a:cubicBezTo>
                  <a:cubicBezTo>
                    <a:pt x="1614" y="3434"/>
                    <a:pt x="1668" y="3402"/>
                    <a:pt x="1694" y="3349"/>
                  </a:cubicBezTo>
                  <a:cubicBezTo>
                    <a:pt x="1995" y="2347"/>
                    <a:pt x="1870" y="1219"/>
                    <a:pt x="1319" y="316"/>
                  </a:cubicBezTo>
                  <a:cubicBezTo>
                    <a:pt x="1296" y="280"/>
                    <a:pt x="1266" y="265"/>
                    <a:pt x="1235" y="265"/>
                  </a:cubicBezTo>
                  <a:cubicBezTo>
                    <a:pt x="1162" y="265"/>
                    <a:pt x="1090" y="353"/>
                    <a:pt x="1143" y="442"/>
                  </a:cubicBezTo>
                  <a:cubicBezTo>
                    <a:pt x="1569" y="1169"/>
                    <a:pt x="1720" y="2046"/>
                    <a:pt x="1569" y="2898"/>
                  </a:cubicBezTo>
                  <a:cubicBezTo>
                    <a:pt x="1243" y="1895"/>
                    <a:pt x="491" y="1093"/>
                    <a:pt x="241" y="91"/>
                  </a:cubicBezTo>
                  <a:cubicBezTo>
                    <a:pt x="220" y="28"/>
                    <a:pt x="172" y="0"/>
                    <a:pt x="1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p25"/>
            <p:cNvSpPr/>
            <p:nvPr/>
          </p:nvSpPr>
          <p:spPr>
            <a:xfrm>
              <a:off x="5869395" y="2179546"/>
              <a:ext cx="200648" cy="230383"/>
            </a:xfrm>
            <a:custGeom>
              <a:avLst/>
              <a:gdLst/>
              <a:ahLst/>
              <a:cxnLst/>
              <a:rect l="l" t="t" r="r" b="b"/>
              <a:pathLst>
                <a:path w="4764" h="5470" extrusionOk="0">
                  <a:moveTo>
                    <a:pt x="4623" y="0"/>
                  </a:moveTo>
                  <a:cubicBezTo>
                    <a:pt x="4609" y="0"/>
                    <a:pt x="4593" y="3"/>
                    <a:pt x="4577" y="8"/>
                  </a:cubicBezTo>
                  <a:cubicBezTo>
                    <a:pt x="2797" y="660"/>
                    <a:pt x="1294" y="2063"/>
                    <a:pt x="492" y="3793"/>
                  </a:cubicBezTo>
                  <a:cubicBezTo>
                    <a:pt x="266" y="4294"/>
                    <a:pt x="116" y="4795"/>
                    <a:pt x="15" y="5347"/>
                  </a:cubicBezTo>
                  <a:cubicBezTo>
                    <a:pt x="0" y="5421"/>
                    <a:pt x="66" y="5469"/>
                    <a:pt x="126" y="5469"/>
                  </a:cubicBezTo>
                  <a:cubicBezTo>
                    <a:pt x="167" y="5469"/>
                    <a:pt x="206" y="5447"/>
                    <a:pt x="216" y="5397"/>
                  </a:cubicBezTo>
                  <a:cubicBezTo>
                    <a:pt x="567" y="3567"/>
                    <a:pt x="1695" y="1938"/>
                    <a:pt x="3248" y="910"/>
                  </a:cubicBezTo>
                  <a:cubicBezTo>
                    <a:pt x="3675" y="635"/>
                    <a:pt x="4151" y="384"/>
                    <a:pt x="4652" y="209"/>
                  </a:cubicBezTo>
                  <a:cubicBezTo>
                    <a:pt x="4764" y="164"/>
                    <a:pt x="4736" y="0"/>
                    <a:pt x="46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25"/>
            <p:cNvSpPr/>
            <p:nvPr/>
          </p:nvSpPr>
          <p:spPr>
            <a:xfrm>
              <a:off x="5913113" y="2278776"/>
              <a:ext cx="54121" cy="80192"/>
            </a:xfrm>
            <a:custGeom>
              <a:avLst/>
              <a:gdLst/>
              <a:ahLst/>
              <a:cxnLst/>
              <a:rect l="l" t="t" r="r" b="b"/>
              <a:pathLst>
                <a:path w="1285" h="1904" extrusionOk="0">
                  <a:moveTo>
                    <a:pt x="1110" y="0"/>
                  </a:moveTo>
                  <a:cubicBezTo>
                    <a:pt x="1083" y="0"/>
                    <a:pt x="1056" y="10"/>
                    <a:pt x="1033" y="33"/>
                  </a:cubicBezTo>
                  <a:cubicBezTo>
                    <a:pt x="581" y="534"/>
                    <a:pt x="231" y="1136"/>
                    <a:pt x="30" y="1762"/>
                  </a:cubicBezTo>
                  <a:cubicBezTo>
                    <a:pt x="1" y="1850"/>
                    <a:pt x="65" y="1903"/>
                    <a:pt x="129" y="1903"/>
                  </a:cubicBezTo>
                  <a:cubicBezTo>
                    <a:pt x="174" y="1903"/>
                    <a:pt x="220" y="1876"/>
                    <a:pt x="231" y="1813"/>
                  </a:cubicBezTo>
                  <a:cubicBezTo>
                    <a:pt x="431" y="1211"/>
                    <a:pt x="782" y="660"/>
                    <a:pt x="1208" y="183"/>
                  </a:cubicBezTo>
                  <a:cubicBezTo>
                    <a:pt x="1285" y="107"/>
                    <a:pt x="1199" y="0"/>
                    <a:pt x="1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25"/>
            <p:cNvSpPr/>
            <p:nvPr/>
          </p:nvSpPr>
          <p:spPr>
            <a:xfrm>
              <a:off x="5974520" y="2259022"/>
              <a:ext cx="11667" cy="9561"/>
            </a:xfrm>
            <a:custGeom>
              <a:avLst/>
              <a:gdLst/>
              <a:ahLst/>
              <a:cxnLst/>
              <a:rect l="l" t="t" r="r" b="b"/>
              <a:pathLst>
                <a:path w="277" h="227" extrusionOk="0">
                  <a:moveTo>
                    <a:pt x="126" y="1"/>
                  </a:moveTo>
                  <a:cubicBezTo>
                    <a:pt x="1" y="1"/>
                    <a:pt x="1" y="226"/>
                    <a:pt x="126" y="226"/>
                  </a:cubicBezTo>
                  <a:cubicBezTo>
                    <a:pt x="276" y="226"/>
                    <a:pt x="276"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7" name="Google Shape;2317;p25"/>
            <p:cNvSpPr/>
            <p:nvPr/>
          </p:nvSpPr>
          <p:spPr>
            <a:xfrm>
              <a:off x="5953419" y="2329780"/>
              <a:ext cx="19037" cy="31672"/>
            </a:xfrm>
            <a:custGeom>
              <a:avLst/>
              <a:gdLst/>
              <a:ahLst/>
              <a:cxnLst/>
              <a:rect l="l" t="t" r="r" b="b"/>
              <a:pathLst>
                <a:path w="452" h="752" extrusionOk="0">
                  <a:moveTo>
                    <a:pt x="351" y="0"/>
                  </a:moveTo>
                  <a:cubicBezTo>
                    <a:pt x="301" y="0"/>
                    <a:pt x="251" y="25"/>
                    <a:pt x="226" y="75"/>
                  </a:cubicBezTo>
                  <a:cubicBezTo>
                    <a:pt x="151" y="251"/>
                    <a:pt x="76" y="426"/>
                    <a:pt x="25" y="602"/>
                  </a:cubicBezTo>
                  <a:cubicBezTo>
                    <a:pt x="0" y="652"/>
                    <a:pt x="25" y="727"/>
                    <a:pt x="101" y="752"/>
                  </a:cubicBezTo>
                  <a:cubicBezTo>
                    <a:pt x="151" y="752"/>
                    <a:pt x="201" y="727"/>
                    <a:pt x="226" y="677"/>
                  </a:cubicBezTo>
                  <a:cubicBezTo>
                    <a:pt x="301" y="501"/>
                    <a:pt x="376" y="326"/>
                    <a:pt x="451" y="150"/>
                  </a:cubicBezTo>
                  <a:cubicBezTo>
                    <a:pt x="451" y="100"/>
                    <a:pt x="426" y="25"/>
                    <a:pt x="3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8" name="Google Shape;2318;p25"/>
            <p:cNvSpPr/>
            <p:nvPr/>
          </p:nvSpPr>
          <p:spPr>
            <a:xfrm>
              <a:off x="5968203" y="2336477"/>
              <a:ext cx="21143" cy="30956"/>
            </a:xfrm>
            <a:custGeom>
              <a:avLst/>
              <a:gdLst/>
              <a:ahLst/>
              <a:cxnLst/>
              <a:rect l="l" t="t" r="r" b="b"/>
              <a:pathLst>
                <a:path w="502" h="735" extrusionOk="0">
                  <a:moveTo>
                    <a:pt x="356" y="0"/>
                  </a:moveTo>
                  <a:cubicBezTo>
                    <a:pt x="322" y="0"/>
                    <a:pt x="291" y="12"/>
                    <a:pt x="276" y="42"/>
                  </a:cubicBezTo>
                  <a:cubicBezTo>
                    <a:pt x="201" y="217"/>
                    <a:pt x="126" y="392"/>
                    <a:pt x="25" y="568"/>
                  </a:cubicBezTo>
                  <a:cubicBezTo>
                    <a:pt x="0" y="618"/>
                    <a:pt x="0" y="693"/>
                    <a:pt x="75" y="718"/>
                  </a:cubicBezTo>
                  <a:cubicBezTo>
                    <a:pt x="96" y="729"/>
                    <a:pt x="121" y="735"/>
                    <a:pt x="145" y="735"/>
                  </a:cubicBezTo>
                  <a:cubicBezTo>
                    <a:pt x="179" y="735"/>
                    <a:pt x="211" y="723"/>
                    <a:pt x="226" y="693"/>
                  </a:cubicBezTo>
                  <a:cubicBezTo>
                    <a:pt x="301" y="518"/>
                    <a:pt x="401" y="342"/>
                    <a:pt x="476" y="167"/>
                  </a:cubicBezTo>
                  <a:cubicBezTo>
                    <a:pt x="501" y="117"/>
                    <a:pt x="501" y="42"/>
                    <a:pt x="426" y="17"/>
                  </a:cubicBezTo>
                  <a:cubicBezTo>
                    <a:pt x="406" y="6"/>
                    <a:pt x="380" y="0"/>
                    <a:pt x="3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p25"/>
            <p:cNvSpPr/>
            <p:nvPr/>
          </p:nvSpPr>
          <p:spPr>
            <a:xfrm>
              <a:off x="5928065" y="2486500"/>
              <a:ext cx="29187" cy="152465"/>
            </a:xfrm>
            <a:custGeom>
              <a:avLst/>
              <a:gdLst/>
              <a:ahLst/>
              <a:cxnLst/>
              <a:rect l="l" t="t" r="r" b="b"/>
              <a:pathLst>
                <a:path w="693" h="3620" extrusionOk="0">
                  <a:moveTo>
                    <a:pt x="208" y="1"/>
                  </a:moveTo>
                  <a:cubicBezTo>
                    <a:pt x="151" y="1"/>
                    <a:pt x="89" y="38"/>
                    <a:pt x="76" y="114"/>
                  </a:cubicBezTo>
                  <a:cubicBezTo>
                    <a:pt x="1" y="1267"/>
                    <a:pt x="126" y="2445"/>
                    <a:pt x="452" y="3547"/>
                  </a:cubicBezTo>
                  <a:cubicBezTo>
                    <a:pt x="472" y="3598"/>
                    <a:pt x="517" y="3620"/>
                    <a:pt x="561" y="3620"/>
                  </a:cubicBezTo>
                  <a:cubicBezTo>
                    <a:pt x="627" y="3620"/>
                    <a:pt x="692" y="3572"/>
                    <a:pt x="678" y="3497"/>
                  </a:cubicBezTo>
                  <a:cubicBezTo>
                    <a:pt x="352" y="2394"/>
                    <a:pt x="226" y="1241"/>
                    <a:pt x="302" y="114"/>
                  </a:cubicBezTo>
                  <a:cubicBezTo>
                    <a:pt x="314" y="38"/>
                    <a:pt x="264" y="1"/>
                    <a:pt x="2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25"/>
            <p:cNvSpPr/>
            <p:nvPr/>
          </p:nvSpPr>
          <p:spPr>
            <a:xfrm>
              <a:off x="5960790" y="2673882"/>
              <a:ext cx="12719" cy="9561"/>
            </a:xfrm>
            <a:custGeom>
              <a:avLst/>
              <a:gdLst/>
              <a:ahLst/>
              <a:cxnLst/>
              <a:rect l="l" t="t" r="r" b="b"/>
              <a:pathLst>
                <a:path w="302" h="227" extrusionOk="0">
                  <a:moveTo>
                    <a:pt x="151" y="1"/>
                  </a:moveTo>
                  <a:cubicBezTo>
                    <a:pt x="1" y="1"/>
                    <a:pt x="1" y="226"/>
                    <a:pt x="151" y="226"/>
                  </a:cubicBezTo>
                  <a:cubicBezTo>
                    <a:pt x="302" y="226"/>
                    <a:pt x="302"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25"/>
            <p:cNvSpPr/>
            <p:nvPr/>
          </p:nvSpPr>
          <p:spPr>
            <a:xfrm>
              <a:off x="5855243" y="2540074"/>
              <a:ext cx="34915" cy="83477"/>
            </a:xfrm>
            <a:custGeom>
              <a:avLst/>
              <a:gdLst/>
              <a:ahLst/>
              <a:cxnLst/>
              <a:rect l="l" t="t" r="r" b="b"/>
              <a:pathLst>
                <a:path w="829" h="1982" extrusionOk="0">
                  <a:moveTo>
                    <a:pt x="113" y="1"/>
                  </a:moveTo>
                  <a:cubicBezTo>
                    <a:pt x="57" y="1"/>
                    <a:pt x="1" y="32"/>
                    <a:pt x="1" y="95"/>
                  </a:cubicBezTo>
                  <a:cubicBezTo>
                    <a:pt x="26" y="746"/>
                    <a:pt x="226" y="1398"/>
                    <a:pt x="577" y="1924"/>
                  </a:cubicBezTo>
                  <a:cubicBezTo>
                    <a:pt x="601" y="1965"/>
                    <a:pt x="639" y="1982"/>
                    <a:pt x="676" y="1982"/>
                  </a:cubicBezTo>
                  <a:cubicBezTo>
                    <a:pt x="753" y="1982"/>
                    <a:pt x="828" y="1909"/>
                    <a:pt x="777" y="1824"/>
                  </a:cubicBezTo>
                  <a:cubicBezTo>
                    <a:pt x="452" y="1298"/>
                    <a:pt x="251" y="721"/>
                    <a:pt x="226" y="95"/>
                  </a:cubicBezTo>
                  <a:cubicBezTo>
                    <a:pt x="226" y="32"/>
                    <a:pt x="170" y="1"/>
                    <a:pt x="1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25"/>
            <p:cNvSpPr/>
            <p:nvPr/>
          </p:nvSpPr>
          <p:spPr>
            <a:xfrm>
              <a:off x="5870026" y="2712041"/>
              <a:ext cx="23923" cy="148211"/>
            </a:xfrm>
            <a:custGeom>
              <a:avLst/>
              <a:gdLst/>
              <a:ahLst/>
              <a:cxnLst/>
              <a:rect l="l" t="t" r="r" b="b"/>
              <a:pathLst>
                <a:path w="568" h="3519" extrusionOk="0">
                  <a:moveTo>
                    <a:pt x="420" y="1"/>
                  </a:moveTo>
                  <a:cubicBezTo>
                    <a:pt x="376" y="1"/>
                    <a:pt x="336" y="23"/>
                    <a:pt x="326" y="72"/>
                  </a:cubicBezTo>
                  <a:cubicBezTo>
                    <a:pt x="76" y="1175"/>
                    <a:pt x="0" y="2303"/>
                    <a:pt x="101" y="3405"/>
                  </a:cubicBezTo>
                  <a:cubicBezTo>
                    <a:pt x="101" y="3481"/>
                    <a:pt x="157" y="3518"/>
                    <a:pt x="213" y="3518"/>
                  </a:cubicBezTo>
                  <a:cubicBezTo>
                    <a:pt x="270" y="3518"/>
                    <a:pt x="326" y="3481"/>
                    <a:pt x="326" y="3405"/>
                  </a:cubicBezTo>
                  <a:cubicBezTo>
                    <a:pt x="226" y="2328"/>
                    <a:pt x="301" y="1200"/>
                    <a:pt x="552" y="147"/>
                  </a:cubicBezTo>
                  <a:cubicBezTo>
                    <a:pt x="567" y="55"/>
                    <a:pt x="489" y="1"/>
                    <a:pt x="4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25"/>
            <p:cNvSpPr/>
            <p:nvPr/>
          </p:nvSpPr>
          <p:spPr>
            <a:xfrm>
              <a:off x="6159248" y="2661204"/>
              <a:ext cx="11667" cy="11667"/>
            </a:xfrm>
            <a:custGeom>
              <a:avLst/>
              <a:gdLst/>
              <a:ahLst/>
              <a:cxnLst/>
              <a:rect l="l" t="t" r="r" b="b"/>
              <a:pathLst>
                <a:path w="277" h="277" extrusionOk="0">
                  <a:moveTo>
                    <a:pt x="51" y="1"/>
                  </a:moveTo>
                  <a:cubicBezTo>
                    <a:pt x="51" y="1"/>
                    <a:pt x="26" y="26"/>
                    <a:pt x="26" y="26"/>
                  </a:cubicBezTo>
                  <a:cubicBezTo>
                    <a:pt x="26" y="26"/>
                    <a:pt x="1" y="51"/>
                    <a:pt x="1" y="51"/>
                  </a:cubicBezTo>
                  <a:cubicBezTo>
                    <a:pt x="1" y="76"/>
                    <a:pt x="1" y="76"/>
                    <a:pt x="1" y="101"/>
                  </a:cubicBezTo>
                  <a:cubicBezTo>
                    <a:pt x="1" y="101"/>
                    <a:pt x="1" y="126"/>
                    <a:pt x="1" y="126"/>
                  </a:cubicBezTo>
                  <a:cubicBezTo>
                    <a:pt x="1" y="151"/>
                    <a:pt x="1" y="176"/>
                    <a:pt x="26" y="176"/>
                  </a:cubicBezTo>
                  <a:lnTo>
                    <a:pt x="76" y="226"/>
                  </a:lnTo>
                  <a:cubicBezTo>
                    <a:pt x="76" y="251"/>
                    <a:pt x="101" y="251"/>
                    <a:pt x="101" y="251"/>
                  </a:cubicBezTo>
                  <a:cubicBezTo>
                    <a:pt x="126" y="251"/>
                    <a:pt x="151" y="276"/>
                    <a:pt x="151" y="276"/>
                  </a:cubicBezTo>
                  <a:cubicBezTo>
                    <a:pt x="176" y="276"/>
                    <a:pt x="176" y="251"/>
                    <a:pt x="201" y="251"/>
                  </a:cubicBezTo>
                  <a:cubicBezTo>
                    <a:pt x="201" y="251"/>
                    <a:pt x="226" y="251"/>
                    <a:pt x="226" y="226"/>
                  </a:cubicBezTo>
                  <a:cubicBezTo>
                    <a:pt x="226" y="226"/>
                    <a:pt x="251" y="226"/>
                    <a:pt x="251" y="201"/>
                  </a:cubicBezTo>
                  <a:cubicBezTo>
                    <a:pt x="251" y="201"/>
                    <a:pt x="276" y="176"/>
                    <a:pt x="276" y="151"/>
                  </a:cubicBezTo>
                  <a:cubicBezTo>
                    <a:pt x="251" y="151"/>
                    <a:pt x="251" y="126"/>
                    <a:pt x="251" y="126"/>
                  </a:cubicBezTo>
                  <a:cubicBezTo>
                    <a:pt x="251" y="101"/>
                    <a:pt x="251" y="101"/>
                    <a:pt x="226" y="76"/>
                  </a:cubicBezTo>
                  <a:cubicBezTo>
                    <a:pt x="226" y="51"/>
                    <a:pt x="201" y="51"/>
                    <a:pt x="176" y="26"/>
                  </a:cubicBezTo>
                  <a:cubicBezTo>
                    <a:pt x="176" y="26"/>
                    <a:pt x="151"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25"/>
            <p:cNvSpPr/>
            <p:nvPr/>
          </p:nvSpPr>
          <p:spPr>
            <a:xfrm>
              <a:off x="6098936" y="2044306"/>
              <a:ext cx="356398" cy="381627"/>
            </a:xfrm>
            <a:custGeom>
              <a:avLst/>
              <a:gdLst/>
              <a:ahLst/>
              <a:cxnLst/>
              <a:rect l="l" t="t" r="r" b="b"/>
              <a:pathLst>
                <a:path w="8462" h="9061" extrusionOk="0">
                  <a:moveTo>
                    <a:pt x="5458" y="1"/>
                  </a:moveTo>
                  <a:cubicBezTo>
                    <a:pt x="4969" y="1"/>
                    <a:pt x="4478" y="54"/>
                    <a:pt x="3989" y="161"/>
                  </a:cubicBezTo>
                  <a:cubicBezTo>
                    <a:pt x="3914" y="161"/>
                    <a:pt x="3889" y="312"/>
                    <a:pt x="3964" y="362"/>
                  </a:cubicBezTo>
                  <a:cubicBezTo>
                    <a:pt x="4741" y="763"/>
                    <a:pt x="5543" y="1164"/>
                    <a:pt x="6345" y="1490"/>
                  </a:cubicBezTo>
                  <a:cubicBezTo>
                    <a:pt x="4891" y="1766"/>
                    <a:pt x="3538" y="2442"/>
                    <a:pt x="2460" y="3445"/>
                  </a:cubicBezTo>
                  <a:cubicBezTo>
                    <a:pt x="2391" y="3491"/>
                    <a:pt x="2428" y="3623"/>
                    <a:pt x="2513" y="3623"/>
                  </a:cubicBezTo>
                  <a:cubicBezTo>
                    <a:pt x="2520" y="3623"/>
                    <a:pt x="2528" y="3622"/>
                    <a:pt x="2535" y="3620"/>
                  </a:cubicBezTo>
                  <a:cubicBezTo>
                    <a:pt x="3280" y="3529"/>
                    <a:pt x="4038" y="3465"/>
                    <a:pt x="4790" y="3465"/>
                  </a:cubicBezTo>
                  <a:cubicBezTo>
                    <a:pt x="5076" y="3465"/>
                    <a:pt x="5360" y="3474"/>
                    <a:pt x="5643" y="3495"/>
                  </a:cubicBezTo>
                  <a:cubicBezTo>
                    <a:pt x="3839" y="4422"/>
                    <a:pt x="2260" y="5750"/>
                    <a:pt x="1057" y="7355"/>
                  </a:cubicBezTo>
                  <a:cubicBezTo>
                    <a:pt x="681" y="7831"/>
                    <a:pt x="355" y="8357"/>
                    <a:pt x="54" y="8883"/>
                  </a:cubicBezTo>
                  <a:cubicBezTo>
                    <a:pt x="1" y="8972"/>
                    <a:pt x="86" y="9061"/>
                    <a:pt x="166" y="9061"/>
                  </a:cubicBezTo>
                  <a:cubicBezTo>
                    <a:pt x="200" y="9061"/>
                    <a:pt x="233" y="9045"/>
                    <a:pt x="255" y="9009"/>
                  </a:cubicBezTo>
                  <a:cubicBezTo>
                    <a:pt x="1282" y="7154"/>
                    <a:pt x="2761" y="5550"/>
                    <a:pt x="4540" y="4397"/>
                  </a:cubicBezTo>
                  <a:cubicBezTo>
                    <a:pt x="5017" y="4071"/>
                    <a:pt x="5543" y="3771"/>
                    <a:pt x="6094" y="3520"/>
                  </a:cubicBezTo>
                  <a:cubicBezTo>
                    <a:pt x="6195" y="3470"/>
                    <a:pt x="6119" y="3319"/>
                    <a:pt x="6019" y="3319"/>
                  </a:cubicBezTo>
                  <a:cubicBezTo>
                    <a:pt x="5615" y="3260"/>
                    <a:pt x="5202" y="3236"/>
                    <a:pt x="4787" y="3236"/>
                  </a:cubicBezTo>
                  <a:cubicBezTo>
                    <a:pt x="4147" y="3236"/>
                    <a:pt x="3500" y="3294"/>
                    <a:pt x="2861" y="3370"/>
                  </a:cubicBezTo>
                  <a:cubicBezTo>
                    <a:pt x="3989" y="2442"/>
                    <a:pt x="5342" y="1866"/>
                    <a:pt x="6771" y="1640"/>
                  </a:cubicBezTo>
                  <a:cubicBezTo>
                    <a:pt x="6871" y="1640"/>
                    <a:pt x="6846" y="1465"/>
                    <a:pt x="6771" y="1440"/>
                  </a:cubicBezTo>
                  <a:cubicBezTo>
                    <a:pt x="5944" y="1089"/>
                    <a:pt x="5142" y="713"/>
                    <a:pt x="4365" y="312"/>
                  </a:cubicBezTo>
                  <a:cubicBezTo>
                    <a:pt x="4712" y="258"/>
                    <a:pt x="5064" y="232"/>
                    <a:pt x="5414" y="232"/>
                  </a:cubicBezTo>
                  <a:cubicBezTo>
                    <a:pt x="6379" y="232"/>
                    <a:pt x="7342" y="434"/>
                    <a:pt x="8225" y="838"/>
                  </a:cubicBezTo>
                  <a:cubicBezTo>
                    <a:pt x="8238" y="844"/>
                    <a:pt x="8252" y="846"/>
                    <a:pt x="8265" y="846"/>
                  </a:cubicBezTo>
                  <a:cubicBezTo>
                    <a:pt x="8374" y="846"/>
                    <a:pt x="8462" y="682"/>
                    <a:pt x="8350" y="638"/>
                  </a:cubicBezTo>
                  <a:cubicBezTo>
                    <a:pt x="7427" y="218"/>
                    <a:pt x="6448" y="1"/>
                    <a:pt x="54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5" name="Google Shape;2325;p25"/>
            <p:cNvSpPr/>
            <p:nvPr/>
          </p:nvSpPr>
          <p:spPr>
            <a:xfrm>
              <a:off x="6266943" y="2277681"/>
              <a:ext cx="98260" cy="288294"/>
            </a:xfrm>
            <a:custGeom>
              <a:avLst/>
              <a:gdLst/>
              <a:ahLst/>
              <a:cxnLst/>
              <a:rect l="l" t="t" r="r" b="b"/>
              <a:pathLst>
                <a:path w="2333" h="6845" extrusionOk="0">
                  <a:moveTo>
                    <a:pt x="2180" y="1"/>
                  </a:moveTo>
                  <a:cubicBezTo>
                    <a:pt x="2155" y="1"/>
                    <a:pt x="2129" y="11"/>
                    <a:pt x="2105" y="34"/>
                  </a:cubicBezTo>
                  <a:cubicBezTo>
                    <a:pt x="902" y="1488"/>
                    <a:pt x="201" y="3267"/>
                    <a:pt x="50" y="5147"/>
                  </a:cubicBezTo>
                  <a:cubicBezTo>
                    <a:pt x="0" y="5673"/>
                    <a:pt x="25" y="6199"/>
                    <a:pt x="75" y="6751"/>
                  </a:cubicBezTo>
                  <a:cubicBezTo>
                    <a:pt x="75" y="6814"/>
                    <a:pt x="132" y="6845"/>
                    <a:pt x="188" y="6845"/>
                  </a:cubicBezTo>
                  <a:cubicBezTo>
                    <a:pt x="244" y="6845"/>
                    <a:pt x="301" y="6814"/>
                    <a:pt x="301" y="6751"/>
                  </a:cubicBezTo>
                  <a:cubicBezTo>
                    <a:pt x="100" y="4921"/>
                    <a:pt x="476" y="3067"/>
                    <a:pt x="1378" y="1463"/>
                  </a:cubicBezTo>
                  <a:cubicBezTo>
                    <a:pt x="1629" y="1012"/>
                    <a:pt x="1930" y="585"/>
                    <a:pt x="2256" y="184"/>
                  </a:cubicBezTo>
                  <a:cubicBezTo>
                    <a:pt x="2333" y="107"/>
                    <a:pt x="2262" y="1"/>
                    <a:pt x="21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6" name="Google Shape;2326;p25"/>
            <p:cNvSpPr/>
            <p:nvPr/>
          </p:nvSpPr>
          <p:spPr>
            <a:xfrm>
              <a:off x="6670893" y="2003452"/>
              <a:ext cx="158699" cy="98555"/>
            </a:xfrm>
            <a:custGeom>
              <a:avLst/>
              <a:gdLst/>
              <a:ahLst/>
              <a:cxnLst/>
              <a:rect l="l" t="t" r="r" b="b"/>
              <a:pathLst>
                <a:path w="3768" h="2340" extrusionOk="0">
                  <a:moveTo>
                    <a:pt x="2166" y="1"/>
                  </a:moveTo>
                  <a:cubicBezTo>
                    <a:pt x="2157" y="1"/>
                    <a:pt x="2148" y="2"/>
                    <a:pt x="2138" y="4"/>
                  </a:cubicBezTo>
                  <a:cubicBezTo>
                    <a:pt x="1412" y="204"/>
                    <a:pt x="710" y="530"/>
                    <a:pt x="83" y="981"/>
                  </a:cubicBezTo>
                  <a:cubicBezTo>
                    <a:pt x="0" y="1043"/>
                    <a:pt x="55" y="1175"/>
                    <a:pt x="148" y="1175"/>
                  </a:cubicBezTo>
                  <a:cubicBezTo>
                    <a:pt x="167" y="1175"/>
                    <a:pt x="187" y="1169"/>
                    <a:pt x="209" y="1157"/>
                  </a:cubicBezTo>
                  <a:cubicBezTo>
                    <a:pt x="660" y="856"/>
                    <a:pt x="1136" y="605"/>
                    <a:pt x="1637" y="405"/>
                  </a:cubicBezTo>
                  <a:lnTo>
                    <a:pt x="1637" y="405"/>
                  </a:lnTo>
                  <a:cubicBezTo>
                    <a:pt x="1336" y="705"/>
                    <a:pt x="1111" y="1081"/>
                    <a:pt x="960" y="1507"/>
                  </a:cubicBezTo>
                  <a:cubicBezTo>
                    <a:pt x="939" y="1573"/>
                    <a:pt x="992" y="1638"/>
                    <a:pt x="1056" y="1638"/>
                  </a:cubicBezTo>
                  <a:cubicBezTo>
                    <a:pt x="1066" y="1638"/>
                    <a:pt x="1076" y="1636"/>
                    <a:pt x="1086" y="1633"/>
                  </a:cubicBezTo>
                  <a:cubicBezTo>
                    <a:pt x="1530" y="1518"/>
                    <a:pt x="1975" y="1456"/>
                    <a:pt x="2419" y="1456"/>
                  </a:cubicBezTo>
                  <a:cubicBezTo>
                    <a:pt x="2651" y="1456"/>
                    <a:pt x="2884" y="1473"/>
                    <a:pt x="3116" y="1507"/>
                  </a:cubicBezTo>
                  <a:cubicBezTo>
                    <a:pt x="2715" y="1633"/>
                    <a:pt x="2339" y="1858"/>
                    <a:pt x="2013" y="2159"/>
                  </a:cubicBezTo>
                  <a:cubicBezTo>
                    <a:pt x="1914" y="2218"/>
                    <a:pt x="2002" y="2340"/>
                    <a:pt x="2093" y="2340"/>
                  </a:cubicBezTo>
                  <a:cubicBezTo>
                    <a:pt x="2117" y="2340"/>
                    <a:pt x="2142" y="2331"/>
                    <a:pt x="2163" y="2309"/>
                  </a:cubicBezTo>
                  <a:cubicBezTo>
                    <a:pt x="2590" y="1933"/>
                    <a:pt x="3091" y="1683"/>
                    <a:pt x="3642" y="1583"/>
                  </a:cubicBezTo>
                  <a:cubicBezTo>
                    <a:pt x="3767" y="1583"/>
                    <a:pt x="3767" y="1407"/>
                    <a:pt x="3642" y="1382"/>
                  </a:cubicBezTo>
                  <a:cubicBezTo>
                    <a:pt x="3254" y="1282"/>
                    <a:pt x="2853" y="1232"/>
                    <a:pt x="2449" y="1232"/>
                  </a:cubicBezTo>
                  <a:cubicBezTo>
                    <a:pt x="2044" y="1232"/>
                    <a:pt x="1637" y="1282"/>
                    <a:pt x="1236" y="1382"/>
                  </a:cubicBezTo>
                  <a:cubicBezTo>
                    <a:pt x="1437" y="906"/>
                    <a:pt x="1788" y="480"/>
                    <a:pt x="2239" y="204"/>
                  </a:cubicBezTo>
                  <a:cubicBezTo>
                    <a:pt x="2331" y="135"/>
                    <a:pt x="2274" y="1"/>
                    <a:pt x="21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7" name="Google Shape;2327;p25"/>
            <p:cNvSpPr/>
            <p:nvPr/>
          </p:nvSpPr>
          <p:spPr>
            <a:xfrm>
              <a:off x="6755676" y="2213577"/>
              <a:ext cx="412751" cy="262434"/>
            </a:xfrm>
            <a:custGeom>
              <a:avLst/>
              <a:gdLst/>
              <a:ahLst/>
              <a:cxnLst/>
              <a:rect l="l" t="t" r="r" b="b"/>
              <a:pathLst>
                <a:path w="9800" h="6231" extrusionOk="0">
                  <a:moveTo>
                    <a:pt x="128" y="0"/>
                  </a:moveTo>
                  <a:cubicBezTo>
                    <a:pt x="0" y="0"/>
                    <a:pt x="8" y="203"/>
                    <a:pt x="150" y="203"/>
                  </a:cubicBezTo>
                  <a:cubicBezTo>
                    <a:pt x="1855" y="278"/>
                    <a:pt x="3534" y="604"/>
                    <a:pt x="5113" y="1180"/>
                  </a:cubicBezTo>
                  <a:cubicBezTo>
                    <a:pt x="6541" y="1681"/>
                    <a:pt x="7970" y="2433"/>
                    <a:pt x="8797" y="3737"/>
                  </a:cubicBezTo>
                  <a:cubicBezTo>
                    <a:pt x="9248" y="4438"/>
                    <a:pt x="9499" y="5265"/>
                    <a:pt x="9424" y="6117"/>
                  </a:cubicBezTo>
                  <a:cubicBezTo>
                    <a:pt x="9411" y="6193"/>
                    <a:pt x="9461" y="6230"/>
                    <a:pt x="9518" y="6230"/>
                  </a:cubicBezTo>
                  <a:cubicBezTo>
                    <a:pt x="9574" y="6230"/>
                    <a:pt x="9637" y="6193"/>
                    <a:pt x="9649" y="6117"/>
                  </a:cubicBezTo>
                  <a:cubicBezTo>
                    <a:pt x="9800" y="4564"/>
                    <a:pt x="8872" y="3135"/>
                    <a:pt x="7669" y="2233"/>
                  </a:cubicBezTo>
                  <a:cubicBezTo>
                    <a:pt x="7018" y="1757"/>
                    <a:pt x="6316" y="1406"/>
                    <a:pt x="5589" y="1105"/>
                  </a:cubicBezTo>
                  <a:cubicBezTo>
                    <a:pt x="4762" y="779"/>
                    <a:pt x="3935" y="528"/>
                    <a:pt x="3108" y="353"/>
                  </a:cubicBezTo>
                  <a:cubicBezTo>
                    <a:pt x="2130" y="153"/>
                    <a:pt x="1128" y="27"/>
                    <a:pt x="150" y="2"/>
                  </a:cubicBezTo>
                  <a:cubicBezTo>
                    <a:pt x="143" y="1"/>
                    <a:pt x="135" y="0"/>
                    <a:pt x="1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25"/>
            <p:cNvSpPr/>
            <p:nvPr/>
          </p:nvSpPr>
          <p:spPr>
            <a:xfrm>
              <a:off x="7031673" y="2444298"/>
              <a:ext cx="87141" cy="20932"/>
            </a:xfrm>
            <a:custGeom>
              <a:avLst/>
              <a:gdLst/>
              <a:ahLst/>
              <a:cxnLst/>
              <a:rect l="l" t="t" r="r" b="b"/>
              <a:pathLst>
                <a:path w="2069" h="497" extrusionOk="0">
                  <a:moveTo>
                    <a:pt x="1607" y="0"/>
                  </a:moveTo>
                  <a:cubicBezTo>
                    <a:pt x="1103" y="0"/>
                    <a:pt x="591" y="97"/>
                    <a:pt x="114" y="264"/>
                  </a:cubicBezTo>
                  <a:cubicBezTo>
                    <a:pt x="1" y="309"/>
                    <a:pt x="30" y="496"/>
                    <a:pt x="129" y="496"/>
                  </a:cubicBezTo>
                  <a:cubicBezTo>
                    <a:pt x="140" y="496"/>
                    <a:pt x="152" y="494"/>
                    <a:pt x="164" y="489"/>
                  </a:cubicBezTo>
                  <a:cubicBezTo>
                    <a:pt x="627" y="308"/>
                    <a:pt x="1091" y="224"/>
                    <a:pt x="1567" y="224"/>
                  </a:cubicBezTo>
                  <a:cubicBezTo>
                    <a:pt x="1683" y="224"/>
                    <a:pt x="1800" y="229"/>
                    <a:pt x="1918" y="238"/>
                  </a:cubicBezTo>
                  <a:cubicBezTo>
                    <a:pt x="2069" y="238"/>
                    <a:pt x="2069" y="13"/>
                    <a:pt x="1918" y="13"/>
                  </a:cubicBezTo>
                  <a:cubicBezTo>
                    <a:pt x="1815" y="4"/>
                    <a:pt x="1711" y="0"/>
                    <a:pt x="16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25"/>
            <p:cNvSpPr/>
            <p:nvPr/>
          </p:nvSpPr>
          <p:spPr>
            <a:xfrm>
              <a:off x="6382261" y="2207007"/>
              <a:ext cx="216400" cy="252284"/>
            </a:xfrm>
            <a:custGeom>
              <a:avLst/>
              <a:gdLst/>
              <a:ahLst/>
              <a:cxnLst/>
              <a:rect l="l" t="t" r="r" b="b"/>
              <a:pathLst>
                <a:path w="5138" h="5990" extrusionOk="0">
                  <a:moveTo>
                    <a:pt x="4497" y="1"/>
                  </a:moveTo>
                  <a:cubicBezTo>
                    <a:pt x="4484" y="1"/>
                    <a:pt x="4470" y="3"/>
                    <a:pt x="4455" y="8"/>
                  </a:cubicBezTo>
                  <a:cubicBezTo>
                    <a:pt x="2901" y="559"/>
                    <a:pt x="1422" y="1461"/>
                    <a:pt x="545" y="2890"/>
                  </a:cubicBezTo>
                  <a:cubicBezTo>
                    <a:pt x="320" y="3266"/>
                    <a:pt x="144" y="3692"/>
                    <a:pt x="19" y="4118"/>
                  </a:cubicBezTo>
                  <a:cubicBezTo>
                    <a:pt x="1" y="4190"/>
                    <a:pt x="60" y="4249"/>
                    <a:pt x="123" y="4249"/>
                  </a:cubicBezTo>
                  <a:cubicBezTo>
                    <a:pt x="148" y="4249"/>
                    <a:pt x="173" y="4240"/>
                    <a:pt x="194" y="4218"/>
                  </a:cubicBezTo>
                  <a:cubicBezTo>
                    <a:pt x="921" y="3517"/>
                    <a:pt x="1823" y="3040"/>
                    <a:pt x="2801" y="2815"/>
                  </a:cubicBezTo>
                  <a:lnTo>
                    <a:pt x="2801" y="2815"/>
                  </a:lnTo>
                  <a:cubicBezTo>
                    <a:pt x="2751" y="3842"/>
                    <a:pt x="2726" y="4870"/>
                    <a:pt x="2676" y="5872"/>
                  </a:cubicBezTo>
                  <a:cubicBezTo>
                    <a:pt x="2676" y="5951"/>
                    <a:pt x="2734" y="5990"/>
                    <a:pt x="2791" y="5990"/>
                  </a:cubicBezTo>
                  <a:cubicBezTo>
                    <a:pt x="2824" y="5990"/>
                    <a:pt x="2857" y="5976"/>
                    <a:pt x="2876" y="5948"/>
                  </a:cubicBezTo>
                  <a:cubicBezTo>
                    <a:pt x="3402" y="5045"/>
                    <a:pt x="4154" y="4294"/>
                    <a:pt x="5031" y="3767"/>
                  </a:cubicBezTo>
                  <a:cubicBezTo>
                    <a:pt x="5138" y="3704"/>
                    <a:pt x="5082" y="3550"/>
                    <a:pt x="4986" y="3550"/>
                  </a:cubicBezTo>
                  <a:cubicBezTo>
                    <a:pt x="4969" y="3550"/>
                    <a:pt x="4950" y="3555"/>
                    <a:pt x="4931" y="3567"/>
                  </a:cubicBezTo>
                  <a:cubicBezTo>
                    <a:pt x="4129" y="4068"/>
                    <a:pt x="3453" y="4720"/>
                    <a:pt x="2926" y="5471"/>
                  </a:cubicBezTo>
                  <a:cubicBezTo>
                    <a:pt x="2951" y="4544"/>
                    <a:pt x="3001" y="3617"/>
                    <a:pt x="3026" y="2664"/>
                  </a:cubicBezTo>
                  <a:cubicBezTo>
                    <a:pt x="3026" y="2589"/>
                    <a:pt x="2951" y="2564"/>
                    <a:pt x="2901" y="2564"/>
                  </a:cubicBezTo>
                  <a:cubicBezTo>
                    <a:pt x="1949" y="2765"/>
                    <a:pt x="1097" y="3191"/>
                    <a:pt x="370" y="3792"/>
                  </a:cubicBezTo>
                  <a:cubicBezTo>
                    <a:pt x="871" y="2439"/>
                    <a:pt x="1974" y="1436"/>
                    <a:pt x="3227" y="760"/>
                  </a:cubicBezTo>
                  <a:cubicBezTo>
                    <a:pt x="3653" y="559"/>
                    <a:pt x="4079" y="384"/>
                    <a:pt x="4530" y="233"/>
                  </a:cubicBezTo>
                  <a:cubicBezTo>
                    <a:pt x="4643" y="188"/>
                    <a:pt x="4614" y="1"/>
                    <a:pt x="4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25"/>
            <p:cNvSpPr/>
            <p:nvPr/>
          </p:nvSpPr>
          <p:spPr>
            <a:xfrm>
              <a:off x="6498885" y="2215683"/>
              <a:ext cx="149938" cy="79097"/>
            </a:xfrm>
            <a:custGeom>
              <a:avLst/>
              <a:gdLst/>
              <a:ahLst/>
              <a:cxnLst/>
              <a:rect l="l" t="t" r="r" b="b"/>
              <a:pathLst>
                <a:path w="3560" h="1878" extrusionOk="0">
                  <a:moveTo>
                    <a:pt x="3388" y="0"/>
                  </a:moveTo>
                  <a:cubicBezTo>
                    <a:pt x="3381" y="0"/>
                    <a:pt x="3373" y="1"/>
                    <a:pt x="3365" y="2"/>
                  </a:cubicBezTo>
                  <a:cubicBezTo>
                    <a:pt x="2137" y="253"/>
                    <a:pt x="1009" y="829"/>
                    <a:pt x="82" y="1681"/>
                  </a:cubicBezTo>
                  <a:cubicBezTo>
                    <a:pt x="1" y="1763"/>
                    <a:pt x="84" y="1877"/>
                    <a:pt x="172" y="1877"/>
                  </a:cubicBezTo>
                  <a:cubicBezTo>
                    <a:pt x="193" y="1877"/>
                    <a:pt x="214" y="1871"/>
                    <a:pt x="232" y="1857"/>
                  </a:cubicBezTo>
                  <a:cubicBezTo>
                    <a:pt x="1135" y="1030"/>
                    <a:pt x="2237" y="453"/>
                    <a:pt x="3440" y="228"/>
                  </a:cubicBezTo>
                  <a:cubicBezTo>
                    <a:pt x="3559" y="204"/>
                    <a:pt x="3520" y="0"/>
                    <a:pt x="338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25"/>
            <p:cNvSpPr/>
            <p:nvPr/>
          </p:nvSpPr>
          <p:spPr>
            <a:xfrm>
              <a:off x="6676495" y="2204143"/>
              <a:ext cx="11667" cy="9561"/>
            </a:xfrm>
            <a:custGeom>
              <a:avLst/>
              <a:gdLst/>
              <a:ahLst/>
              <a:cxnLst/>
              <a:rect l="l" t="t" r="r" b="b"/>
              <a:pathLst>
                <a:path w="277" h="227" extrusionOk="0">
                  <a:moveTo>
                    <a:pt x="126" y="1"/>
                  </a:moveTo>
                  <a:cubicBezTo>
                    <a:pt x="0" y="1"/>
                    <a:pt x="0" y="226"/>
                    <a:pt x="126" y="226"/>
                  </a:cubicBezTo>
                  <a:cubicBezTo>
                    <a:pt x="276" y="226"/>
                    <a:pt x="276"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25"/>
            <p:cNvSpPr/>
            <p:nvPr/>
          </p:nvSpPr>
          <p:spPr>
            <a:xfrm>
              <a:off x="6689172" y="2243860"/>
              <a:ext cx="11624" cy="26829"/>
            </a:xfrm>
            <a:custGeom>
              <a:avLst/>
              <a:gdLst/>
              <a:ahLst/>
              <a:cxnLst/>
              <a:rect l="l" t="t" r="r" b="b"/>
              <a:pathLst>
                <a:path w="276" h="637" extrusionOk="0">
                  <a:moveTo>
                    <a:pt x="166" y="1"/>
                  </a:moveTo>
                  <a:cubicBezTo>
                    <a:pt x="152" y="1"/>
                    <a:pt x="138" y="4"/>
                    <a:pt x="125" y="10"/>
                  </a:cubicBezTo>
                  <a:cubicBezTo>
                    <a:pt x="50" y="10"/>
                    <a:pt x="25" y="85"/>
                    <a:pt x="50" y="135"/>
                  </a:cubicBezTo>
                  <a:cubicBezTo>
                    <a:pt x="50" y="135"/>
                    <a:pt x="50" y="160"/>
                    <a:pt x="50" y="160"/>
                  </a:cubicBezTo>
                  <a:cubicBezTo>
                    <a:pt x="50" y="160"/>
                    <a:pt x="50" y="185"/>
                    <a:pt x="50" y="185"/>
                  </a:cubicBezTo>
                  <a:cubicBezTo>
                    <a:pt x="50" y="210"/>
                    <a:pt x="50" y="210"/>
                    <a:pt x="50" y="210"/>
                  </a:cubicBezTo>
                  <a:cubicBezTo>
                    <a:pt x="50" y="261"/>
                    <a:pt x="50" y="286"/>
                    <a:pt x="50" y="311"/>
                  </a:cubicBezTo>
                  <a:cubicBezTo>
                    <a:pt x="50" y="328"/>
                    <a:pt x="50" y="346"/>
                    <a:pt x="50" y="346"/>
                  </a:cubicBezTo>
                  <a:cubicBezTo>
                    <a:pt x="50" y="350"/>
                    <a:pt x="50" y="354"/>
                    <a:pt x="50" y="361"/>
                  </a:cubicBezTo>
                  <a:cubicBezTo>
                    <a:pt x="50" y="361"/>
                    <a:pt x="50" y="386"/>
                    <a:pt x="25" y="411"/>
                  </a:cubicBezTo>
                  <a:cubicBezTo>
                    <a:pt x="25" y="436"/>
                    <a:pt x="25" y="461"/>
                    <a:pt x="0" y="511"/>
                  </a:cubicBezTo>
                  <a:cubicBezTo>
                    <a:pt x="0" y="536"/>
                    <a:pt x="0" y="561"/>
                    <a:pt x="0" y="586"/>
                  </a:cubicBezTo>
                  <a:cubicBezTo>
                    <a:pt x="25" y="611"/>
                    <a:pt x="50" y="637"/>
                    <a:pt x="75" y="637"/>
                  </a:cubicBezTo>
                  <a:lnTo>
                    <a:pt x="151" y="637"/>
                  </a:lnTo>
                  <a:cubicBezTo>
                    <a:pt x="176" y="611"/>
                    <a:pt x="201" y="586"/>
                    <a:pt x="201" y="561"/>
                  </a:cubicBezTo>
                  <a:cubicBezTo>
                    <a:pt x="276" y="411"/>
                    <a:pt x="276" y="236"/>
                    <a:pt x="251" y="85"/>
                  </a:cubicBezTo>
                  <a:cubicBezTo>
                    <a:pt x="251" y="29"/>
                    <a:pt x="208" y="1"/>
                    <a:pt x="1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3" name="Google Shape;2333;p25"/>
            <p:cNvSpPr/>
            <p:nvPr/>
          </p:nvSpPr>
          <p:spPr>
            <a:xfrm>
              <a:off x="6708167" y="2248493"/>
              <a:ext cx="9519" cy="24302"/>
            </a:xfrm>
            <a:custGeom>
              <a:avLst/>
              <a:gdLst/>
              <a:ahLst/>
              <a:cxnLst/>
              <a:rect l="l" t="t" r="r" b="b"/>
              <a:pathLst>
                <a:path w="226" h="577" extrusionOk="0">
                  <a:moveTo>
                    <a:pt x="126" y="0"/>
                  </a:moveTo>
                  <a:cubicBezTo>
                    <a:pt x="50" y="0"/>
                    <a:pt x="0" y="50"/>
                    <a:pt x="0" y="100"/>
                  </a:cubicBezTo>
                  <a:lnTo>
                    <a:pt x="0" y="476"/>
                  </a:lnTo>
                  <a:cubicBezTo>
                    <a:pt x="0" y="527"/>
                    <a:pt x="50" y="577"/>
                    <a:pt x="126" y="577"/>
                  </a:cubicBezTo>
                  <a:cubicBezTo>
                    <a:pt x="176" y="577"/>
                    <a:pt x="226" y="527"/>
                    <a:pt x="226" y="476"/>
                  </a:cubicBezTo>
                  <a:lnTo>
                    <a:pt x="226" y="100"/>
                  </a:lnTo>
                  <a:cubicBezTo>
                    <a:pt x="226" y="50"/>
                    <a:pt x="176" y="0"/>
                    <a:pt x="1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4" name="Google Shape;2334;p25"/>
            <p:cNvSpPr/>
            <p:nvPr/>
          </p:nvSpPr>
          <p:spPr>
            <a:xfrm>
              <a:off x="6563451" y="2270984"/>
              <a:ext cx="79518" cy="54921"/>
            </a:xfrm>
            <a:custGeom>
              <a:avLst/>
              <a:gdLst/>
              <a:ahLst/>
              <a:cxnLst/>
              <a:rect l="l" t="t" r="r" b="b"/>
              <a:pathLst>
                <a:path w="1888" h="1304" extrusionOk="0">
                  <a:moveTo>
                    <a:pt x="1738" y="1"/>
                  </a:moveTo>
                  <a:cubicBezTo>
                    <a:pt x="1720" y="1"/>
                    <a:pt x="1701" y="6"/>
                    <a:pt x="1682" y="18"/>
                  </a:cubicBezTo>
                  <a:cubicBezTo>
                    <a:pt x="1080" y="293"/>
                    <a:pt x="554" y="669"/>
                    <a:pt x="78" y="1120"/>
                  </a:cubicBezTo>
                  <a:cubicBezTo>
                    <a:pt x="1" y="1197"/>
                    <a:pt x="72" y="1304"/>
                    <a:pt x="154" y="1304"/>
                  </a:cubicBezTo>
                  <a:cubicBezTo>
                    <a:pt x="179" y="1304"/>
                    <a:pt x="205" y="1294"/>
                    <a:pt x="228" y="1271"/>
                  </a:cubicBezTo>
                  <a:cubicBezTo>
                    <a:pt x="679" y="845"/>
                    <a:pt x="1206" y="469"/>
                    <a:pt x="1782" y="193"/>
                  </a:cubicBezTo>
                  <a:cubicBezTo>
                    <a:pt x="1888" y="151"/>
                    <a:pt x="1833" y="1"/>
                    <a:pt x="17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25"/>
            <p:cNvSpPr/>
            <p:nvPr/>
          </p:nvSpPr>
          <p:spPr>
            <a:xfrm>
              <a:off x="6688119" y="2358252"/>
              <a:ext cx="14783" cy="35926"/>
            </a:xfrm>
            <a:custGeom>
              <a:avLst/>
              <a:gdLst/>
              <a:ahLst/>
              <a:cxnLst/>
              <a:rect l="l" t="t" r="r" b="b"/>
              <a:pathLst>
                <a:path w="351" h="853" extrusionOk="0">
                  <a:moveTo>
                    <a:pt x="251" y="1"/>
                  </a:moveTo>
                  <a:cubicBezTo>
                    <a:pt x="201" y="1"/>
                    <a:pt x="150" y="26"/>
                    <a:pt x="125" y="76"/>
                  </a:cubicBezTo>
                  <a:cubicBezTo>
                    <a:pt x="50" y="302"/>
                    <a:pt x="0" y="527"/>
                    <a:pt x="0" y="753"/>
                  </a:cubicBezTo>
                  <a:cubicBezTo>
                    <a:pt x="25" y="803"/>
                    <a:pt x="50" y="853"/>
                    <a:pt x="125" y="853"/>
                  </a:cubicBezTo>
                  <a:cubicBezTo>
                    <a:pt x="176" y="853"/>
                    <a:pt x="226" y="803"/>
                    <a:pt x="226" y="753"/>
                  </a:cubicBezTo>
                  <a:cubicBezTo>
                    <a:pt x="226" y="703"/>
                    <a:pt x="226" y="627"/>
                    <a:pt x="226" y="577"/>
                  </a:cubicBezTo>
                  <a:cubicBezTo>
                    <a:pt x="226" y="552"/>
                    <a:pt x="251" y="527"/>
                    <a:pt x="251" y="502"/>
                  </a:cubicBezTo>
                  <a:cubicBezTo>
                    <a:pt x="251" y="502"/>
                    <a:pt x="251" y="477"/>
                    <a:pt x="251" y="477"/>
                  </a:cubicBezTo>
                  <a:cubicBezTo>
                    <a:pt x="251" y="477"/>
                    <a:pt x="251" y="452"/>
                    <a:pt x="251" y="452"/>
                  </a:cubicBezTo>
                  <a:cubicBezTo>
                    <a:pt x="276" y="352"/>
                    <a:pt x="301" y="251"/>
                    <a:pt x="326" y="151"/>
                  </a:cubicBezTo>
                  <a:cubicBezTo>
                    <a:pt x="351" y="101"/>
                    <a:pt x="301" y="26"/>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25"/>
            <p:cNvSpPr/>
            <p:nvPr/>
          </p:nvSpPr>
          <p:spPr>
            <a:xfrm>
              <a:off x="6784906" y="2256285"/>
              <a:ext cx="197994" cy="197910"/>
            </a:xfrm>
            <a:custGeom>
              <a:avLst/>
              <a:gdLst/>
              <a:ahLst/>
              <a:cxnLst/>
              <a:rect l="l" t="t" r="r" b="b"/>
              <a:pathLst>
                <a:path w="4701" h="4699" extrusionOk="0">
                  <a:moveTo>
                    <a:pt x="110" y="1"/>
                  </a:moveTo>
                  <a:cubicBezTo>
                    <a:pt x="22" y="1"/>
                    <a:pt x="0" y="173"/>
                    <a:pt x="108" y="216"/>
                  </a:cubicBezTo>
                  <a:cubicBezTo>
                    <a:pt x="860" y="517"/>
                    <a:pt x="1587" y="943"/>
                    <a:pt x="2238" y="1419"/>
                  </a:cubicBezTo>
                  <a:cubicBezTo>
                    <a:pt x="2890" y="1921"/>
                    <a:pt x="3567" y="2497"/>
                    <a:pt x="3943" y="3249"/>
                  </a:cubicBezTo>
                  <a:cubicBezTo>
                    <a:pt x="4168" y="3675"/>
                    <a:pt x="4319" y="4151"/>
                    <a:pt x="4444" y="4627"/>
                  </a:cubicBezTo>
                  <a:cubicBezTo>
                    <a:pt x="4463" y="4676"/>
                    <a:pt x="4510" y="4698"/>
                    <a:pt x="4556" y="4698"/>
                  </a:cubicBezTo>
                  <a:cubicBezTo>
                    <a:pt x="4628" y="4698"/>
                    <a:pt x="4700" y="4644"/>
                    <a:pt x="4670" y="4552"/>
                  </a:cubicBezTo>
                  <a:cubicBezTo>
                    <a:pt x="4544" y="4151"/>
                    <a:pt x="4419" y="3725"/>
                    <a:pt x="4218" y="3324"/>
                  </a:cubicBezTo>
                  <a:cubicBezTo>
                    <a:pt x="4043" y="2923"/>
                    <a:pt x="3792" y="2572"/>
                    <a:pt x="3492" y="2246"/>
                  </a:cubicBezTo>
                  <a:cubicBezTo>
                    <a:pt x="2915" y="1620"/>
                    <a:pt x="2213" y="1093"/>
                    <a:pt x="1461" y="642"/>
                  </a:cubicBezTo>
                  <a:cubicBezTo>
                    <a:pt x="1060" y="417"/>
                    <a:pt x="609" y="191"/>
                    <a:pt x="158" y="16"/>
                  </a:cubicBezTo>
                  <a:cubicBezTo>
                    <a:pt x="141" y="5"/>
                    <a:pt x="124" y="1"/>
                    <a:pt x="11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25"/>
            <p:cNvSpPr/>
            <p:nvPr/>
          </p:nvSpPr>
          <p:spPr>
            <a:xfrm>
              <a:off x="6797625" y="2304804"/>
              <a:ext cx="99692" cy="126984"/>
            </a:xfrm>
            <a:custGeom>
              <a:avLst/>
              <a:gdLst/>
              <a:ahLst/>
              <a:cxnLst/>
              <a:rect l="l" t="t" r="r" b="b"/>
              <a:pathLst>
                <a:path w="2367" h="3015" extrusionOk="0">
                  <a:moveTo>
                    <a:pt x="152" y="0"/>
                  </a:moveTo>
                  <a:cubicBezTo>
                    <a:pt x="56" y="0"/>
                    <a:pt x="1" y="153"/>
                    <a:pt x="107" y="217"/>
                  </a:cubicBezTo>
                  <a:cubicBezTo>
                    <a:pt x="1109" y="819"/>
                    <a:pt x="1836" y="1796"/>
                    <a:pt x="2137" y="2924"/>
                  </a:cubicBezTo>
                  <a:cubicBezTo>
                    <a:pt x="2147" y="2987"/>
                    <a:pt x="2193" y="3015"/>
                    <a:pt x="2239" y="3015"/>
                  </a:cubicBezTo>
                  <a:cubicBezTo>
                    <a:pt x="2303" y="3015"/>
                    <a:pt x="2367" y="2961"/>
                    <a:pt x="2337" y="2874"/>
                  </a:cubicBezTo>
                  <a:cubicBezTo>
                    <a:pt x="2037" y="1696"/>
                    <a:pt x="1260" y="643"/>
                    <a:pt x="207" y="17"/>
                  </a:cubicBezTo>
                  <a:cubicBezTo>
                    <a:pt x="188" y="5"/>
                    <a:pt x="169" y="0"/>
                    <a:pt x="1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25"/>
            <p:cNvSpPr/>
            <p:nvPr/>
          </p:nvSpPr>
          <p:spPr>
            <a:xfrm>
              <a:off x="6750159" y="2329949"/>
              <a:ext cx="31083" cy="75138"/>
            </a:xfrm>
            <a:custGeom>
              <a:avLst/>
              <a:gdLst/>
              <a:ahLst/>
              <a:cxnLst/>
              <a:rect l="l" t="t" r="r" b="b"/>
              <a:pathLst>
                <a:path w="738" h="1784" extrusionOk="0">
                  <a:moveTo>
                    <a:pt x="145" y="0"/>
                  </a:moveTo>
                  <a:cubicBezTo>
                    <a:pt x="72" y="0"/>
                    <a:pt x="0" y="55"/>
                    <a:pt x="31" y="146"/>
                  </a:cubicBezTo>
                  <a:cubicBezTo>
                    <a:pt x="231" y="648"/>
                    <a:pt x="382" y="1174"/>
                    <a:pt x="507" y="1700"/>
                  </a:cubicBezTo>
                  <a:cubicBezTo>
                    <a:pt x="517" y="1760"/>
                    <a:pt x="558" y="1784"/>
                    <a:pt x="601" y="1784"/>
                  </a:cubicBezTo>
                  <a:cubicBezTo>
                    <a:pt x="667" y="1784"/>
                    <a:pt x="738" y="1726"/>
                    <a:pt x="708" y="1650"/>
                  </a:cubicBezTo>
                  <a:cubicBezTo>
                    <a:pt x="607" y="1124"/>
                    <a:pt x="432" y="598"/>
                    <a:pt x="256" y="71"/>
                  </a:cubicBezTo>
                  <a:cubicBezTo>
                    <a:pt x="237" y="22"/>
                    <a:pt x="191" y="0"/>
                    <a:pt x="1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9" name="Google Shape;2339;p25"/>
            <p:cNvSpPr/>
            <p:nvPr/>
          </p:nvSpPr>
          <p:spPr>
            <a:xfrm>
              <a:off x="7119825" y="2681926"/>
              <a:ext cx="13772" cy="29145"/>
            </a:xfrm>
            <a:custGeom>
              <a:avLst/>
              <a:gdLst/>
              <a:ahLst/>
              <a:cxnLst/>
              <a:rect l="l" t="t" r="r" b="b"/>
              <a:pathLst>
                <a:path w="327" h="692" extrusionOk="0">
                  <a:moveTo>
                    <a:pt x="232" y="0"/>
                  </a:moveTo>
                  <a:cubicBezTo>
                    <a:pt x="190" y="0"/>
                    <a:pt x="144" y="23"/>
                    <a:pt x="126" y="60"/>
                  </a:cubicBezTo>
                  <a:cubicBezTo>
                    <a:pt x="51" y="236"/>
                    <a:pt x="1" y="411"/>
                    <a:pt x="1" y="586"/>
                  </a:cubicBezTo>
                  <a:cubicBezTo>
                    <a:pt x="1" y="630"/>
                    <a:pt x="38" y="692"/>
                    <a:pt x="81" y="692"/>
                  </a:cubicBezTo>
                  <a:cubicBezTo>
                    <a:pt x="87" y="692"/>
                    <a:pt x="94" y="690"/>
                    <a:pt x="101" y="687"/>
                  </a:cubicBezTo>
                  <a:cubicBezTo>
                    <a:pt x="176" y="687"/>
                    <a:pt x="226" y="637"/>
                    <a:pt x="226" y="586"/>
                  </a:cubicBezTo>
                  <a:cubicBezTo>
                    <a:pt x="226" y="536"/>
                    <a:pt x="226" y="511"/>
                    <a:pt x="226" y="461"/>
                  </a:cubicBezTo>
                  <a:cubicBezTo>
                    <a:pt x="226" y="436"/>
                    <a:pt x="226" y="436"/>
                    <a:pt x="226" y="436"/>
                  </a:cubicBezTo>
                  <a:cubicBezTo>
                    <a:pt x="226" y="411"/>
                    <a:pt x="226" y="386"/>
                    <a:pt x="251" y="386"/>
                  </a:cubicBezTo>
                  <a:cubicBezTo>
                    <a:pt x="251" y="336"/>
                    <a:pt x="251" y="311"/>
                    <a:pt x="276" y="261"/>
                  </a:cubicBezTo>
                  <a:cubicBezTo>
                    <a:pt x="276" y="236"/>
                    <a:pt x="276" y="236"/>
                    <a:pt x="301" y="211"/>
                  </a:cubicBezTo>
                  <a:cubicBezTo>
                    <a:pt x="301" y="185"/>
                    <a:pt x="301" y="185"/>
                    <a:pt x="301" y="160"/>
                  </a:cubicBezTo>
                  <a:cubicBezTo>
                    <a:pt x="327" y="110"/>
                    <a:pt x="327" y="60"/>
                    <a:pt x="276" y="10"/>
                  </a:cubicBezTo>
                  <a:cubicBezTo>
                    <a:pt x="263" y="3"/>
                    <a:pt x="248" y="0"/>
                    <a:pt x="2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0" name="Google Shape;2340;p25"/>
            <p:cNvSpPr/>
            <p:nvPr/>
          </p:nvSpPr>
          <p:spPr>
            <a:xfrm>
              <a:off x="7137767" y="2686559"/>
              <a:ext cx="9561" cy="24512"/>
            </a:xfrm>
            <a:custGeom>
              <a:avLst/>
              <a:gdLst/>
              <a:ahLst/>
              <a:cxnLst/>
              <a:rect l="l" t="t" r="r" b="b"/>
              <a:pathLst>
                <a:path w="227" h="582" extrusionOk="0">
                  <a:moveTo>
                    <a:pt x="101" y="0"/>
                  </a:moveTo>
                  <a:cubicBezTo>
                    <a:pt x="51" y="0"/>
                    <a:pt x="1" y="50"/>
                    <a:pt x="1" y="101"/>
                  </a:cubicBezTo>
                  <a:lnTo>
                    <a:pt x="1" y="476"/>
                  </a:lnTo>
                  <a:cubicBezTo>
                    <a:pt x="1" y="520"/>
                    <a:pt x="38" y="582"/>
                    <a:pt x="81" y="582"/>
                  </a:cubicBezTo>
                  <a:cubicBezTo>
                    <a:pt x="87" y="582"/>
                    <a:pt x="94" y="580"/>
                    <a:pt x="101" y="577"/>
                  </a:cubicBezTo>
                  <a:cubicBezTo>
                    <a:pt x="176" y="577"/>
                    <a:pt x="226" y="527"/>
                    <a:pt x="226" y="476"/>
                  </a:cubicBezTo>
                  <a:lnTo>
                    <a:pt x="226" y="101"/>
                  </a:lnTo>
                  <a:cubicBezTo>
                    <a:pt x="226" y="50"/>
                    <a:pt x="151"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25"/>
            <p:cNvSpPr/>
            <p:nvPr/>
          </p:nvSpPr>
          <p:spPr>
            <a:xfrm>
              <a:off x="5993515" y="2712546"/>
              <a:ext cx="13772" cy="28935"/>
            </a:xfrm>
            <a:custGeom>
              <a:avLst/>
              <a:gdLst/>
              <a:ahLst/>
              <a:cxnLst/>
              <a:rect l="l" t="t" r="r" b="b"/>
              <a:pathLst>
                <a:path w="327" h="687" extrusionOk="0">
                  <a:moveTo>
                    <a:pt x="301" y="210"/>
                  </a:moveTo>
                  <a:cubicBezTo>
                    <a:pt x="299" y="210"/>
                    <a:pt x="297" y="211"/>
                    <a:pt x="295" y="211"/>
                  </a:cubicBezTo>
                  <a:lnTo>
                    <a:pt x="295" y="211"/>
                  </a:lnTo>
                  <a:cubicBezTo>
                    <a:pt x="292" y="217"/>
                    <a:pt x="290" y="221"/>
                    <a:pt x="290" y="221"/>
                  </a:cubicBezTo>
                  <a:cubicBezTo>
                    <a:pt x="291" y="221"/>
                    <a:pt x="294" y="218"/>
                    <a:pt x="301" y="210"/>
                  </a:cubicBezTo>
                  <a:close/>
                  <a:moveTo>
                    <a:pt x="232" y="0"/>
                  </a:moveTo>
                  <a:cubicBezTo>
                    <a:pt x="190" y="0"/>
                    <a:pt x="144" y="23"/>
                    <a:pt x="126" y="60"/>
                  </a:cubicBezTo>
                  <a:cubicBezTo>
                    <a:pt x="51" y="210"/>
                    <a:pt x="1" y="411"/>
                    <a:pt x="1" y="586"/>
                  </a:cubicBezTo>
                  <a:cubicBezTo>
                    <a:pt x="1" y="636"/>
                    <a:pt x="51" y="687"/>
                    <a:pt x="101" y="687"/>
                  </a:cubicBezTo>
                  <a:cubicBezTo>
                    <a:pt x="176" y="687"/>
                    <a:pt x="226" y="636"/>
                    <a:pt x="226" y="586"/>
                  </a:cubicBezTo>
                  <a:cubicBezTo>
                    <a:pt x="226" y="536"/>
                    <a:pt x="226" y="511"/>
                    <a:pt x="226" y="461"/>
                  </a:cubicBezTo>
                  <a:cubicBezTo>
                    <a:pt x="226" y="436"/>
                    <a:pt x="226" y="436"/>
                    <a:pt x="226" y="436"/>
                  </a:cubicBezTo>
                  <a:cubicBezTo>
                    <a:pt x="226" y="411"/>
                    <a:pt x="226" y="386"/>
                    <a:pt x="226" y="361"/>
                  </a:cubicBezTo>
                  <a:cubicBezTo>
                    <a:pt x="251" y="336"/>
                    <a:pt x="251" y="286"/>
                    <a:pt x="276" y="260"/>
                  </a:cubicBezTo>
                  <a:cubicBezTo>
                    <a:pt x="276" y="238"/>
                    <a:pt x="276" y="215"/>
                    <a:pt x="295" y="211"/>
                  </a:cubicBezTo>
                  <a:lnTo>
                    <a:pt x="295" y="211"/>
                  </a:lnTo>
                  <a:cubicBezTo>
                    <a:pt x="298" y="204"/>
                    <a:pt x="301" y="195"/>
                    <a:pt x="301" y="185"/>
                  </a:cubicBezTo>
                  <a:cubicBezTo>
                    <a:pt x="301" y="185"/>
                    <a:pt x="301" y="185"/>
                    <a:pt x="301" y="160"/>
                  </a:cubicBezTo>
                  <a:cubicBezTo>
                    <a:pt x="327" y="110"/>
                    <a:pt x="327" y="35"/>
                    <a:pt x="276" y="10"/>
                  </a:cubicBezTo>
                  <a:cubicBezTo>
                    <a:pt x="263" y="3"/>
                    <a:pt x="248" y="0"/>
                    <a:pt x="2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25"/>
            <p:cNvSpPr/>
            <p:nvPr/>
          </p:nvSpPr>
          <p:spPr>
            <a:xfrm>
              <a:off x="6011457" y="2717179"/>
              <a:ext cx="8508" cy="24302"/>
            </a:xfrm>
            <a:custGeom>
              <a:avLst/>
              <a:gdLst/>
              <a:ahLst/>
              <a:cxnLst/>
              <a:rect l="l" t="t" r="r" b="b"/>
              <a:pathLst>
                <a:path w="202" h="577" extrusionOk="0">
                  <a:moveTo>
                    <a:pt x="101" y="0"/>
                  </a:moveTo>
                  <a:cubicBezTo>
                    <a:pt x="51" y="0"/>
                    <a:pt x="1" y="50"/>
                    <a:pt x="1" y="100"/>
                  </a:cubicBezTo>
                  <a:lnTo>
                    <a:pt x="1" y="476"/>
                  </a:lnTo>
                  <a:cubicBezTo>
                    <a:pt x="1" y="526"/>
                    <a:pt x="51" y="577"/>
                    <a:pt x="101" y="577"/>
                  </a:cubicBezTo>
                  <a:cubicBezTo>
                    <a:pt x="151" y="577"/>
                    <a:pt x="201" y="526"/>
                    <a:pt x="201" y="476"/>
                  </a:cubicBezTo>
                  <a:lnTo>
                    <a:pt x="201" y="100"/>
                  </a:lnTo>
                  <a:cubicBezTo>
                    <a:pt x="201" y="50"/>
                    <a:pt x="151"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3" name="Google Shape;2343;p25"/>
            <p:cNvSpPr/>
            <p:nvPr/>
          </p:nvSpPr>
          <p:spPr>
            <a:xfrm>
              <a:off x="6900603" y="2271616"/>
              <a:ext cx="148759" cy="124584"/>
            </a:xfrm>
            <a:custGeom>
              <a:avLst/>
              <a:gdLst/>
              <a:ahLst/>
              <a:cxnLst/>
              <a:rect l="l" t="t" r="r" b="b"/>
              <a:pathLst>
                <a:path w="3532" h="2958" extrusionOk="0">
                  <a:moveTo>
                    <a:pt x="174" y="1"/>
                  </a:moveTo>
                  <a:cubicBezTo>
                    <a:pt x="61" y="1"/>
                    <a:pt x="1" y="204"/>
                    <a:pt x="143" y="228"/>
                  </a:cubicBezTo>
                  <a:cubicBezTo>
                    <a:pt x="1522" y="554"/>
                    <a:pt x="2750" y="1557"/>
                    <a:pt x="3301" y="2885"/>
                  </a:cubicBezTo>
                  <a:cubicBezTo>
                    <a:pt x="3321" y="2935"/>
                    <a:pt x="3366" y="2957"/>
                    <a:pt x="3409" y="2957"/>
                  </a:cubicBezTo>
                  <a:cubicBezTo>
                    <a:pt x="3472" y="2957"/>
                    <a:pt x="3531" y="2909"/>
                    <a:pt x="3501" y="2835"/>
                  </a:cubicBezTo>
                  <a:cubicBezTo>
                    <a:pt x="2925" y="1431"/>
                    <a:pt x="1672" y="353"/>
                    <a:pt x="193" y="3"/>
                  </a:cubicBezTo>
                  <a:cubicBezTo>
                    <a:pt x="187" y="1"/>
                    <a:pt x="180" y="1"/>
                    <a:pt x="1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4" name="Google Shape;2344;p25"/>
            <p:cNvSpPr/>
            <p:nvPr/>
          </p:nvSpPr>
          <p:spPr>
            <a:xfrm>
              <a:off x="6115741" y="2315376"/>
              <a:ext cx="134481" cy="272879"/>
            </a:xfrm>
            <a:custGeom>
              <a:avLst/>
              <a:gdLst/>
              <a:ahLst/>
              <a:cxnLst/>
              <a:rect l="l" t="t" r="r" b="b"/>
              <a:pathLst>
                <a:path w="3193" h="6479" extrusionOk="0">
                  <a:moveTo>
                    <a:pt x="3024" y="0"/>
                  </a:moveTo>
                  <a:cubicBezTo>
                    <a:pt x="2992" y="0"/>
                    <a:pt x="2960" y="13"/>
                    <a:pt x="2938" y="41"/>
                  </a:cubicBezTo>
                  <a:cubicBezTo>
                    <a:pt x="1836" y="1495"/>
                    <a:pt x="983" y="3124"/>
                    <a:pt x="432" y="4853"/>
                  </a:cubicBezTo>
                  <a:cubicBezTo>
                    <a:pt x="257" y="5330"/>
                    <a:pt x="131" y="5831"/>
                    <a:pt x="31" y="6332"/>
                  </a:cubicBezTo>
                  <a:cubicBezTo>
                    <a:pt x="0" y="6424"/>
                    <a:pt x="73" y="6478"/>
                    <a:pt x="139" y="6478"/>
                  </a:cubicBezTo>
                  <a:cubicBezTo>
                    <a:pt x="182" y="6478"/>
                    <a:pt x="222" y="6456"/>
                    <a:pt x="232" y="6407"/>
                  </a:cubicBezTo>
                  <a:cubicBezTo>
                    <a:pt x="608" y="4628"/>
                    <a:pt x="1309" y="2949"/>
                    <a:pt x="2262" y="1420"/>
                  </a:cubicBezTo>
                  <a:cubicBezTo>
                    <a:pt x="2537" y="994"/>
                    <a:pt x="2813" y="568"/>
                    <a:pt x="3139" y="167"/>
                  </a:cubicBezTo>
                  <a:cubicBezTo>
                    <a:pt x="3193" y="77"/>
                    <a:pt x="3106" y="0"/>
                    <a:pt x="30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25"/>
            <p:cNvSpPr/>
            <p:nvPr/>
          </p:nvSpPr>
          <p:spPr>
            <a:xfrm>
              <a:off x="6158027" y="2475802"/>
              <a:ext cx="26618" cy="51004"/>
            </a:xfrm>
            <a:custGeom>
              <a:avLst/>
              <a:gdLst/>
              <a:ahLst/>
              <a:cxnLst/>
              <a:rect l="l" t="t" r="r" b="b"/>
              <a:pathLst>
                <a:path w="632" h="1211" extrusionOk="0">
                  <a:moveTo>
                    <a:pt x="486" y="0"/>
                  </a:moveTo>
                  <a:cubicBezTo>
                    <a:pt x="452" y="0"/>
                    <a:pt x="420" y="12"/>
                    <a:pt x="406" y="42"/>
                  </a:cubicBezTo>
                  <a:cubicBezTo>
                    <a:pt x="230" y="368"/>
                    <a:pt x="105" y="719"/>
                    <a:pt x="30" y="1069"/>
                  </a:cubicBezTo>
                  <a:cubicBezTo>
                    <a:pt x="0" y="1157"/>
                    <a:pt x="64" y="1210"/>
                    <a:pt x="128" y="1210"/>
                  </a:cubicBezTo>
                  <a:cubicBezTo>
                    <a:pt x="174" y="1210"/>
                    <a:pt x="220" y="1183"/>
                    <a:pt x="230" y="1120"/>
                  </a:cubicBezTo>
                  <a:cubicBezTo>
                    <a:pt x="330" y="794"/>
                    <a:pt x="431" y="468"/>
                    <a:pt x="581" y="167"/>
                  </a:cubicBezTo>
                  <a:cubicBezTo>
                    <a:pt x="631" y="117"/>
                    <a:pt x="606" y="42"/>
                    <a:pt x="556" y="17"/>
                  </a:cubicBezTo>
                  <a:cubicBezTo>
                    <a:pt x="535" y="6"/>
                    <a:pt x="510" y="0"/>
                    <a:pt x="4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25"/>
            <p:cNvSpPr/>
            <p:nvPr/>
          </p:nvSpPr>
          <p:spPr>
            <a:xfrm>
              <a:off x="6215180" y="2479635"/>
              <a:ext cx="17984" cy="29609"/>
            </a:xfrm>
            <a:custGeom>
              <a:avLst/>
              <a:gdLst/>
              <a:ahLst/>
              <a:cxnLst/>
              <a:rect l="l" t="t" r="r" b="b"/>
              <a:pathLst>
                <a:path w="427" h="703" extrusionOk="0">
                  <a:moveTo>
                    <a:pt x="327" y="1"/>
                  </a:moveTo>
                  <a:cubicBezTo>
                    <a:pt x="252" y="1"/>
                    <a:pt x="201" y="26"/>
                    <a:pt x="176" y="76"/>
                  </a:cubicBezTo>
                  <a:cubicBezTo>
                    <a:pt x="126" y="252"/>
                    <a:pt x="76" y="402"/>
                    <a:pt x="26" y="552"/>
                  </a:cubicBezTo>
                  <a:cubicBezTo>
                    <a:pt x="1" y="602"/>
                    <a:pt x="51" y="678"/>
                    <a:pt x="101" y="703"/>
                  </a:cubicBezTo>
                  <a:cubicBezTo>
                    <a:pt x="176" y="703"/>
                    <a:pt x="226" y="678"/>
                    <a:pt x="252" y="628"/>
                  </a:cubicBezTo>
                  <a:cubicBezTo>
                    <a:pt x="302" y="452"/>
                    <a:pt x="352" y="302"/>
                    <a:pt x="402" y="151"/>
                  </a:cubicBezTo>
                  <a:cubicBezTo>
                    <a:pt x="427" y="101"/>
                    <a:pt x="377" y="26"/>
                    <a:pt x="3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p25"/>
            <p:cNvSpPr/>
            <p:nvPr/>
          </p:nvSpPr>
          <p:spPr>
            <a:xfrm>
              <a:off x="6241588" y="2488775"/>
              <a:ext cx="14825" cy="31335"/>
            </a:xfrm>
            <a:custGeom>
              <a:avLst/>
              <a:gdLst/>
              <a:ahLst/>
              <a:cxnLst/>
              <a:rect l="l" t="t" r="r" b="b"/>
              <a:pathLst>
                <a:path w="352" h="744" extrusionOk="0">
                  <a:moveTo>
                    <a:pt x="235" y="0"/>
                  </a:moveTo>
                  <a:cubicBezTo>
                    <a:pt x="192" y="0"/>
                    <a:pt x="145" y="28"/>
                    <a:pt x="126" y="85"/>
                  </a:cubicBezTo>
                  <a:cubicBezTo>
                    <a:pt x="101" y="260"/>
                    <a:pt x="51" y="436"/>
                    <a:pt x="26" y="611"/>
                  </a:cubicBezTo>
                  <a:cubicBezTo>
                    <a:pt x="1" y="661"/>
                    <a:pt x="51" y="736"/>
                    <a:pt x="101" y="736"/>
                  </a:cubicBezTo>
                  <a:cubicBezTo>
                    <a:pt x="110" y="741"/>
                    <a:pt x="120" y="743"/>
                    <a:pt x="130" y="743"/>
                  </a:cubicBezTo>
                  <a:cubicBezTo>
                    <a:pt x="176" y="743"/>
                    <a:pt x="226" y="702"/>
                    <a:pt x="226" y="661"/>
                  </a:cubicBezTo>
                  <a:cubicBezTo>
                    <a:pt x="276" y="486"/>
                    <a:pt x="301" y="310"/>
                    <a:pt x="351" y="135"/>
                  </a:cubicBezTo>
                  <a:cubicBezTo>
                    <a:pt x="351" y="85"/>
                    <a:pt x="326" y="10"/>
                    <a:pt x="276" y="10"/>
                  </a:cubicBezTo>
                  <a:cubicBezTo>
                    <a:pt x="264" y="3"/>
                    <a:pt x="250" y="0"/>
                    <a:pt x="2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p25"/>
            <p:cNvSpPr/>
            <p:nvPr/>
          </p:nvSpPr>
          <p:spPr>
            <a:xfrm>
              <a:off x="6016764" y="2375899"/>
              <a:ext cx="52815" cy="181400"/>
            </a:xfrm>
            <a:custGeom>
              <a:avLst/>
              <a:gdLst/>
              <a:ahLst/>
              <a:cxnLst/>
              <a:rect l="l" t="t" r="r" b="b"/>
              <a:pathLst>
                <a:path w="1254" h="4307" extrusionOk="0">
                  <a:moveTo>
                    <a:pt x="1109" y="0"/>
                  </a:moveTo>
                  <a:cubicBezTo>
                    <a:pt x="1076" y="0"/>
                    <a:pt x="1044" y="17"/>
                    <a:pt x="1028" y="58"/>
                  </a:cubicBezTo>
                  <a:cubicBezTo>
                    <a:pt x="326" y="1311"/>
                    <a:pt x="0" y="2765"/>
                    <a:pt x="75" y="4193"/>
                  </a:cubicBezTo>
                  <a:cubicBezTo>
                    <a:pt x="75" y="4269"/>
                    <a:pt x="132" y="4306"/>
                    <a:pt x="185" y="4306"/>
                  </a:cubicBezTo>
                  <a:cubicBezTo>
                    <a:pt x="238" y="4306"/>
                    <a:pt x="288" y="4269"/>
                    <a:pt x="276" y="4193"/>
                  </a:cubicBezTo>
                  <a:cubicBezTo>
                    <a:pt x="226" y="2790"/>
                    <a:pt x="526" y="1386"/>
                    <a:pt x="1203" y="158"/>
                  </a:cubicBezTo>
                  <a:cubicBezTo>
                    <a:pt x="1254" y="74"/>
                    <a:pt x="1179" y="0"/>
                    <a:pt x="1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p25"/>
            <p:cNvSpPr/>
            <p:nvPr/>
          </p:nvSpPr>
          <p:spPr>
            <a:xfrm>
              <a:off x="6000928" y="2576758"/>
              <a:ext cx="11624" cy="9561"/>
            </a:xfrm>
            <a:custGeom>
              <a:avLst/>
              <a:gdLst/>
              <a:ahLst/>
              <a:cxnLst/>
              <a:rect l="l" t="t" r="r" b="b"/>
              <a:pathLst>
                <a:path w="276" h="227" extrusionOk="0">
                  <a:moveTo>
                    <a:pt x="151" y="1"/>
                  </a:moveTo>
                  <a:cubicBezTo>
                    <a:pt x="0" y="1"/>
                    <a:pt x="0" y="226"/>
                    <a:pt x="151" y="226"/>
                  </a:cubicBezTo>
                  <a:cubicBezTo>
                    <a:pt x="276" y="226"/>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p25"/>
            <p:cNvSpPr/>
            <p:nvPr/>
          </p:nvSpPr>
          <p:spPr>
            <a:xfrm>
              <a:off x="6086343" y="2173187"/>
              <a:ext cx="83856" cy="53489"/>
            </a:xfrm>
            <a:custGeom>
              <a:avLst/>
              <a:gdLst/>
              <a:ahLst/>
              <a:cxnLst/>
              <a:rect l="l" t="t" r="r" b="b"/>
              <a:pathLst>
                <a:path w="1991" h="1270" extrusionOk="0">
                  <a:moveTo>
                    <a:pt x="1846" y="1"/>
                  </a:moveTo>
                  <a:cubicBezTo>
                    <a:pt x="1834" y="1"/>
                    <a:pt x="1821" y="3"/>
                    <a:pt x="1807" y="9"/>
                  </a:cubicBezTo>
                  <a:cubicBezTo>
                    <a:pt x="1155" y="234"/>
                    <a:pt x="554" y="585"/>
                    <a:pt x="77" y="1086"/>
                  </a:cubicBezTo>
                  <a:cubicBezTo>
                    <a:pt x="1" y="1163"/>
                    <a:pt x="71" y="1270"/>
                    <a:pt x="154" y="1270"/>
                  </a:cubicBezTo>
                  <a:cubicBezTo>
                    <a:pt x="179" y="1270"/>
                    <a:pt x="205" y="1260"/>
                    <a:pt x="228" y="1237"/>
                  </a:cubicBezTo>
                  <a:cubicBezTo>
                    <a:pt x="679" y="786"/>
                    <a:pt x="1255" y="435"/>
                    <a:pt x="1857" y="209"/>
                  </a:cubicBezTo>
                  <a:cubicBezTo>
                    <a:pt x="1991" y="165"/>
                    <a:pt x="1946" y="1"/>
                    <a:pt x="184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p25"/>
            <p:cNvSpPr/>
            <p:nvPr/>
          </p:nvSpPr>
          <p:spPr>
            <a:xfrm>
              <a:off x="6147624" y="2232446"/>
              <a:ext cx="48772" cy="51425"/>
            </a:xfrm>
            <a:custGeom>
              <a:avLst/>
              <a:gdLst/>
              <a:ahLst/>
              <a:cxnLst/>
              <a:rect l="l" t="t" r="r" b="b"/>
              <a:pathLst>
                <a:path w="1158" h="1221" extrusionOk="0">
                  <a:moveTo>
                    <a:pt x="995" y="0"/>
                  </a:moveTo>
                  <a:cubicBezTo>
                    <a:pt x="973" y="0"/>
                    <a:pt x="949" y="9"/>
                    <a:pt x="928" y="30"/>
                  </a:cubicBezTo>
                  <a:cubicBezTo>
                    <a:pt x="602" y="356"/>
                    <a:pt x="302" y="682"/>
                    <a:pt x="26" y="1033"/>
                  </a:cubicBezTo>
                  <a:cubicBezTo>
                    <a:pt x="1" y="1083"/>
                    <a:pt x="1" y="1133"/>
                    <a:pt x="26" y="1183"/>
                  </a:cubicBezTo>
                  <a:cubicBezTo>
                    <a:pt x="51" y="1208"/>
                    <a:pt x="82" y="1221"/>
                    <a:pt x="114" y="1221"/>
                  </a:cubicBezTo>
                  <a:cubicBezTo>
                    <a:pt x="145" y="1221"/>
                    <a:pt x="176" y="1208"/>
                    <a:pt x="201" y="1183"/>
                  </a:cubicBezTo>
                  <a:cubicBezTo>
                    <a:pt x="477" y="832"/>
                    <a:pt x="778" y="507"/>
                    <a:pt x="1079" y="206"/>
                  </a:cubicBezTo>
                  <a:cubicBezTo>
                    <a:pt x="1158" y="127"/>
                    <a:pt x="1081" y="0"/>
                    <a:pt x="9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2" name="Google Shape;2352;p25"/>
            <p:cNvSpPr/>
            <p:nvPr/>
          </p:nvSpPr>
          <p:spPr>
            <a:xfrm>
              <a:off x="6101210" y="1989890"/>
              <a:ext cx="194793" cy="122815"/>
            </a:xfrm>
            <a:custGeom>
              <a:avLst/>
              <a:gdLst/>
              <a:ahLst/>
              <a:cxnLst/>
              <a:rect l="l" t="t" r="r" b="b"/>
              <a:pathLst>
                <a:path w="4625" h="2916" extrusionOk="0">
                  <a:moveTo>
                    <a:pt x="3771" y="1"/>
                  </a:moveTo>
                  <a:cubicBezTo>
                    <a:pt x="3162" y="1"/>
                    <a:pt x="2558" y="144"/>
                    <a:pt x="2005" y="376"/>
                  </a:cubicBezTo>
                  <a:cubicBezTo>
                    <a:pt x="1604" y="551"/>
                    <a:pt x="1228" y="752"/>
                    <a:pt x="852" y="977"/>
                  </a:cubicBezTo>
                  <a:cubicBezTo>
                    <a:pt x="652" y="1078"/>
                    <a:pt x="451" y="1203"/>
                    <a:pt x="276" y="1303"/>
                  </a:cubicBezTo>
                  <a:cubicBezTo>
                    <a:pt x="151" y="1378"/>
                    <a:pt x="0" y="1479"/>
                    <a:pt x="25" y="1654"/>
                  </a:cubicBezTo>
                  <a:cubicBezTo>
                    <a:pt x="25" y="1704"/>
                    <a:pt x="75" y="1754"/>
                    <a:pt x="125" y="1754"/>
                  </a:cubicBezTo>
                  <a:cubicBezTo>
                    <a:pt x="249" y="1744"/>
                    <a:pt x="373" y="1739"/>
                    <a:pt x="497" y="1739"/>
                  </a:cubicBezTo>
                  <a:cubicBezTo>
                    <a:pt x="1603" y="1739"/>
                    <a:pt x="2700" y="2138"/>
                    <a:pt x="3534" y="2882"/>
                  </a:cubicBezTo>
                  <a:cubicBezTo>
                    <a:pt x="3557" y="2905"/>
                    <a:pt x="3583" y="2915"/>
                    <a:pt x="3608" y="2915"/>
                  </a:cubicBezTo>
                  <a:cubicBezTo>
                    <a:pt x="3691" y="2915"/>
                    <a:pt x="3761" y="2809"/>
                    <a:pt x="3684" y="2732"/>
                  </a:cubicBezTo>
                  <a:cubicBezTo>
                    <a:pt x="2830" y="1948"/>
                    <a:pt x="1683" y="1525"/>
                    <a:pt x="542" y="1525"/>
                  </a:cubicBezTo>
                  <a:cubicBezTo>
                    <a:pt x="478" y="1525"/>
                    <a:pt x="415" y="1526"/>
                    <a:pt x="351" y="1529"/>
                  </a:cubicBezTo>
                  <a:cubicBezTo>
                    <a:pt x="376" y="1504"/>
                    <a:pt x="401" y="1479"/>
                    <a:pt x="426" y="1479"/>
                  </a:cubicBezTo>
                  <a:cubicBezTo>
                    <a:pt x="501" y="1428"/>
                    <a:pt x="577" y="1378"/>
                    <a:pt x="677" y="1328"/>
                  </a:cubicBezTo>
                  <a:cubicBezTo>
                    <a:pt x="827" y="1228"/>
                    <a:pt x="978" y="1153"/>
                    <a:pt x="1153" y="1052"/>
                  </a:cubicBezTo>
                  <a:cubicBezTo>
                    <a:pt x="1504" y="852"/>
                    <a:pt x="1830" y="677"/>
                    <a:pt x="2206" y="551"/>
                  </a:cubicBezTo>
                  <a:cubicBezTo>
                    <a:pt x="2717" y="350"/>
                    <a:pt x="3268" y="216"/>
                    <a:pt x="3820" y="216"/>
                  </a:cubicBezTo>
                  <a:cubicBezTo>
                    <a:pt x="4026" y="216"/>
                    <a:pt x="4232" y="235"/>
                    <a:pt x="4436" y="276"/>
                  </a:cubicBezTo>
                  <a:cubicBezTo>
                    <a:pt x="4451" y="281"/>
                    <a:pt x="4465" y="283"/>
                    <a:pt x="4478" y="283"/>
                  </a:cubicBezTo>
                  <a:cubicBezTo>
                    <a:pt x="4595" y="283"/>
                    <a:pt x="4624" y="98"/>
                    <a:pt x="4511" y="75"/>
                  </a:cubicBezTo>
                  <a:cubicBezTo>
                    <a:pt x="4266" y="24"/>
                    <a:pt x="4018" y="1"/>
                    <a:pt x="37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3" name="Google Shape;2353;p25"/>
            <p:cNvSpPr/>
            <p:nvPr/>
          </p:nvSpPr>
          <p:spPr>
            <a:xfrm>
              <a:off x="6060693" y="1995871"/>
              <a:ext cx="90637" cy="50667"/>
            </a:xfrm>
            <a:custGeom>
              <a:avLst/>
              <a:gdLst/>
              <a:ahLst/>
              <a:cxnLst/>
              <a:rect l="l" t="t" r="r" b="b"/>
              <a:pathLst>
                <a:path w="2152" h="1203" extrusionOk="0">
                  <a:moveTo>
                    <a:pt x="2028" y="0"/>
                  </a:moveTo>
                  <a:cubicBezTo>
                    <a:pt x="2016" y="0"/>
                    <a:pt x="2003" y="3"/>
                    <a:pt x="1990" y="8"/>
                  </a:cubicBezTo>
                  <a:cubicBezTo>
                    <a:pt x="1313" y="259"/>
                    <a:pt x="686" y="585"/>
                    <a:pt x="85" y="986"/>
                  </a:cubicBezTo>
                  <a:cubicBezTo>
                    <a:pt x="0" y="1049"/>
                    <a:pt x="59" y="1203"/>
                    <a:pt x="155" y="1203"/>
                  </a:cubicBezTo>
                  <a:cubicBezTo>
                    <a:pt x="172" y="1203"/>
                    <a:pt x="191" y="1198"/>
                    <a:pt x="210" y="1186"/>
                  </a:cubicBezTo>
                  <a:cubicBezTo>
                    <a:pt x="787" y="785"/>
                    <a:pt x="1388" y="459"/>
                    <a:pt x="2040" y="209"/>
                  </a:cubicBezTo>
                  <a:cubicBezTo>
                    <a:pt x="2151" y="164"/>
                    <a:pt x="2124" y="0"/>
                    <a:pt x="20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p25"/>
            <p:cNvSpPr/>
            <p:nvPr/>
          </p:nvSpPr>
          <p:spPr>
            <a:xfrm>
              <a:off x="6270102" y="1945540"/>
              <a:ext cx="12677" cy="9519"/>
            </a:xfrm>
            <a:custGeom>
              <a:avLst/>
              <a:gdLst/>
              <a:ahLst/>
              <a:cxnLst/>
              <a:rect l="l" t="t" r="r" b="b"/>
              <a:pathLst>
                <a:path w="301" h="226" extrusionOk="0">
                  <a:moveTo>
                    <a:pt x="151" y="0"/>
                  </a:moveTo>
                  <a:cubicBezTo>
                    <a:pt x="0" y="0"/>
                    <a:pt x="0" y="226"/>
                    <a:pt x="151" y="226"/>
                  </a:cubicBezTo>
                  <a:cubicBezTo>
                    <a:pt x="301" y="226"/>
                    <a:pt x="301" y="0"/>
                    <a:pt x="1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5" name="Google Shape;2355;p25"/>
            <p:cNvSpPr/>
            <p:nvPr/>
          </p:nvSpPr>
          <p:spPr>
            <a:xfrm>
              <a:off x="5934424" y="2863749"/>
              <a:ext cx="80444" cy="119277"/>
            </a:xfrm>
            <a:custGeom>
              <a:avLst/>
              <a:gdLst/>
              <a:ahLst/>
              <a:cxnLst/>
              <a:rect l="l" t="t" r="r" b="b"/>
              <a:pathLst>
                <a:path w="1910" h="2832" extrusionOk="0">
                  <a:moveTo>
                    <a:pt x="249" y="0"/>
                  </a:moveTo>
                  <a:cubicBezTo>
                    <a:pt x="195" y="0"/>
                    <a:pt x="138" y="32"/>
                    <a:pt x="126" y="104"/>
                  </a:cubicBezTo>
                  <a:cubicBezTo>
                    <a:pt x="0" y="1107"/>
                    <a:pt x="276" y="2209"/>
                    <a:pt x="1103" y="2811"/>
                  </a:cubicBezTo>
                  <a:cubicBezTo>
                    <a:pt x="1124" y="2825"/>
                    <a:pt x="1147" y="2831"/>
                    <a:pt x="1169" y="2831"/>
                  </a:cubicBezTo>
                  <a:cubicBezTo>
                    <a:pt x="1226" y="2831"/>
                    <a:pt x="1278" y="2790"/>
                    <a:pt x="1278" y="2736"/>
                  </a:cubicBezTo>
                  <a:cubicBezTo>
                    <a:pt x="1278" y="2034"/>
                    <a:pt x="1278" y="1232"/>
                    <a:pt x="1830" y="731"/>
                  </a:cubicBezTo>
                  <a:cubicBezTo>
                    <a:pt x="1909" y="651"/>
                    <a:pt x="1832" y="525"/>
                    <a:pt x="1746" y="525"/>
                  </a:cubicBezTo>
                  <a:cubicBezTo>
                    <a:pt x="1724" y="525"/>
                    <a:pt x="1700" y="534"/>
                    <a:pt x="1679" y="555"/>
                  </a:cubicBezTo>
                  <a:cubicBezTo>
                    <a:pt x="1128" y="1056"/>
                    <a:pt x="1053" y="1783"/>
                    <a:pt x="1053" y="2485"/>
                  </a:cubicBezTo>
                  <a:cubicBezTo>
                    <a:pt x="426" y="1884"/>
                    <a:pt x="226" y="956"/>
                    <a:pt x="351" y="104"/>
                  </a:cubicBezTo>
                  <a:cubicBezTo>
                    <a:pt x="364" y="39"/>
                    <a:pt x="309" y="0"/>
                    <a:pt x="2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6" name="Google Shape;2356;p25"/>
            <p:cNvSpPr/>
            <p:nvPr/>
          </p:nvSpPr>
          <p:spPr>
            <a:xfrm>
              <a:off x="6486502" y="2032092"/>
              <a:ext cx="19037" cy="17984"/>
            </a:xfrm>
            <a:custGeom>
              <a:avLst/>
              <a:gdLst/>
              <a:ahLst/>
              <a:cxnLst/>
              <a:rect l="l" t="t" r="r" b="b"/>
              <a:pathLst>
                <a:path w="452" h="427" extrusionOk="0">
                  <a:moveTo>
                    <a:pt x="351" y="0"/>
                  </a:moveTo>
                  <a:cubicBezTo>
                    <a:pt x="326" y="25"/>
                    <a:pt x="326" y="25"/>
                    <a:pt x="326" y="25"/>
                  </a:cubicBezTo>
                  <a:cubicBezTo>
                    <a:pt x="301" y="25"/>
                    <a:pt x="276" y="25"/>
                    <a:pt x="276" y="50"/>
                  </a:cubicBezTo>
                  <a:cubicBezTo>
                    <a:pt x="201" y="101"/>
                    <a:pt x="100" y="176"/>
                    <a:pt x="25" y="226"/>
                  </a:cubicBezTo>
                  <a:cubicBezTo>
                    <a:pt x="25" y="251"/>
                    <a:pt x="0" y="301"/>
                    <a:pt x="0" y="326"/>
                  </a:cubicBezTo>
                  <a:cubicBezTo>
                    <a:pt x="0" y="351"/>
                    <a:pt x="25" y="376"/>
                    <a:pt x="25" y="401"/>
                  </a:cubicBezTo>
                  <a:cubicBezTo>
                    <a:pt x="50" y="401"/>
                    <a:pt x="75" y="426"/>
                    <a:pt x="100" y="426"/>
                  </a:cubicBezTo>
                  <a:lnTo>
                    <a:pt x="150" y="426"/>
                  </a:lnTo>
                  <a:cubicBezTo>
                    <a:pt x="150" y="426"/>
                    <a:pt x="176" y="401"/>
                    <a:pt x="201" y="401"/>
                  </a:cubicBezTo>
                  <a:cubicBezTo>
                    <a:pt x="276" y="326"/>
                    <a:pt x="351" y="276"/>
                    <a:pt x="426" y="201"/>
                  </a:cubicBezTo>
                  <a:cubicBezTo>
                    <a:pt x="451" y="176"/>
                    <a:pt x="451" y="151"/>
                    <a:pt x="451" y="126"/>
                  </a:cubicBezTo>
                  <a:cubicBezTo>
                    <a:pt x="451" y="101"/>
                    <a:pt x="451" y="50"/>
                    <a:pt x="426" y="50"/>
                  </a:cubicBezTo>
                  <a:cubicBezTo>
                    <a:pt x="401" y="25"/>
                    <a:pt x="376" y="0"/>
                    <a:pt x="3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p25"/>
            <p:cNvSpPr/>
            <p:nvPr/>
          </p:nvSpPr>
          <p:spPr>
            <a:xfrm>
              <a:off x="6503391" y="2035251"/>
              <a:ext cx="16931" cy="17984"/>
            </a:xfrm>
            <a:custGeom>
              <a:avLst/>
              <a:gdLst/>
              <a:ahLst/>
              <a:cxnLst/>
              <a:rect l="l" t="t" r="r" b="b"/>
              <a:pathLst>
                <a:path w="402" h="427" extrusionOk="0">
                  <a:moveTo>
                    <a:pt x="301" y="1"/>
                  </a:moveTo>
                  <a:cubicBezTo>
                    <a:pt x="276" y="26"/>
                    <a:pt x="226" y="26"/>
                    <a:pt x="226" y="51"/>
                  </a:cubicBezTo>
                  <a:lnTo>
                    <a:pt x="25" y="251"/>
                  </a:lnTo>
                  <a:cubicBezTo>
                    <a:pt x="0" y="251"/>
                    <a:pt x="0" y="301"/>
                    <a:pt x="0" y="326"/>
                  </a:cubicBezTo>
                  <a:cubicBezTo>
                    <a:pt x="0" y="351"/>
                    <a:pt x="0" y="376"/>
                    <a:pt x="25" y="402"/>
                  </a:cubicBezTo>
                  <a:cubicBezTo>
                    <a:pt x="50" y="427"/>
                    <a:pt x="75" y="427"/>
                    <a:pt x="100" y="427"/>
                  </a:cubicBezTo>
                  <a:cubicBezTo>
                    <a:pt x="125" y="427"/>
                    <a:pt x="150" y="427"/>
                    <a:pt x="176" y="402"/>
                  </a:cubicBezTo>
                  <a:lnTo>
                    <a:pt x="376" y="201"/>
                  </a:lnTo>
                  <a:cubicBezTo>
                    <a:pt x="401" y="176"/>
                    <a:pt x="401" y="151"/>
                    <a:pt x="401" y="126"/>
                  </a:cubicBezTo>
                  <a:cubicBezTo>
                    <a:pt x="401" y="101"/>
                    <a:pt x="401" y="76"/>
                    <a:pt x="376" y="51"/>
                  </a:cubicBezTo>
                  <a:cubicBezTo>
                    <a:pt x="351" y="26"/>
                    <a:pt x="326" y="1"/>
                    <a:pt x="3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8" name="Google Shape;2358;p25"/>
            <p:cNvSpPr/>
            <p:nvPr/>
          </p:nvSpPr>
          <p:spPr>
            <a:xfrm>
              <a:off x="6399866" y="2102513"/>
              <a:ext cx="150444" cy="103062"/>
            </a:xfrm>
            <a:custGeom>
              <a:avLst/>
              <a:gdLst/>
              <a:ahLst/>
              <a:cxnLst/>
              <a:rect l="l" t="t" r="r" b="b"/>
              <a:pathLst>
                <a:path w="3572" h="2447" extrusionOk="0">
                  <a:moveTo>
                    <a:pt x="3421" y="0"/>
                  </a:moveTo>
                  <a:cubicBezTo>
                    <a:pt x="3410" y="0"/>
                    <a:pt x="3398" y="3"/>
                    <a:pt x="3385" y="8"/>
                  </a:cubicBezTo>
                  <a:cubicBezTo>
                    <a:pt x="2107" y="484"/>
                    <a:pt x="979" y="1261"/>
                    <a:pt x="77" y="2263"/>
                  </a:cubicBezTo>
                  <a:cubicBezTo>
                    <a:pt x="0" y="2340"/>
                    <a:pt x="71" y="2447"/>
                    <a:pt x="153" y="2447"/>
                  </a:cubicBezTo>
                  <a:cubicBezTo>
                    <a:pt x="178" y="2447"/>
                    <a:pt x="204" y="2437"/>
                    <a:pt x="227" y="2414"/>
                  </a:cubicBezTo>
                  <a:cubicBezTo>
                    <a:pt x="1105" y="1436"/>
                    <a:pt x="2207" y="684"/>
                    <a:pt x="3436" y="233"/>
                  </a:cubicBezTo>
                  <a:cubicBezTo>
                    <a:pt x="3571" y="188"/>
                    <a:pt x="3523" y="0"/>
                    <a:pt x="34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9" name="Google Shape;2359;p25"/>
            <p:cNvSpPr/>
            <p:nvPr/>
          </p:nvSpPr>
          <p:spPr>
            <a:xfrm>
              <a:off x="6507603" y="2131953"/>
              <a:ext cx="43297" cy="26408"/>
            </a:xfrm>
            <a:custGeom>
              <a:avLst/>
              <a:gdLst/>
              <a:ahLst/>
              <a:cxnLst/>
              <a:rect l="l" t="t" r="r" b="b"/>
              <a:pathLst>
                <a:path w="1028" h="627" extrusionOk="0">
                  <a:moveTo>
                    <a:pt x="872" y="0"/>
                  </a:moveTo>
                  <a:cubicBezTo>
                    <a:pt x="856" y="0"/>
                    <a:pt x="841" y="4"/>
                    <a:pt x="827" y="10"/>
                  </a:cubicBezTo>
                  <a:cubicBezTo>
                    <a:pt x="577" y="161"/>
                    <a:pt x="326" y="286"/>
                    <a:pt x="76" y="411"/>
                  </a:cubicBezTo>
                  <a:cubicBezTo>
                    <a:pt x="0" y="461"/>
                    <a:pt x="0" y="537"/>
                    <a:pt x="25" y="562"/>
                  </a:cubicBezTo>
                  <a:cubicBezTo>
                    <a:pt x="41" y="609"/>
                    <a:pt x="77" y="627"/>
                    <a:pt x="114" y="627"/>
                  </a:cubicBezTo>
                  <a:cubicBezTo>
                    <a:pt x="136" y="627"/>
                    <a:pt x="157" y="621"/>
                    <a:pt x="176" y="612"/>
                  </a:cubicBezTo>
                  <a:lnTo>
                    <a:pt x="953" y="211"/>
                  </a:lnTo>
                  <a:cubicBezTo>
                    <a:pt x="1003" y="186"/>
                    <a:pt x="1028" y="111"/>
                    <a:pt x="978" y="60"/>
                  </a:cubicBezTo>
                  <a:cubicBezTo>
                    <a:pt x="959" y="24"/>
                    <a:pt x="914" y="0"/>
                    <a:pt x="8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0" name="Google Shape;2360;p25"/>
            <p:cNvSpPr/>
            <p:nvPr/>
          </p:nvSpPr>
          <p:spPr>
            <a:xfrm>
              <a:off x="6520280" y="2155329"/>
              <a:ext cx="49657" cy="30998"/>
            </a:xfrm>
            <a:custGeom>
              <a:avLst/>
              <a:gdLst/>
              <a:ahLst/>
              <a:cxnLst/>
              <a:rect l="l" t="t" r="r" b="b"/>
              <a:pathLst>
                <a:path w="1179" h="736" extrusionOk="0">
                  <a:moveTo>
                    <a:pt x="1057" y="0"/>
                  </a:moveTo>
                  <a:cubicBezTo>
                    <a:pt x="1047" y="0"/>
                    <a:pt x="1037" y="2"/>
                    <a:pt x="1028" y="7"/>
                  </a:cubicBezTo>
                  <a:cubicBezTo>
                    <a:pt x="702" y="157"/>
                    <a:pt x="376" y="307"/>
                    <a:pt x="75" y="533"/>
                  </a:cubicBezTo>
                  <a:cubicBezTo>
                    <a:pt x="25" y="558"/>
                    <a:pt x="0" y="633"/>
                    <a:pt x="25" y="683"/>
                  </a:cubicBezTo>
                  <a:cubicBezTo>
                    <a:pt x="56" y="714"/>
                    <a:pt x="87" y="736"/>
                    <a:pt x="118" y="736"/>
                  </a:cubicBezTo>
                  <a:cubicBezTo>
                    <a:pt x="137" y="736"/>
                    <a:pt x="156" y="728"/>
                    <a:pt x="176" y="708"/>
                  </a:cubicBezTo>
                  <a:cubicBezTo>
                    <a:pt x="476" y="508"/>
                    <a:pt x="777" y="358"/>
                    <a:pt x="1103" y="232"/>
                  </a:cubicBezTo>
                  <a:cubicBezTo>
                    <a:pt x="1153" y="207"/>
                    <a:pt x="1178" y="157"/>
                    <a:pt x="1178" y="82"/>
                  </a:cubicBezTo>
                  <a:cubicBezTo>
                    <a:pt x="1158" y="41"/>
                    <a:pt x="1104" y="0"/>
                    <a:pt x="10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1" name="Google Shape;2361;p25"/>
            <p:cNvSpPr/>
            <p:nvPr/>
          </p:nvSpPr>
          <p:spPr>
            <a:xfrm>
              <a:off x="6604726" y="1921365"/>
              <a:ext cx="17563" cy="94385"/>
            </a:xfrm>
            <a:custGeom>
              <a:avLst/>
              <a:gdLst/>
              <a:ahLst/>
              <a:cxnLst/>
              <a:rect l="l" t="t" r="r" b="b"/>
              <a:pathLst>
                <a:path w="417" h="2241" extrusionOk="0">
                  <a:moveTo>
                    <a:pt x="290" y="0"/>
                  </a:moveTo>
                  <a:cubicBezTo>
                    <a:pt x="249" y="0"/>
                    <a:pt x="211" y="22"/>
                    <a:pt x="201" y="73"/>
                  </a:cubicBezTo>
                  <a:cubicBezTo>
                    <a:pt x="50" y="750"/>
                    <a:pt x="0" y="1451"/>
                    <a:pt x="50" y="2128"/>
                  </a:cubicBezTo>
                  <a:cubicBezTo>
                    <a:pt x="63" y="2203"/>
                    <a:pt x="125" y="2241"/>
                    <a:pt x="182" y="2241"/>
                  </a:cubicBezTo>
                  <a:cubicBezTo>
                    <a:pt x="238" y="2241"/>
                    <a:pt x="288" y="2203"/>
                    <a:pt x="276" y="2128"/>
                  </a:cubicBezTo>
                  <a:cubicBezTo>
                    <a:pt x="226" y="1451"/>
                    <a:pt x="276" y="800"/>
                    <a:pt x="401" y="123"/>
                  </a:cubicBezTo>
                  <a:cubicBezTo>
                    <a:pt x="416" y="48"/>
                    <a:pt x="351" y="0"/>
                    <a:pt x="2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2" name="Google Shape;2362;p25"/>
            <p:cNvSpPr/>
            <p:nvPr/>
          </p:nvSpPr>
          <p:spPr>
            <a:xfrm>
              <a:off x="6576213" y="1942634"/>
              <a:ext cx="20090" cy="30367"/>
            </a:xfrm>
            <a:custGeom>
              <a:avLst/>
              <a:gdLst/>
              <a:ahLst/>
              <a:cxnLst/>
              <a:rect l="l" t="t" r="r" b="b"/>
              <a:pathLst>
                <a:path w="477" h="721" extrusionOk="0">
                  <a:moveTo>
                    <a:pt x="351" y="0"/>
                  </a:moveTo>
                  <a:cubicBezTo>
                    <a:pt x="326" y="0"/>
                    <a:pt x="301" y="7"/>
                    <a:pt x="276" y="19"/>
                  </a:cubicBezTo>
                  <a:cubicBezTo>
                    <a:pt x="101" y="169"/>
                    <a:pt x="0" y="395"/>
                    <a:pt x="25" y="621"/>
                  </a:cubicBezTo>
                  <a:cubicBezTo>
                    <a:pt x="25" y="671"/>
                    <a:pt x="76" y="721"/>
                    <a:pt x="126" y="721"/>
                  </a:cubicBezTo>
                  <a:cubicBezTo>
                    <a:pt x="176" y="721"/>
                    <a:pt x="251" y="671"/>
                    <a:pt x="226" y="621"/>
                  </a:cubicBezTo>
                  <a:cubicBezTo>
                    <a:pt x="226" y="596"/>
                    <a:pt x="226" y="570"/>
                    <a:pt x="226" y="545"/>
                  </a:cubicBezTo>
                  <a:cubicBezTo>
                    <a:pt x="226" y="545"/>
                    <a:pt x="251" y="520"/>
                    <a:pt x="251" y="520"/>
                  </a:cubicBezTo>
                  <a:cubicBezTo>
                    <a:pt x="251" y="520"/>
                    <a:pt x="251" y="495"/>
                    <a:pt x="251" y="495"/>
                  </a:cubicBezTo>
                  <a:cubicBezTo>
                    <a:pt x="251" y="470"/>
                    <a:pt x="251" y="445"/>
                    <a:pt x="251" y="420"/>
                  </a:cubicBezTo>
                  <a:cubicBezTo>
                    <a:pt x="276" y="420"/>
                    <a:pt x="276" y="420"/>
                    <a:pt x="276" y="395"/>
                  </a:cubicBezTo>
                  <a:cubicBezTo>
                    <a:pt x="276" y="370"/>
                    <a:pt x="301" y="345"/>
                    <a:pt x="301" y="320"/>
                  </a:cubicBezTo>
                  <a:cubicBezTo>
                    <a:pt x="326" y="320"/>
                    <a:pt x="326" y="295"/>
                    <a:pt x="326" y="295"/>
                  </a:cubicBezTo>
                  <a:cubicBezTo>
                    <a:pt x="351" y="270"/>
                    <a:pt x="351" y="270"/>
                    <a:pt x="351" y="270"/>
                  </a:cubicBezTo>
                  <a:cubicBezTo>
                    <a:pt x="376" y="245"/>
                    <a:pt x="376" y="245"/>
                    <a:pt x="376" y="245"/>
                  </a:cubicBezTo>
                  <a:cubicBezTo>
                    <a:pt x="401" y="220"/>
                    <a:pt x="426" y="195"/>
                    <a:pt x="426" y="195"/>
                  </a:cubicBezTo>
                  <a:cubicBezTo>
                    <a:pt x="477" y="144"/>
                    <a:pt x="477" y="69"/>
                    <a:pt x="426" y="19"/>
                  </a:cubicBezTo>
                  <a:cubicBezTo>
                    <a:pt x="401" y="7"/>
                    <a:pt x="376" y="0"/>
                    <a:pt x="3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3" name="Google Shape;2363;p25"/>
            <p:cNvSpPr/>
            <p:nvPr/>
          </p:nvSpPr>
          <p:spPr>
            <a:xfrm>
              <a:off x="6586784" y="1964535"/>
              <a:ext cx="42" cy="1095"/>
            </a:xfrm>
            <a:custGeom>
              <a:avLst/>
              <a:gdLst/>
              <a:ahLst/>
              <a:cxnLst/>
              <a:rect l="l" t="t" r="r" b="b"/>
              <a:pathLst>
                <a:path w="1" h="26" extrusionOk="0">
                  <a:moveTo>
                    <a:pt x="0" y="0"/>
                  </a:moveTo>
                  <a:lnTo>
                    <a:pt x="0" y="0"/>
                  </a:lnTo>
                  <a:cubicBezTo>
                    <a:pt x="0" y="0"/>
                    <a:pt x="0" y="25"/>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4" name="Google Shape;2364;p25"/>
            <p:cNvSpPr/>
            <p:nvPr/>
          </p:nvSpPr>
          <p:spPr>
            <a:xfrm>
              <a:off x="6628312" y="2091183"/>
              <a:ext cx="75643" cy="18111"/>
            </a:xfrm>
            <a:custGeom>
              <a:avLst/>
              <a:gdLst/>
              <a:ahLst/>
              <a:cxnLst/>
              <a:rect l="l" t="t" r="r" b="b"/>
              <a:pathLst>
                <a:path w="1796" h="430" extrusionOk="0">
                  <a:moveTo>
                    <a:pt x="1646" y="1"/>
                  </a:moveTo>
                  <a:cubicBezTo>
                    <a:pt x="1144" y="26"/>
                    <a:pt x="643" y="101"/>
                    <a:pt x="142" y="201"/>
                  </a:cubicBezTo>
                  <a:cubicBezTo>
                    <a:pt x="0" y="249"/>
                    <a:pt x="59" y="429"/>
                    <a:pt x="171" y="429"/>
                  </a:cubicBezTo>
                  <a:cubicBezTo>
                    <a:pt x="178" y="429"/>
                    <a:pt x="185" y="428"/>
                    <a:pt x="192" y="427"/>
                  </a:cubicBezTo>
                  <a:cubicBezTo>
                    <a:pt x="668" y="302"/>
                    <a:pt x="1169" y="252"/>
                    <a:pt x="1646" y="226"/>
                  </a:cubicBezTo>
                  <a:cubicBezTo>
                    <a:pt x="1796" y="226"/>
                    <a:pt x="1796" y="1"/>
                    <a:pt x="164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5" name="Google Shape;2365;p25"/>
            <p:cNvSpPr/>
            <p:nvPr/>
          </p:nvSpPr>
          <p:spPr>
            <a:xfrm>
              <a:off x="6663859" y="2142483"/>
              <a:ext cx="323420" cy="78970"/>
            </a:xfrm>
            <a:custGeom>
              <a:avLst/>
              <a:gdLst/>
              <a:ahLst/>
              <a:cxnLst/>
              <a:rect l="l" t="t" r="r" b="b"/>
              <a:pathLst>
                <a:path w="7679" h="1875" extrusionOk="0">
                  <a:moveTo>
                    <a:pt x="640" y="1"/>
                  </a:moveTo>
                  <a:cubicBezTo>
                    <a:pt x="475" y="1"/>
                    <a:pt x="311" y="4"/>
                    <a:pt x="150" y="11"/>
                  </a:cubicBezTo>
                  <a:cubicBezTo>
                    <a:pt x="8" y="11"/>
                    <a:pt x="0" y="213"/>
                    <a:pt x="128" y="213"/>
                  </a:cubicBezTo>
                  <a:cubicBezTo>
                    <a:pt x="135" y="213"/>
                    <a:pt x="142" y="213"/>
                    <a:pt x="150" y="211"/>
                  </a:cubicBezTo>
                  <a:cubicBezTo>
                    <a:pt x="280" y="208"/>
                    <a:pt x="411" y="206"/>
                    <a:pt x="541" y="206"/>
                  </a:cubicBezTo>
                  <a:cubicBezTo>
                    <a:pt x="2368" y="206"/>
                    <a:pt x="4207" y="534"/>
                    <a:pt x="5914" y="1189"/>
                  </a:cubicBezTo>
                  <a:cubicBezTo>
                    <a:pt x="6441" y="1389"/>
                    <a:pt x="6967" y="1615"/>
                    <a:pt x="7468" y="1866"/>
                  </a:cubicBezTo>
                  <a:cubicBezTo>
                    <a:pt x="7484" y="1872"/>
                    <a:pt x="7498" y="1874"/>
                    <a:pt x="7513" y="1874"/>
                  </a:cubicBezTo>
                  <a:cubicBezTo>
                    <a:pt x="7615" y="1874"/>
                    <a:pt x="7679" y="1731"/>
                    <a:pt x="7569" y="1665"/>
                  </a:cubicBezTo>
                  <a:cubicBezTo>
                    <a:pt x="5789" y="763"/>
                    <a:pt x="3834" y="211"/>
                    <a:pt x="1829" y="36"/>
                  </a:cubicBezTo>
                  <a:cubicBezTo>
                    <a:pt x="1439" y="18"/>
                    <a:pt x="1037" y="1"/>
                    <a:pt x="6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6" name="Google Shape;2366;p25"/>
            <p:cNvSpPr/>
            <p:nvPr/>
          </p:nvSpPr>
          <p:spPr>
            <a:xfrm>
              <a:off x="6722403" y="1950258"/>
              <a:ext cx="156803" cy="68946"/>
            </a:xfrm>
            <a:custGeom>
              <a:avLst/>
              <a:gdLst/>
              <a:ahLst/>
              <a:cxnLst/>
              <a:rect l="l" t="t" r="r" b="b"/>
              <a:pathLst>
                <a:path w="3723" h="1637" extrusionOk="0">
                  <a:moveTo>
                    <a:pt x="2704" y="1"/>
                  </a:moveTo>
                  <a:cubicBezTo>
                    <a:pt x="1833" y="1"/>
                    <a:pt x="959" y="114"/>
                    <a:pt x="113" y="339"/>
                  </a:cubicBezTo>
                  <a:cubicBezTo>
                    <a:pt x="1" y="362"/>
                    <a:pt x="30" y="547"/>
                    <a:pt x="147" y="547"/>
                  </a:cubicBezTo>
                  <a:cubicBezTo>
                    <a:pt x="160" y="547"/>
                    <a:pt x="174" y="545"/>
                    <a:pt x="189" y="540"/>
                  </a:cubicBezTo>
                  <a:cubicBezTo>
                    <a:pt x="1000" y="348"/>
                    <a:pt x="1831" y="228"/>
                    <a:pt x="2663" y="228"/>
                  </a:cubicBezTo>
                  <a:cubicBezTo>
                    <a:pt x="2807" y="228"/>
                    <a:pt x="2952" y="232"/>
                    <a:pt x="3096" y="239"/>
                  </a:cubicBezTo>
                  <a:cubicBezTo>
                    <a:pt x="2595" y="490"/>
                    <a:pt x="2194" y="941"/>
                    <a:pt x="1968" y="1467"/>
                  </a:cubicBezTo>
                  <a:cubicBezTo>
                    <a:pt x="1934" y="1552"/>
                    <a:pt x="2003" y="1636"/>
                    <a:pt x="2067" y="1636"/>
                  </a:cubicBezTo>
                  <a:cubicBezTo>
                    <a:pt x="2098" y="1636"/>
                    <a:pt x="2127" y="1616"/>
                    <a:pt x="2143" y="1567"/>
                  </a:cubicBezTo>
                  <a:cubicBezTo>
                    <a:pt x="2419" y="941"/>
                    <a:pt x="2945" y="465"/>
                    <a:pt x="3597" y="239"/>
                  </a:cubicBezTo>
                  <a:cubicBezTo>
                    <a:pt x="3722" y="214"/>
                    <a:pt x="3697" y="39"/>
                    <a:pt x="3572" y="39"/>
                  </a:cubicBezTo>
                  <a:cubicBezTo>
                    <a:pt x="3284" y="14"/>
                    <a:pt x="2994" y="1"/>
                    <a:pt x="27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25"/>
            <p:cNvSpPr/>
            <p:nvPr/>
          </p:nvSpPr>
          <p:spPr>
            <a:xfrm>
              <a:off x="6779936" y="1983531"/>
              <a:ext cx="17984" cy="12719"/>
            </a:xfrm>
            <a:custGeom>
              <a:avLst/>
              <a:gdLst/>
              <a:ahLst/>
              <a:cxnLst/>
              <a:rect l="l" t="t" r="r" b="b"/>
              <a:pathLst>
                <a:path w="427" h="302" extrusionOk="0">
                  <a:moveTo>
                    <a:pt x="276" y="0"/>
                  </a:moveTo>
                  <a:cubicBezTo>
                    <a:pt x="201" y="26"/>
                    <a:pt x="151" y="51"/>
                    <a:pt x="76" y="76"/>
                  </a:cubicBezTo>
                  <a:cubicBezTo>
                    <a:pt x="76" y="76"/>
                    <a:pt x="51" y="101"/>
                    <a:pt x="51" y="101"/>
                  </a:cubicBezTo>
                  <a:cubicBezTo>
                    <a:pt x="26" y="101"/>
                    <a:pt x="26" y="126"/>
                    <a:pt x="26" y="126"/>
                  </a:cubicBezTo>
                  <a:cubicBezTo>
                    <a:pt x="1" y="151"/>
                    <a:pt x="1" y="201"/>
                    <a:pt x="1" y="226"/>
                  </a:cubicBezTo>
                  <a:cubicBezTo>
                    <a:pt x="26" y="251"/>
                    <a:pt x="26" y="276"/>
                    <a:pt x="51" y="276"/>
                  </a:cubicBezTo>
                  <a:cubicBezTo>
                    <a:pt x="76" y="301"/>
                    <a:pt x="126" y="301"/>
                    <a:pt x="151" y="301"/>
                  </a:cubicBezTo>
                  <a:cubicBezTo>
                    <a:pt x="201" y="276"/>
                    <a:pt x="276" y="251"/>
                    <a:pt x="326" y="226"/>
                  </a:cubicBezTo>
                  <a:cubicBezTo>
                    <a:pt x="351" y="201"/>
                    <a:pt x="351" y="201"/>
                    <a:pt x="376" y="201"/>
                  </a:cubicBezTo>
                  <a:cubicBezTo>
                    <a:pt x="376" y="201"/>
                    <a:pt x="402" y="176"/>
                    <a:pt x="402" y="176"/>
                  </a:cubicBezTo>
                  <a:cubicBezTo>
                    <a:pt x="427" y="151"/>
                    <a:pt x="427" y="101"/>
                    <a:pt x="402" y="76"/>
                  </a:cubicBezTo>
                  <a:cubicBezTo>
                    <a:pt x="402" y="51"/>
                    <a:pt x="376" y="26"/>
                    <a:pt x="351" y="26"/>
                  </a:cubicBezTo>
                  <a:cubicBezTo>
                    <a:pt x="326" y="0"/>
                    <a:pt x="301"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p25"/>
            <p:cNvSpPr/>
            <p:nvPr/>
          </p:nvSpPr>
          <p:spPr>
            <a:xfrm>
              <a:off x="6883714" y="2075305"/>
              <a:ext cx="212525" cy="104241"/>
            </a:xfrm>
            <a:custGeom>
              <a:avLst/>
              <a:gdLst/>
              <a:ahLst/>
              <a:cxnLst/>
              <a:rect l="l" t="t" r="r" b="b"/>
              <a:pathLst>
                <a:path w="5046" h="2475" extrusionOk="0">
                  <a:moveTo>
                    <a:pt x="856" y="0"/>
                  </a:moveTo>
                  <a:cubicBezTo>
                    <a:pt x="620" y="0"/>
                    <a:pt x="382" y="17"/>
                    <a:pt x="143" y="52"/>
                  </a:cubicBezTo>
                  <a:cubicBezTo>
                    <a:pt x="1" y="52"/>
                    <a:pt x="61" y="255"/>
                    <a:pt x="174" y="255"/>
                  </a:cubicBezTo>
                  <a:cubicBezTo>
                    <a:pt x="180" y="255"/>
                    <a:pt x="187" y="254"/>
                    <a:pt x="193" y="253"/>
                  </a:cubicBezTo>
                  <a:cubicBezTo>
                    <a:pt x="416" y="219"/>
                    <a:pt x="637" y="203"/>
                    <a:pt x="857" y="203"/>
                  </a:cubicBezTo>
                  <a:cubicBezTo>
                    <a:pt x="2099" y="203"/>
                    <a:pt x="3297" y="705"/>
                    <a:pt x="4404" y="1280"/>
                  </a:cubicBezTo>
                  <a:cubicBezTo>
                    <a:pt x="3451" y="1305"/>
                    <a:pt x="2549" y="1781"/>
                    <a:pt x="1722" y="2258"/>
                  </a:cubicBezTo>
                  <a:cubicBezTo>
                    <a:pt x="1637" y="2321"/>
                    <a:pt x="1696" y="2475"/>
                    <a:pt x="1792" y="2475"/>
                  </a:cubicBezTo>
                  <a:cubicBezTo>
                    <a:pt x="1809" y="2475"/>
                    <a:pt x="1828" y="2470"/>
                    <a:pt x="1847" y="2458"/>
                  </a:cubicBezTo>
                  <a:cubicBezTo>
                    <a:pt x="2650" y="1990"/>
                    <a:pt x="3553" y="1481"/>
                    <a:pt x="4501" y="1481"/>
                  </a:cubicBezTo>
                  <a:cubicBezTo>
                    <a:pt x="4619" y="1481"/>
                    <a:pt x="4736" y="1489"/>
                    <a:pt x="4855" y="1506"/>
                  </a:cubicBezTo>
                  <a:cubicBezTo>
                    <a:pt x="4862" y="1508"/>
                    <a:pt x="4870" y="1508"/>
                    <a:pt x="4877" y="1508"/>
                  </a:cubicBezTo>
                  <a:cubicBezTo>
                    <a:pt x="4969" y="1508"/>
                    <a:pt x="5046" y="1375"/>
                    <a:pt x="4930" y="1305"/>
                  </a:cubicBezTo>
                  <a:cubicBezTo>
                    <a:pt x="3680" y="616"/>
                    <a:pt x="2301" y="0"/>
                    <a:pt x="8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9" name="Google Shape;2369;p25"/>
            <p:cNvSpPr/>
            <p:nvPr/>
          </p:nvSpPr>
          <p:spPr>
            <a:xfrm>
              <a:off x="6892895" y="2113379"/>
              <a:ext cx="21143" cy="19037"/>
            </a:xfrm>
            <a:custGeom>
              <a:avLst/>
              <a:gdLst/>
              <a:ahLst/>
              <a:cxnLst/>
              <a:rect l="l" t="t" r="r" b="b"/>
              <a:pathLst>
                <a:path w="502" h="452" extrusionOk="0">
                  <a:moveTo>
                    <a:pt x="376" y="0"/>
                  </a:moveTo>
                  <a:cubicBezTo>
                    <a:pt x="351" y="0"/>
                    <a:pt x="326" y="0"/>
                    <a:pt x="301" y="25"/>
                  </a:cubicBezTo>
                  <a:cubicBezTo>
                    <a:pt x="226" y="100"/>
                    <a:pt x="126" y="176"/>
                    <a:pt x="25" y="251"/>
                  </a:cubicBezTo>
                  <a:cubicBezTo>
                    <a:pt x="25" y="276"/>
                    <a:pt x="0" y="301"/>
                    <a:pt x="0" y="326"/>
                  </a:cubicBezTo>
                  <a:cubicBezTo>
                    <a:pt x="0" y="351"/>
                    <a:pt x="25" y="401"/>
                    <a:pt x="25" y="401"/>
                  </a:cubicBezTo>
                  <a:cubicBezTo>
                    <a:pt x="50" y="426"/>
                    <a:pt x="75" y="451"/>
                    <a:pt x="126" y="451"/>
                  </a:cubicBezTo>
                  <a:cubicBezTo>
                    <a:pt x="151" y="451"/>
                    <a:pt x="176" y="426"/>
                    <a:pt x="201" y="401"/>
                  </a:cubicBezTo>
                  <a:cubicBezTo>
                    <a:pt x="276" y="326"/>
                    <a:pt x="376" y="251"/>
                    <a:pt x="476" y="176"/>
                  </a:cubicBezTo>
                  <a:cubicBezTo>
                    <a:pt x="476" y="151"/>
                    <a:pt x="502" y="126"/>
                    <a:pt x="502" y="100"/>
                  </a:cubicBezTo>
                  <a:cubicBezTo>
                    <a:pt x="502" y="75"/>
                    <a:pt x="476" y="50"/>
                    <a:pt x="476" y="25"/>
                  </a:cubicBezTo>
                  <a:cubicBezTo>
                    <a:pt x="451" y="0"/>
                    <a:pt x="426" y="0"/>
                    <a:pt x="3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0" name="Google Shape;2370;p25"/>
            <p:cNvSpPr/>
            <p:nvPr/>
          </p:nvSpPr>
          <p:spPr>
            <a:xfrm>
              <a:off x="6906625" y="2116117"/>
              <a:ext cx="30619" cy="27124"/>
            </a:xfrm>
            <a:custGeom>
              <a:avLst/>
              <a:gdLst/>
              <a:ahLst/>
              <a:cxnLst/>
              <a:rect l="l" t="t" r="r" b="b"/>
              <a:pathLst>
                <a:path w="727" h="644" extrusionOk="0">
                  <a:moveTo>
                    <a:pt x="633" y="1"/>
                  </a:moveTo>
                  <a:cubicBezTo>
                    <a:pt x="590" y="1"/>
                    <a:pt x="545" y="24"/>
                    <a:pt x="526" y="61"/>
                  </a:cubicBezTo>
                  <a:cubicBezTo>
                    <a:pt x="501" y="111"/>
                    <a:pt x="476" y="161"/>
                    <a:pt x="426" y="186"/>
                  </a:cubicBezTo>
                  <a:cubicBezTo>
                    <a:pt x="426" y="211"/>
                    <a:pt x="426" y="211"/>
                    <a:pt x="426" y="211"/>
                  </a:cubicBezTo>
                  <a:cubicBezTo>
                    <a:pt x="426" y="211"/>
                    <a:pt x="401" y="236"/>
                    <a:pt x="401" y="236"/>
                  </a:cubicBezTo>
                  <a:cubicBezTo>
                    <a:pt x="376" y="261"/>
                    <a:pt x="351" y="286"/>
                    <a:pt x="351" y="286"/>
                  </a:cubicBezTo>
                  <a:cubicBezTo>
                    <a:pt x="326" y="311"/>
                    <a:pt x="326" y="311"/>
                    <a:pt x="326" y="311"/>
                  </a:cubicBezTo>
                  <a:cubicBezTo>
                    <a:pt x="301" y="311"/>
                    <a:pt x="301" y="336"/>
                    <a:pt x="301" y="336"/>
                  </a:cubicBezTo>
                  <a:cubicBezTo>
                    <a:pt x="276" y="336"/>
                    <a:pt x="251" y="361"/>
                    <a:pt x="226" y="361"/>
                  </a:cubicBezTo>
                  <a:cubicBezTo>
                    <a:pt x="201" y="386"/>
                    <a:pt x="176" y="386"/>
                    <a:pt x="176" y="411"/>
                  </a:cubicBezTo>
                  <a:lnTo>
                    <a:pt x="150" y="411"/>
                  </a:lnTo>
                  <a:cubicBezTo>
                    <a:pt x="125" y="411"/>
                    <a:pt x="125" y="411"/>
                    <a:pt x="100" y="436"/>
                  </a:cubicBezTo>
                  <a:cubicBezTo>
                    <a:pt x="50" y="436"/>
                    <a:pt x="0" y="512"/>
                    <a:pt x="25" y="562"/>
                  </a:cubicBezTo>
                  <a:cubicBezTo>
                    <a:pt x="46" y="603"/>
                    <a:pt x="83" y="644"/>
                    <a:pt x="137" y="644"/>
                  </a:cubicBezTo>
                  <a:cubicBezTo>
                    <a:pt x="149" y="644"/>
                    <a:pt x="162" y="642"/>
                    <a:pt x="176" y="637"/>
                  </a:cubicBezTo>
                  <a:cubicBezTo>
                    <a:pt x="401" y="562"/>
                    <a:pt x="602" y="386"/>
                    <a:pt x="702" y="161"/>
                  </a:cubicBezTo>
                  <a:cubicBezTo>
                    <a:pt x="727" y="111"/>
                    <a:pt x="727" y="61"/>
                    <a:pt x="677" y="10"/>
                  </a:cubicBezTo>
                  <a:cubicBezTo>
                    <a:pt x="663" y="4"/>
                    <a:pt x="648" y="1"/>
                    <a:pt x="63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25"/>
            <p:cNvSpPr/>
            <p:nvPr/>
          </p:nvSpPr>
          <p:spPr>
            <a:xfrm>
              <a:off x="7047888" y="2257211"/>
              <a:ext cx="79391" cy="61744"/>
            </a:xfrm>
            <a:custGeom>
              <a:avLst/>
              <a:gdLst/>
              <a:ahLst/>
              <a:cxnLst/>
              <a:rect l="l" t="t" r="r" b="b"/>
              <a:pathLst>
                <a:path w="1885" h="1466" extrusionOk="0">
                  <a:moveTo>
                    <a:pt x="167" y="0"/>
                  </a:moveTo>
                  <a:cubicBezTo>
                    <a:pt x="69" y="0"/>
                    <a:pt x="1" y="132"/>
                    <a:pt x="105" y="194"/>
                  </a:cubicBezTo>
                  <a:cubicBezTo>
                    <a:pt x="681" y="545"/>
                    <a:pt x="1207" y="946"/>
                    <a:pt x="1659" y="1422"/>
                  </a:cubicBezTo>
                  <a:cubicBezTo>
                    <a:pt x="1677" y="1453"/>
                    <a:pt x="1702" y="1466"/>
                    <a:pt x="1727" y="1466"/>
                  </a:cubicBezTo>
                  <a:cubicBezTo>
                    <a:pt x="1803" y="1466"/>
                    <a:pt x="1885" y="1348"/>
                    <a:pt x="1809" y="1272"/>
                  </a:cubicBezTo>
                  <a:cubicBezTo>
                    <a:pt x="1333" y="771"/>
                    <a:pt x="806" y="345"/>
                    <a:pt x="230" y="19"/>
                  </a:cubicBezTo>
                  <a:cubicBezTo>
                    <a:pt x="209" y="6"/>
                    <a:pt x="187" y="0"/>
                    <a:pt x="1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25"/>
            <p:cNvSpPr/>
            <p:nvPr/>
          </p:nvSpPr>
          <p:spPr>
            <a:xfrm>
              <a:off x="7076570" y="2360105"/>
              <a:ext cx="19037" cy="38706"/>
            </a:xfrm>
            <a:custGeom>
              <a:avLst/>
              <a:gdLst/>
              <a:ahLst/>
              <a:cxnLst/>
              <a:rect l="l" t="t" r="r" b="b"/>
              <a:pathLst>
                <a:path w="452" h="919" extrusionOk="0">
                  <a:moveTo>
                    <a:pt x="114" y="0"/>
                  </a:moveTo>
                  <a:cubicBezTo>
                    <a:pt x="102" y="0"/>
                    <a:pt x="89" y="2"/>
                    <a:pt x="75" y="7"/>
                  </a:cubicBezTo>
                  <a:cubicBezTo>
                    <a:pt x="25" y="32"/>
                    <a:pt x="0" y="82"/>
                    <a:pt x="0" y="132"/>
                  </a:cubicBezTo>
                  <a:cubicBezTo>
                    <a:pt x="75" y="383"/>
                    <a:pt x="151" y="608"/>
                    <a:pt x="201" y="834"/>
                  </a:cubicBezTo>
                  <a:cubicBezTo>
                    <a:pt x="219" y="890"/>
                    <a:pt x="252" y="919"/>
                    <a:pt x="299" y="919"/>
                  </a:cubicBezTo>
                  <a:cubicBezTo>
                    <a:pt x="315" y="919"/>
                    <a:pt x="332" y="915"/>
                    <a:pt x="351" y="909"/>
                  </a:cubicBezTo>
                  <a:cubicBezTo>
                    <a:pt x="401" y="909"/>
                    <a:pt x="451" y="834"/>
                    <a:pt x="426" y="784"/>
                  </a:cubicBezTo>
                  <a:cubicBezTo>
                    <a:pt x="351" y="558"/>
                    <a:pt x="301" y="308"/>
                    <a:pt x="226" y="82"/>
                  </a:cubicBezTo>
                  <a:cubicBezTo>
                    <a:pt x="205" y="41"/>
                    <a:pt x="168" y="0"/>
                    <a:pt x="1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25"/>
            <p:cNvSpPr/>
            <p:nvPr/>
          </p:nvSpPr>
          <p:spPr>
            <a:xfrm>
              <a:off x="6660659" y="2757022"/>
              <a:ext cx="55974" cy="154613"/>
            </a:xfrm>
            <a:custGeom>
              <a:avLst/>
              <a:gdLst/>
              <a:ahLst/>
              <a:cxnLst/>
              <a:rect l="l" t="t" r="r" b="b"/>
              <a:pathLst>
                <a:path w="1329" h="3671" extrusionOk="0">
                  <a:moveTo>
                    <a:pt x="188" y="0"/>
                  </a:moveTo>
                  <a:cubicBezTo>
                    <a:pt x="157" y="0"/>
                    <a:pt x="126" y="19"/>
                    <a:pt x="126" y="57"/>
                  </a:cubicBezTo>
                  <a:cubicBezTo>
                    <a:pt x="126" y="558"/>
                    <a:pt x="101" y="1034"/>
                    <a:pt x="101" y="1510"/>
                  </a:cubicBezTo>
                  <a:cubicBezTo>
                    <a:pt x="101" y="1761"/>
                    <a:pt x="126" y="2012"/>
                    <a:pt x="351" y="2187"/>
                  </a:cubicBezTo>
                  <a:cubicBezTo>
                    <a:pt x="627" y="2413"/>
                    <a:pt x="1078" y="2387"/>
                    <a:pt x="1128" y="2814"/>
                  </a:cubicBezTo>
                  <a:cubicBezTo>
                    <a:pt x="1199" y="3355"/>
                    <a:pt x="606" y="3543"/>
                    <a:pt x="160" y="3543"/>
                  </a:cubicBezTo>
                  <a:cubicBezTo>
                    <a:pt x="131" y="3543"/>
                    <a:pt x="103" y="3542"/>
                    <a:pt x="76" y="3540"/>
                  </a:cubicBezTo>
                  <a:cubicBezTo>
                    <a:pt x="0" y="3540"/>
                    <a:pt x="0" y="3666"/>
                    <a:pt x="76" y="3666"/>
                  </a:cubicBezTo>
                  <a:cubicBezTo>
                    <a:pt x="119" y="3669"/>
                    <a:pt x="163" y="3670"/>
                    <a:pt x="207" y="3670"/>
                  </a:cubicBezTo>
                  <a:cubicBezTo>
                    <a:pt x="547" y="3670"/>
                    <a:pt x="906" y="3578"/>
                    <a:pt x="1128" y="3290"/>
                  </a:cubicBezTo>
                  <a:cubicBezTo>
                    <a:pt x="1279" y="3089"/>
                    <a:pt x="1329" y="2788"/>
                    <a:pt x="1178" y="2563"/>
                  </a:cubicBezTo>
                  <a:cubicBezTo>
                    <a:pt x="953" y="2212"/>
                    <a:pt x="401" y="2287"/>
                    <a:pt x="251" y="1861"/>
                  </a:cubicBezTo>
                  <a:cubicBezTo>
                    <a:pt x="176" y="1585"/>
                    <a:pt x="251" y="1235"/>
                    <a:pt x="251" y="959"/>
                  </a:cubicBezTo>
                  <a:cubicBezTo>
                    <a:pt x="251" y="658"/>
                    <a:pt x="251" y="357"/>
                    <a:pt x="251" y="57"/>
                  </a:cubicBezTo>
                  <a:cubicBezTo>
                    <a:pt x="251" y="19"/>
                    <a:pt x="220" y="0"/>
                    <a:pt x="1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25"/>
            <p:cNvSpPr/>
            <p:nvPr/>
          </p:nvSpPr>
          <p:spPr>
            <a:xfrm>
              <a:off x="6567368" y="2958471"/>
              <a:ext cx="132839" cy="40854"/>
            </a:xfrm>
            <a:custGeom>
              <a:avLst/>
              <a:gdLst/>
              <a:ahLst/>
              <a:cxnLst/>
              <a:rect l="l" t="t" r="r" b="b"/>
              <a:pathLst>
                <a:path w="3154" h="970" extrusionOk="0">
                  <a:moveTo>
                    <a:pt x="1598" y="0"/>
                  </a:moveTo>
                  <a:cubicBezTo>
                    <a:pt x="995" y="0"/>
                    <a:pt x="396" y="295"/>
                    <a:pt x="35" y="888"/>
                  </a:cubicBezTo>
                  <a:cubicBezTo>
                    <a:pt x="0" y="923"/>
                    <a:pt x="50" y="970"/>
                    <a:pt x="92" y="970"/>
                  </a:cubicBezTo>
                  <a:cubicBezTo>
                    <a:pt x="111" y="970"/>
                    <a:pt x="128" y="961"/>
                    <a:pt x="135" y="938"/>
                  </a:cubicBezTo>
                  <a:cubicBezTo>
                    <a:pt x="471" y="396"/>
                    <a:pt x="1033" y="119"/>
                    <a:pt x="1594" y="119"/>
                  </a:cubicBezTo>
                  <a:cubicBezTo>
                    <a:pt x="2123" y="119"/>
                    <a:pt x="2652" y="364"/>
                    <a:pt x="2992" y="863"/>
                  </a:cubicBezTo>
                  <a:cubicBezTo>
                    <a:pt x="3006" y="877"/>
                    <a:pt x="3026" y="883"/>
                    <a:pt x="3046" y="883"/>
                  </a:cubicBezTo>
                  <a:cubicBezTo>
                    <a:pt x="3099" y="883"/>
                    <a:pt x="3154" y="842"/>
                    <a:pt x="3118" y="787"/>
                  </a:cubicBezTo>
                  <a:cubicBezTo>
                    <a:pt x="2740" y="264"/>
                    <a:pt x="2167" y="0"/>
                    <a:pt x="159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25"/>
            <p:cNvSpPr/>
            <p:nvPr/>
          </p:nvSpPr>
          <p:spPr>
            <a:xfrm>
              <a:off x="6371437" y="2729814"/>
              <a:ext cx="156256" cy="158067"/>
            </a:xfrm>
            <a:custGeom>
              <a:avLst/>
              <a:gdLst/>
              <a:ahLst/>
              <a:cxnLst/>
              <a:rect l="l" t="t" r="r" b="b"/>
              <a:pathLst>
                <a:path w="3710" h="3753" extrusionOk="0">
                  <a:moveTo>
                    <a:pt x="3233" y="1"/>
                  </a:moveTo>
                  <a:cubicBezTo>
                    <a:pt x="3208" y="26"/>
                    <a:pt x="3183" y="51"/>
                    <a:pt x="3133" y="76"/>
                  </a:cubicBezTo>
                  <a:cubicBezTo>
                    <a:pt x="3359" y="703"/>
                    <a:pt x="3534" y="1329"/>
                    <a:pt x="3459" y="1981"/>
                  </a:cubicBezTo>
                  <a:cubicBezTo>
                    <a:pt x="3459" y="2131"/>
                    <a:pt x="3409" y="2282"/>
                    <a:pt x="3359" y="2432"/>
                  </a:cubicBezTo>
                  <a:cubicBezTo>
                    <a:pt x="3359" y="2507"/>
                    <a:pt x="3334" y="2607"/>
                    <a:pt x="3309" y="2683"/>
                  </a:cubicBezTo>
                  <a:cubicBezTo>
                    <a:pt x="3258" y="2833"/>
                    <a:pt x="3158" y="2933"/>
                    <a:pt x="3058" y="3033"/>
                  </a:cubicBezTo>
                  <a:cubicBezTo>
                    <a:pt x="2857" y="3309"/>
                    <a:pt x="2582" y="3510"/>
                    <a:pt x="2231" y="3610"/>
                  </a:cubicBezTo>
                  <a:cubicBezTo>
                    <a:pt x="2142" y="3629"/>
                    <a:pt x="2053" y="3638"/>
                    <a:pt x="1966" y="3638"/>
                  </a:cubicBezTo>
                  <a:cubicBezTo>
                    <a:pt x="1363" y="3638"/>
                    <a:pt x="811" y="3211"/>
                    <a:pt x="527" y="2708"/>
                  </a:cubicBezTo>
                  <a:cubicBezTo>
                    <a:pt x="251" y="2231"/>
                    <a:pt x="176" y="1730"/>
                    <a:pt x="126" y="1204"/>
                  </a:cubicBezTo>
                  <a:lnTo>
                    <a:pt x="0" y="1204"/>
                  </a:lnTo>
                  <a:cubicBezTo>
                    <a:pt x="50" y="1830"/>
                    <a:pt x="151" y="2457"/>
                    <a:pt x="577" y="2983"/>
                  </a:cubicBezTo>
                  <a:cubicBezTo>
                    <a:pt x="887" y="3427"/>
                    <a:pt x="1393" y="3752"/>
                    <a:pt x="1957" y="3752"/>
                  </a:cubicBezTo>
                  <a:cubicBezTo>
                    <a:pt x="2031" y="3752"/>
                    <a:pt x="2105" y="3747"/>
                    <a:pt x="2181" y="3735"/>
                  </a:cubicBezTo>
                  <a:cubicBezTo>
                    <a:pt x="2882" y="3610"/>
                    <a:pt x="3384" y="2983"/>
                    <a:pt x="3534" y="2307"/>
                  </a:cubicBezTo>
                  <a:cubicBezTo>
                    <a:pt x="3710" y="1530"/>
                    <a:pt x="3509" y="728"/>
                    <a:pt x="323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25"/>
            <p:cNvSpPr/>
            <p:nvPr/>
          </p:nvSpPr>
          <p:spPr>
            <a:xfrm>
              <a:off x="6454830" y="2799098"/>
              <a:ext cx="60186" cy="67093"/>
            </a:xfrm>
            <a:custGeom>
              <a:avLst/>
              <a:gdLst/>
              <a:ahLst/>
              <a:cxnLst/>
              <a:rect l="l" t="t" r="r" b="b"/>
              <a:pathLst>
                <a:path w="1429" h="1593" extrusionOk="0">
                  <a:moveTo>
                    <a:pt x="865" y="1"/>
                  </a:moveTo>
                  <a:cubicBezTo>
                    <a:pt x="587" y="1"/>
                    <a:pt x="298" y="215"/>
                    <a:pt x="176" y="561"/>
                  </a:cubicBezTo>
                  <a:cubicBezTo>
                    <a:pt x="0" y="987"/>
                    <a:pt x="125" y="1439"/>
                    <a:pt x="426" y="1564"/>
                  </a:cubicBezTo>
                  <a:cubicBezTo>
                    <a:pt x="485" y="1584"/>
                    <a:pt x="546" y="1593"/>
                    <a:pt x="606" y="1593"/>
                  </a:cubicBezTo>
                  <a:cubicBezTo>
                    <a:pt x="778" y="1593"/>
                    <a:pt x="948" y="1518"/>
                    <a:pt x="1078" y="1388"/>
                  </a:cubicBezTo>
                  <a:cubicBezTo>
                    <a:pt x="1178" y="1288"/>
                    <a:pt x="1278" y="1188"/>
                    <a:pt x="1329" y="1038"/>
                  </a:cubicBezTo>
                  <a:cubicBezTo>
                    <a:pt x="1354" y="962"/>
                    <a:pt x="1379" y="862"/>
                    <a:pt x="1379" y="787"/>
                  </a:cubicBezTo>
                  <a:cubicBezTo>
                    <a:pt x="1429" y="461"/>
                    <a:pt x="1303" y="135"/>
                    <a:pt x="1053" y="35"/>
                  </a:cubicBezTo>
                  <a:cubicBezTo>
                    <a:pt x="992" y="12"/>
                    <a:pt x="929" y="1"/>
                    <a:pt x="86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25"/>
            <p:cNvSpPr/>
            <p:nvPr/>
          </p:nvSpPr>
          <p:spPr>
            <a:xfrm>
              <a:off x="6349241" y="2700290"/>
              <a:ext cx="177399" cy="75011"/>
            </a:xfrm>
            <a:custGeom>
              <a:avLst/>
              <a:gdLst/>
              <a:ahLst/>
              <a:cxnLst/>
              <a:rect l="l" t="t" r="r" b="b"/>
              <a:pathLst>
                <a:path w="4212" h="1781" extrusionOk="0">
                  <a:moveTo>
                    <a:pt x="4211" y="0"/>
                  </a:moveTo>
                  <a:lnTo>
                    <a:pt x="1" y="1704"/>
                  </a:lnTo>
                  <a:cubicBezTo>
                    <a:pt x="234" y="1756"/>
                    <a:pt x="477" y="1780"/>
                    <a:pt x="724" y="1780"/>
                  </a:cubicBezTo>
                  <a:cubicBezTo>
                    <a:pt x="2046" y="1780"/>
                    <a:pt x="3494" y="1077"/>
                    <a:pt x="4211" y="0"/>
                  </a:cubicBezTo>
                  <a:close/>
                </a:path>
              </a:pathLst>
            </a:custGeom>
            <a:solidFill>
              <a:srgbClr val="B86C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25"/>
            <p:cNvSpPr/>
            <p:nvPr/>
          </p:nvSpPr>
          <p:spPr>
            <a:xfrm>
              <a:off x="6341112" y="2696246"/>
              <a:ext cx="192603" cy="84319"/>
            </a:xfrm>
            <a:custGeom>
              <a:avLst/>
              <a:gdLst/>
              <a:ahLst/>
              <a:cxnLst/>
              <a:rect l="l" t="t" r="r" b="b"/>
              <a:pathLst>
                <a:path w="4573" h="2002" extrusionOk="0">
                  <a:moveTo>
                    <a:pt x="4479" y="1"/>
                  </a:moveTo>
                  <a:cubicBezTo>
                    <a:pt x="4461" y="1"/>
                    <a:pt x="4444" y="7"/>
                    <a:pt x="4430" y="21"/>
                  </a:cubicBezTo>
                  <a:cubicBezTo>
                    <a:pt x="4430" y="46"/>
                    <a:pt x="4404" y="71"/>
                    <a:pt x="4404" y="96"/>
                  </a:cubicBezTo>
                  <a:cubicBezTo>
                    <a:pt x="3687" y="1173"/>
                    <a:pt x="2239" y="1876"/>
                    <a:pt x="917" y="1876"/>
                  </a:cubicBezTo>
                  <a:cubicBezTo>
                    <a:pt x="670" y="1876"/>
                    <a:pt x="427" y="1852"/>
                    <a:pt x="194" y="1800"/>
                  </a:cubicBezTo>
                  <a:cubicBezTo>
                    <a:pt x="169" y="1800"/>
                    <a:pt x="119" y="1775"/>
                    <a:pt x="94" y="1775"/>
                  </a:cubicBezTo>
                  <a:cubicBezTo>
                    <a:pt x="87" y="1773"/>
                    <a:pt x="81" y="1772"/>
                    <a:pt x="75" y="1772"/>
                  </a:cubicBezTo>
                  <a:cubicBezTo>
                    <a:pt x="15" y="1772"/>
                    <a:pt x="0" y="1878"/>
                    <a:pt x="69" y="1901"/>
                  </a:cubicBezTo>
                  <a:cubicBezTo>
                    <a:pt x="269" y="1951"/>
                    <a:pt x="495" y="1976"/>
                    <a:pt x="720" y="2001"/>
                  </a:cubicBezTo>
                  <a:lnTo>
                    <a:pt x="846" y="2001"/>
                  </a:lnTo>
                  <a:cubicBezTo>
                    <a:pt x="873" y="2002"/>
                    <a:pt x="901" y="2002"/>
                    <a:pt x="929" y="2002"/>
                  </a:cubicBezTo>
                  <a:cubicBezTo>
                    <a:pt x="1959" y="2002"/>
                    <a:pt x="3072" y="1556"/>
                    <a:pt x="3853" y="873"/>
                  </a:cubicBezTo>
                  <a:cubicBezTo>
                    <a:pt x="3903" y="848"/>
                    <a:pt x="3928" y="823"/>
                    <a:pt x="3953" y="798"/>
                  </a:cubicBezTo>
                  <a:cubicBezTo>
                    <a:pt x="4179" y="572"/>
                    <a:pt x="4379" y="347"/>
                    <a:pt x="4555" y="96"/>
                  </a:cubicBezTo>
                  <a:cubicBezTo>
                    <a:pt x="4573" y="42"/>
                    <a:pt x="4526" y="1"/>
                    <a:pt x="447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25"/>
            <p:cNvSpPr/>
            <p:nvPr/>
          </p:nvSpPr>
          <p:spPr>
            <a:xfrm>
              <a:off x="6737734" y="2736174"/>
              <a:ext cx="127742" cy="132754"/>
            </a:xfrm>
            <a:custGeom>
              <a:avLst/>
              <a:gdLst/>
              <a:ahLst/>
              <a:cxnLst/>
              <a:rect l="l" t="t" r="r" b="b"/>
              <a:pathLst>
                <a:path w="3033" h="3152" extrusionOk="0">
                  <a:moveTo>
                    <a:pt x="351" y="0"/>
                  </a:moveTo>
                  <a:cubicBezTo>
                    <a:pt x="150" y="527"/>
                    <a:pt x="0" y="1078"/>
                    <a:pt x="50" y="1629"/>
                  </a:cubicBezTo>
                  <a:cubicBezTo>
                    <a:pt x="100" y="2256"/>
                    <a:pt x="451" y="2933"/>
                    <a:pt x="1103" y="3108"/>
                  </a:cubicBezTo>
                  <a:cubicBezTo>
                    <a:pt x="1212" y="3138"/>
                    <a:pt x="1320" y="3152"/>
                    <a:pt x="1426" y="3152"/>
                  </a:cubicBezTo>
                  <a:cubicBezTo>
                    <a:pt x="1588" y="3152"/>
                    <a:pt x="1743" y="3119"/>
                    <a:pt x="1880" y="3058"/>
                  </a:cubicBezTo>
                  <a:cubicBezTo>
                    <a:pt x="1805" y="3058"/>
                    <a:pt x="1729" y="3058"/>
                    <a:pt x="1654" y="3033"/>
                  </a:cubicBezTo>
                  <a:cubicBezTo>
                    <a:pt x="1378" y="2908"/>
                    <a:pt x="1278" y="2507"/>
                    <a:pt x="1429" y="2131"/>
                  </a:cubicBezTo>
                  <a:cubicBezTo>
                    <a:pt x="1553" y="1820"/>
                    <a:pt x="1815" y="1629"/>
                    <a:pt x="2057" y="1629"/>
                  </a:cubicBezTo>
                  <a:cubicBezTo>
                    <a:pt x="2108" y="1629"/>
                    <a:pt x="2158" y="1637"/>
                    <a:pt x="2206" y="1654"/>
                  </a:cubicBezTo>
                  <a:cubicBezTo>
                    <a:pt x="2506" y="1780"/>
                    <a:pt x="2607" y="2181"/>
                    <a:pt x="2456" y="2557"/>
                  </a:cubicBezTo>
                  <a:cubicBezTo>
                    <a:pt x="2431" y="2607"/>
                    <a:pt x="2406" y="2657"/>
                    <a:pt x="2381" y="2707"/>
                  </a:cubicBezTo>
                  <a:cubicBezTo>
                    <a:pt x="2481" y="2632"/>
                    <a:pt x="2556" y="2532"/>
                    <a:pt x="2632" y="2406"/>
                  </a:cubicBezTo>
                  <a:cubicBezTo>
                    <a:pt x="2907" y="1980"/>
                    <a:pt x="3008" y="1479"/>
                    <a:pt x="3033" y="978"/>
                  </a:cubicBezTo>
                  <a:lnTo>
                    <a:pt x="3033" y="978"/>
                  </a:lnTo>
                  <a:cubicBezTo>
                    <a:pt x="3003" y="978"/>
                    <a:pt x="2973" y="979"/>
                    <a:pt x="2943" y="979"/>
                  </a:cubicBezTo>
                  <a:cubicBezTo>
                    <a:pt x="2016" y="979"/>
                    <a:pt x="1031" y="607"/>
                    <a:pt x="3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25"/>
            <p:cNvSpPr/>
            <p:nvPr/>
          </p:nvSpPr>
          <p:spPr>
            <a:xfrm>
              <a:off x="6729268" y="2731920"/>
              <a:ext cx="141473" cy="142652"/>
            </a:xfrm>
            <a:custGeom>
              <a:avLst/>
              <a:gdLst/>
              <a:ahLst/>
              <a:cxnLst/>
              <a:rect l="l" t="t" r="r" b="b"/>
              <a:pathLst>
                <a:path w="3359" h="3387" extrusionOk="0">
                  <a:moveTo>
                    <a:pt x="452" y="1"/>
                  </a:moveTo>
                  <a:cubicBezTo>
                    <a:pt x="201" y="678"/>
                    <a:pt x="1" y="1430"/>
                    <a:pt x="201" y="2131"/>
                  </a:cubicBezTo>
                  <a:cubicBezTo>
                    <a:pt x="351" y="2708"/>
                    <a:pt x="752" y="3234"/>
                    <a:pt x="1354" y="3359"/>
                  </a:cubicBezTo>
                  <a:cubicBezTo>
                    <a:pt x="1442" y="3378"/>
                    <a:pt x="1528" y="3386"/>
                    <a:pt x="1614" y="3386"/>
                  </a:cubicBezTo>
                  <a:cubicBezTo>
                    <a:pt x="2112" y="3386"/>
                    <a:pt x="2558" y="3089"/>
                    <a:pt x="2858" y="2683"/>
                  </a:cubicBezTo>
                  <a:cubicBezTo>
                    <a:pt x="3209" y="2207"/>
                    <a:pt x="3309" y="1655"/>
                    <a:pt x="3359" y="1079"/>
                  </a:cubicBezTo>
                  <a:lnTo>
                    <a:pt x="3234" y="1079"/>
                  </a:lnTo>
                  <a:cubicBezTo>
                    <a:pt x="3209" y="1580"/>
                    <a:pt x="3108" y="2081"/>
                    <a:pt x="2833" y="2507"/>
                  </a:cubicBezTo>
                  <a:cubicBezTo>
                    <a:pt x="2757" y="2633"/>
                    <a:pt x="2682" y="2733"/>
                    <a:pt x="2582" y="2808"/>
                  </a:cubicBezTo>
                  <a:cubicBezTo>
                    <a:pt x="2457" y="3009"/>
                    <a:pt x="2281" y="3134"/>
                    <a:pt x="2081" y="3159"/>
                  </a:cubicBezTo>
                  <a:cubicBezTo>
                    <a:pt x="1944" y="3220"/>
                    <a:pt x="1789" y="3253"/>
                    <a:pt x="1627" y="3253"/>
                  </a:cubicBezTo>
                  <a:cubicBezTo>
                    <a:pt x="1521" y="3253"/>
                    <a:pt x="1413" y="3239"/>
                    <a:pt x="1304" y="3209"/>
                  </a:cubicBezTo>
                  <a:cubicBezTo>
                    <a:pt x="652" y="3034"/>
                    <a:pt x="301" y="2357"/>
                    <a:pt x="251" y="1730"/>
                  </a:cubicBezTo>
                  <a:cubicBezTo>
                    <a:pt x="201" y="1179"/>
                    <a:pt x="351" y="628"/>
                    <a:pt x="552" y="101"/>
                  </a:cubicBezTo>
                  <a:cubicBezTo>
                    <a:pt x="502" y="51"/>
                    <a:pt x="477" y="26"/>
                    <a:pt x="45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25"/>
            <p:cNvSpPr/>
            <p:nvPr/>
          </p:nvSpPr>
          <p:spPr>
            <a:xfrm>
              <a:off x="6791560" y="2804742"/>
              <a:ext cx="55974" cy="60228"/>
            </a:xfrm>
            <a:custGeom>
              <a:avLst/>
              <a:gdLst/>
              <a:ahLst/>
              <a:cxnLst/>
              <a:rect l="l" t="t" r="r" b="b"/>
              <a:pathLst>
                <a:path w="1329" h="1430" extrusionOk="0">
                  <a:moveTo>
                    <a:pt x="779" y="1"/>
                  </a:moveTo>
                  <a:cubicBezTo>
                    <a:pt x="537" y="1"/>
                    <a:pt x="275" y="192"/>
                    <a:pt x="151" y="503"/>
                  </a:cubicBezTo>
                  <a:cubicBezTo>
                    <a:pt x="0" y="879"/>
                    <a:pt x="100" y="1280"/>
                    <a:pt x="376" y="1405"/>
                  </a:cubicBezTo>
                  <a:cubicBezTo>
                    <a:pt x="451" y="1430"/>
                    <a:pt x="527" y="1430"/>
                    <a:pt x="602" y="1430"/>
                  </a:cubicBezTo>
                  <a:cubicBezTo>
                    <a:pt x="802" y="1405"/>
                    <a:pt x="978" y="1280"/>
                    <a:pt x="1103" y="1079"/>
                  </a:cubicBezTo>
                  <a:cubicBezTo>
                    <a:pt x="1128" y="1029"/>
                    <a:pt x="1153" y="979"/>
                    <a:pt x="1178" y="929"/>
                  </a:cubicBezTo>
                  <a:cubicBezTo>
                    <a:pt x="1329" y="553"/>
                    <a:pt x="1228" y="152"/>
                    <a:pt x="928" y="26"/>
                  </a:cubicBezTo>
                  <a:cubicBezTo>
                    <a:pt x="880" y="9"/>
                    <a:pt x="830" y="1"/>
                    <a:pt x="77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25"/>
            <p:cNvSpPr/>
            <p:nvPr/>
          </p:nvSpPr>
          <p:spPr>
            <a:xfrm>
              <a:off x="6732427" y="2705554"/>
              <a:ext cx="157351" cy="67346"/>
            </a:xfrm>
            <a:custGeom>
              <a:avLst/>
              <a:gdLst/>
              <a:ahLst/>
              <a:cxnLst/>
              <a:rect l="l" t="t" r="r" b="b"/>
              <a:pathLst>
                <a:path w="3736" h="1599" extrusionOk="0">
                  <a:moveTo>
                    <a:pt x="1" y="0"/>
                  </a:moveTo>
                  <a:cubicBezTo>
                    <a:pt x="634" y="951"/>
                    <a:pt x="1927" y="1599"/>
                    <a:pt x="3098" y="1599"/>
                  </a:cubicBezTo>
                  <a:cubicBezTo>
                    <a:pt x="3316" y="1599"/>
                    <a:pt x="3530" y="1576"/>
                    <a:pt x="3735" y="1529"/>
                  </a:cubicBezTo>
                  <a:lnTo>
                    <a:pt x="1" y="0"/>
                  </a:lnTo>
                  <a:close/>
                </a:path>
              </a:pathLst>
            </a:custGeom>
            <a:solidFill>
              <a:srgbClr val="B86C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25"/>
            <p:cNvSpPr/>
            <p:nvPr/>
          </p:nvSpPr>
          <p:spPr>
            <a:xfrm>
              <a:off x="6724719" y="2701890"/>
              <a:ext cx="173187" cy="75517"/>
            </a:xfrm>
            <a:custGeom>
              <a:avLst/>
              <a:gdLst/>
              <a:ahLst/>
              <a:cxnLst/>
              <a:rect l="l" t="t" r="r" b="b"/>
              <a:pathLst>
                <a:path w="4112" h="1793" extrusionOk="0">
                  <a:moveTo>
                    <a:pt x="71" y="0"/>
                  </a:moveTo>
                  <a:cubicBezTo>
                    <a:pt x="32" y="0"/>
                    <a:pt x="1" y="38"/>
                    <a:pt x="33" y="87"/>
                  </a:cubicBezTo>
                  <a:cubicBezTo>
                    <a:pt x="159" y="313"/>
                    <a:pt x="334" y="539"/>
                    <a:pt x="560" y="714"/>
                  </a:cubicBezTo>
                  <a:cubicBezTo>
                    <a:pt x="585" y="739"/>
                    <a:pt x="610" y="764"/>
                    <a:pt x="660" y="814"/>
                  </a:cubicBezTo>
                  <a:cubicBezTo>
                    <a:pt x="1340" y="1421"/>
                    <a:pt x="2325" y="1793"/>
                    <a:pt x="3252" y="1793"/>
                  </a:cubicBezTo>
                  <a:cubicBezTo>
                    <a:pt x="3282" y="1793"/>
                    <a:pt x="3312" y="1792"/>
                    <a:pt x="3342" y="1792"/>
                  </a:cubicBezTo>
                  <a:lnTo>
                    <a:pt x="3467" y="1792"/>
                  </a:lnTo>
                  <a:cubicBezTo>
                    <a:pt x="3667" y="1792"/>
                    <a:pt x="3868" y="1767"/>
                    <a:pt x="4043" y="1717"/>
                  </a:cubicBezTo>
                  <a:cubicBezTo>
                    <a:pt x="4112" y="1694"/>
                    <a:pt x="4097" y="1588"/>
                    <a:pt x="4037" y="1588"/>
                  </a:cubicBezTo>
                  <a:cubicBezTo>
                    <a:pt x="4031" y="1588"/>
                    <a:pt x="4025" y="1589"/>
                    <a:pt x="4018" y="1591"/>
                  </a:cubicBezTo>
                  <a:cubicBezTo>
                    <a:pt x="3993" y="1591"/>
                    <a:pt x="3968" y="1616"/>
                    <a:pt x="3918" y="1616"/>
                  </a:cubicBezTo>
                  <a:cubicBezTo>
                    <a:pt x="3713" y="1663"/>
                    <a:pt x="3499" y="1686"/>
                    <a:pt x="3281" y="1686"/>
                  </a:cubicBezTo>
                  <a:cubicBezTo>
                    <a:pt x="2110" y="1686"/>
                    <a:pt x="817" y="1038"/>
                    <a:pt x="184" y="87"/>
                  </a:cubicBezTo>
                  <a:cubicBezTo>
                    <a:pt x="159" y="62"/>
                    <a:pt x="159" y="62"/>
                    <a:pt x="134" y="37"/>
                  </a:cubicBezTo>
                  <a:cubicBezTo>
                    <a:pt x="116" y="11"/>
                    <a:pt x="93" y="0"/>
                    <a:pt x="7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25"/>
            <p:cNvSpPr/>
            <p:nvPr/>
          </p:nvSpPr>
          <p:spPr>
            <a:xfrm>
              <a:off x="6770417" y="2890872"/>
              <a:ext cx="127784" cy="115107"/>
            </a:xfrm>
            <a:custGeom>
              <a:avLst/>
              <a:gdLst/>
              <a:ahLst/>
              <a:cxnLst/>
              <a:rect l="l" t="t" r="r" b="b"/>
              <a:pathLst>
                <a:path w="3034" h="2733" extrusionOk="0">
                  <a:moveTo>
                    <a:pt x="1467" y="1"/>
                  </a:moveTo>
                  <a:cubicBezTo>
                    <a:pt x="1338" y="1"/>
                    <a:pt x="1207" y="20"/>
                    <a:pt x="1079" y="62"/>
                  </a:cubicBezTo>
                  <a:cubicBezTo>
                    <a:pt x="402" y="262"/>
                    <a:pt x="1" y="1014"/>
                    <a:pt x="151" y="1691"/>
                  </a:cubicBezTo>
                  <a:cubicBezTo>
                    <a:pt x="300" y="2329"/>
                    <a:pt x="901" y="2732"/>
                    <a:pt x="1523" y="2732"/>
                  </a:cubicBezTo>
                  <a:cubicBezTo>
                    <a:pt x="1634" y="2732"/>
                    <a:pt x="1746" y="2720"/>
                    <a:pt x="1856" y="2693"/>
                  </a:cubicBezTo>
                  <a:cubicBezTo>
                    <a:pt x="2557" y="2468"/>
                    <a:pt x="3034" y="1691"/>
                    <a:pt x="2783" y="964"/>
                  </a:cubicBezTo>
                  <a:cubicBezTo>
                    <a:pt x="2599" y="390"/>
                    <a:pt x="2046" y="1"/>
                    <a:pt x="1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25"/>
            <p:cNvSpPr/>
            <p:nvPr/>
          </p:nvSpPr>
          <p:spPr>
            <a:xfrm>
              <a:off x="6766205" y="2886745"/>
              <a:ext cx="133049" cy="124794"/>
            </a:xfrm>
            <a:custGeom>
              <a:avLst/>
              <a:gdLst/>
              <a:ahLst/>
              <a:cxnLst/>
              <a:rect l="l" t="t" r="r" b="b"/>
              <a:pathLst>
                <a:path w="3159" h="2963" extrusionOk="0">
                  <a:moveTo>
                    <a:pt x="1553" y="99"/>
                  </a:moveTo>
                  <a:cubicBezTo>
                    <a:pt x="2146" y="99"/>
                    <a:pt x="2699" y="488"/>
                    <a:pt x="2883" y="1062"/>
                  </a:cubicBezTo>
                  <a:cubicBezTo>
                    <a:pt x="3134" y="1789"/>
                    <a:pt x="2657" y="2566"/>
                    <a:pt x="1956" y="2791"/>
                  </a:cubicBezTo>
                  <a:cubicBezTo>
                    <a:pt x="1846" y="2818"/>
                    <a:pt x="1734" y="2830"/>
                    <a:pt x="1623" y="2830"/>
                  </a:cubicBezTo>
                  <a:cubicBezTo>
                    <a:pt x="1001" y="2830"/>
                    <a:pt x="400" y="2427"/>
                    <a:pt x="251" y="1789"/>
                  </a:cubicBezTo>
                  <a:cubicBezTo>
                    <a:pt x="101" y="1112"/>
                    <a:pt x="502" y="360"/>
                    <a:pt x="1154" y="160"/>
                  </a:cubicBezTo>
                  <a:cubicBezTo>
                    <a:pt x="1286" y="118"/>
                    <a:pt x="1421" y="99"/>
                    <a:pt x="1553" y="99"/>
                  </a:cubicBezTo>
                  <a:close/>
                  <a:moveTo>
                    <a:pt x="1563" y="0"/>
                  </a:moveTo>
                  <a:cubicBezTo>
                    <a:pt x="1116" y="0"/>
                    <a:pt x="669" y="192"/>
                    <a:pt x="377" y="611"/>
                  </a:cubicBezTo>
                  <a:cubicBezTo>
                    <a:pt x="26" y="1112"/>
                    <a:pt x="1" y="1839"/>
                    <a:pt x="377" y="2340"/>
                  </a:cubicBezTo>
                  <a:cubicBezTo>
                    <a:pt x="675" y="2738"/>
                    <a:pt x="1148" y="2962"/>
                    <a:pt x="1619" y="2962"/>
                  </a:cubicBezTo>
                  <a:cubicBezTo>
                    <a:pt x="1740" y="2962"/>
                    <a:pt x="1862" y="2947"/>
                    <a:pt x="1981" y="2917"/>
                  </a:cubicBezTo>
                  <a:cubicBezTo>
                    <a:pt x="2657" y="2691"/>
                    <a:pt x="3159" y="1989"/>
                    <a:pt x="3058" y="1287"/>
                  </a:cubicBezTo>
                  <a:cubicBezTo>
                    <a:pt x="2966" y="475"/>
                    <a:pt x="2265" y="0"/>
                    <a:pt x="156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25"/>
            <p:cNvSpPr/>
            <p:nvPr/>
          </p:nvSpPr>
          <p:spPr>
            <a:xfrm>
              <a:off x="6371437" y="2910962"/>
              <a:ext cx="127742" cy="115023"/>
            </a:xfrm>
            <a:custGeom>
              <a:avLst/>
              <a:gdLst/>
              <a:ahLst/>
              <a:cxnLst/>
              <a:rect l="l" t="t" r="r" b="b"/>
              <a:pathLst>
                <a:path w="3033" h="2731" extrusionOk="0">
                  <a:moveTo>
                    <a:pt x="1468" y="0"/>
                  </a:moveTo>
                  <a:cubicBezTo>
                    <a:pt x="1338" y="0"/>
                    <a:pt x="1206" y="20"/>
                    <a:pt x="1078" y="61"/>
                  </a:cubicBezTo>
                  <a:cubicBezTo>
                    <a:pt x="426" y="261"/>
                    <a:pt x="0" y="1013"/>
                    <a:pt x="151" y="1690"/>
                  </a:cubicBezTo>
                  <a:cubicBezTo>
                    <a:pt x="300" y="2311"/>
                    <a:pt x="926" y="2730"/>
                    <a:pt x="1558" y="2730"/>
                  </a:cubicBezTo>
                  <a:cubicBezTo>
                    <a:pt x="1666" y="2730"/>
                    <a:pt x="1774" y="2718"/>
                    <a:pt x="1880" y="2692"/>
                  </a:cubicBezTo>
                  <a:cubicBezTo>
                    <a:pt x="2557" y="2467"/>
                    <a:pt x="3033" y="1665"/>
                    <a:pt x="2807" y="963"/>
                  </a:cubicBezTo>
                  <a:cubicBezTo>
                    <a:pt x="2623" y="390"/>
                    <a:pt x="2054" y="0"/>
                    <a:pt x="1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25"/>
            <p:cNvSpPr/>
            <p:nvPr/>
          </p:nvSpPr>
          <p:spPr>
            <a:xfrm>
              <a:off x="6367183" y="2906287"/>
              <a:ext cx="133049" cy="124247"/>
            </a:xfrm>
            <a:custGeom>
              <a:avLst/>
              <a:gdLst/>
              <a:ahLst/>
              <a:cxnLst/>
              <a:rect l="l" t="t" r="r" b="b"/>
              <a:pathLst>
                <a:path w="3159" h="2950" extrusionOk="0">
                  <a:moveTo>
                    <a:pt x="1569" y="111"/>
                  </a:moveTo>
                  <a:cubicBezTo>
                    <a:pt x="2155" y="111"/>
                    <a:pt x="2724" y="501"/>
                    <a:pt x="2908" y="1074"/>
                  </a:cubicBezTo>
                  <a:cubicBezTo>
                    <a:pt x="3134" y="1776"/>
                    <a:pt x="2658" y="2578"/>
                    <a:pt x="1981" y="2803"/>
                  </a:cubicBezTo>
                  <a:cubicBezTo>
                    <a:pt x="1875" y="2829"/>
                    <a:pt x="1767" y="2841"/>
                    <a:pt x="1659" y="2841"/>
                  </a:cubicBezTo>
                  <a:cubicBezTo>
                    <a:pt x="1027" y="2841"/>
                    <a:pt x="401" y="2422"/>
                    <a:pt x="252" y="1801"/>
                  </a:cubicBezTo>
                  <a:cubicBezTo>
                    <a:pt x="101" y="1124"/>
                    <a:pt x="527" y="372"/>
                    <a:pt x="1179" y="172"/>
                  </a:cubicBezTo>
                  <a:cubicBezTo>
                    <a:pt x="1307" y="131"/>
                    <a:pt x="1439" y="111"/>
                    <a:pt x="1569" y="111"/>
                  </a:cubicBezTo>
                  <a:close/>
                  <a:moveTo>
                    <a:pt x="1566" y="0"/>
                  </a:moveTo>
                  <a:cubicBezTo>
                    <a:pt x="1117" y="0"/>
                    <a:pt x="669" y="194"/>
                    <a:pt x="377" y="623"/>
                  </a:cubicBezTo>
                  <a:cubicBezTo>
                    <a:pt x="26" y="1124"/>
                    <a:pt x="1" y="1826"/>
                    <a:pt x="377" y="2352"/>
                  </a:cubicBezTo>
                  <a:cubicBezTo>
                    <a:pt x="675" y="2730"/>
                    <a:pt x="1146" y="2950"/>
                    <a:pt x="1629" y="2950"/>
                  </a:cubicBezTo>
                  <a:cubicBezTo>
                    <a:pt x="1755" y="2950"/>
                    <a:pt x="1881" y="2935"/>
                    <a:pt x="2006" y="2904"/>
                  </a:cubicBezTo>
                  <a:cubicBezTo>
                    <a:pt x="2683" y="2703"/>
                    <a:pt x="3159" y="2001"/>
                    <a:pt x="3084" y="1275"/>
                  </a:cubicBezTo>
                  <a:cubicBezTo>
                    <a:pt x="2977" y="478"/>
                    <a:pt x="2271" y="0"/>
                    <a:pt x="156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25"/>
            <p:cNvSpPr/>
            <p:nvPr/>
          </p:nvSpPr>
          <p:spPr>
            <a:xfrm>
              <a:off x="6644443" y="3623594"/>
              <a:ext cx="121888" cy="37400"/>
            </a:xfrm>
            <a:custGeom>
              <a:avLst/>
              <a:gdLst/>
              <a:ahLst/>
              <a:cxnLst/>
              <a:rect l="l" t="t" r="r" b="b"/>
              <a:pathLst>
                <a:path w="2894" h="888" extrusionOk="0">
                  <a:moveTo>
                    <a:pt x="134" y="1"/>
                  </a:moveTo>
                  <a:cubicBezTo>
                    <a:pt x="70" y="1"/>
                    <a:pt x="1" y="74"/>
                    <a:pt x="35" y="158"/>
                  </a:cubicBezTo>
                  <a:cubicBezTo>
                    <a:pt x="110" y="384"/>
                    <a:pt x="210" y="610"/>
                    <a:pt x="310" y="810"/>
                  </a:cubicBezTo>
                  <a:cubicBezTo>
                    <a:pt x="323" y="848"/>
                    <a:pt x="354" y="866"/>
                    <a:pt x="389" y="866"/>
                  </a:cubicBezTo>
                  <a:cubicBezTo>
                    <a:pt x="423" y="866"/>
                    <a:pt x="461" y="848"/>
                    <a:pt x="486" y="810"/>
                  </a:cubicBezTo>
                  <a:cubicBezTo>
                    <a:pt x="536" y="710"/>
                    <a:pt x="611" y="610"/>
                    <a:pt x="661" y="509"/>
                  </a:cubicBezTo>
                  <a:cubicBezTo>
                    <a:pt x="686" y="484"/>
                    <a:pt x="786" y="284"/>
                    <a:pt x="837" y="284"/>
                  </a:cubicBezTo>
                  <a:cubicBezTo>
                    <a:pt x="887" y="309"/>
                    <a:pt x="962" y="509"/>
                    <a:pt x="987" y="559"/>
                  </a:cubicBezTo>
                  <a:cubicBezTo>
                    <a:pt x="1037" y="635"/>
                    <a:pt x="1087" y="735"/>
                    <a:pt x="1137" y="810"/>
                  </a:cubicBezTo>
                  <a:cubicBezTo>
                    <a:pt x="1162" y="848"/>
                    <a:pt x="1200" y="866"/>
                    <a:pt x="1234" y="866"/>
                  </a:cubicBezTo>
                  <a:cubicBezTo>
                    <a:pt x="1269" y="866"/>
                    <a:pt x="1300" y="848"/>
                    <a:pt x="1313" y="810"/>
                  </a:cubicBezTo>
                  <a:cubicBezTo>
                    <a:pt x="1388" y="710"/>
                    <a:pt x="1438" y="584"/>
                    <a:pt x="1513" y="459"/>
                  </a:cubicBezTo>
                  <a:cubicBezTo>
                    <a:pt x="1538" y="434"/>
                    <a:pt x="1563" y="384"/>
                    <a:pt x="1588" y="334"/>
                  </a:cubicBezTo>
                  <a:cubicBezTo>
                    <a:pt x="1616" y="292"/>
                    <a:pt x="1628" y="274"/>
                    <a:pt x="1647" y="274"/>
                  </a:cubicBezTo>
                  <a:cubicBezTo>
                    <a:pt x="1661" y="274"/>
                    <a:pt x="1680" y="286"/>
                    <a:pt x="1714" y="309"/>
                  </a:cubicBezTo>
                  <a:cubicBezTo>
                    <a:pt x="1814" y="359"/>
                    <a:pt x="1889" y="459"/>
                    <a:pt x="1964" y="534"/>
                  </a:cubicBezTo>
                  <a:cubicBezTo>
                    <a:pt x="2040" y="635"/>
                    <a:pt x="2140" y="735"/>
                    <a:pt x="2215" y="835"/>
                  </a:cubicBezTo>
                  <a:cubicBezTo>
                    <a:pt x="2231" y="866"/>
                    <a:pt x="2265" y="888"/>
                    <a:pt x="2301" y="888"/>
                  </a:cubicBezTo>
                  <a:cubicBezTo>
                    <a:pt x="2323" y="888"/>
                    <a:pt x="2346" y="879"/>
                    <a:pt x="2365" y="860"/>
                  </a:cubicBezTo>
                  <a:cubicBezTo>
                    <a:pt x="2516" y="660"/>
                    <a:pt x="2666" y="459"/>
                    <a:pt x="2817" y="284"/>
                  </a:cubicBezTo>
                  <a:cubicBezTo>
                    <a:pt x="2893" y="207"/>
                    <a:pt x="2823" y="100"/>
                    <a:pt x="2752" y="100"/>
                  </a:cubicBezTo>
                  <a:cubicBezTo>
                    <a:pt x="2730" y="100"/>
                    <a:pt x="2709" y="110"/>
                    <a:pt x="2691" y="133"/>
                  </a:cubicBezTo>
                  <a:cubicBezTo>
                    <a:pt x="2541" y="284"/>
                    <a:pt x="2416" y="459"/>
                    <a:pt x="2290" y="610"/>
                  </a:cubicBezTo>
                  <a:cubicBezTo>
                    <a:pt x="2215" y="509"/>
                    <a:pt x="2140" y="409"/>
                    <a:pt x="2040" y="309"/>
                  </a:cubicBezTo>
                  <a:cubicBezTo>
                    <a:pt x="1939" y="234"/>
                    <a:pt x="1814" y="83"/>
                    <a:pt x="1689" y="33"/>
                  </a:cubicBezTo>
                  <a:cubicBezTo>
                    <a:pt x="1675" y="30"/>
                    <a:pt x="1663" y="29"/>
                    <a:pt x="1651" y="29"/>
                  </a:cubicBezTo>
                  <a:cubicBezTo>
                    <a:pt x="1548" y="29"/>
                    <a:pt x="1480" y="119"/>
                    <a:pt x="1413" y="209"/>
                  </a:cubicBezTo>
                  <a:cubicBezTo>
                    <a:pt x="1363" y="334"/>
                    <a:pt x="1288" y="434"/>
                    <a:pt x="1238" y="559"/>
                  </a:cubicBezTo>
                  <a:cubicBezTo>
                    <a:pt x="1187" y="459"/>
                    <a:pt x="1137" y="359"/>
                    <a:pt x="1087" y="284"/>
                  </a:cubicBezTo>
                  <a:cubicBezTo>
                    <a:pt x="1012" y="183"/>
                    <a:pt x="937" y="83"/>
                    <a:pt x="837" y="83"/>
                  </a:cubicBezTo>
                  <a:cubicBezTo>
                    <a:pt x="823" y="81"/>
                    <a:pt x="811" y="80"/>
                    <a:pt x="799" y="80"/>
                  </a:cubicBezTo>
                  <a:cubicBezTo>
                    <a:pt x="677" y="80"/>
                    <a:pt x="629" y="192"/>
                    <a:pt x="561" y="284"/>
                  </a:cubicBezTo>
                  <a:cubicBezTo>
                    <a:pt x="511" y="384"/>
                    <a:pt x="461" y="459"/>
                    <a:pt x="410" y="534"/>
                  </a:cubicBezTo>
                  <a:cubicBezTo>
                    <a:pt x="335" y="384"/>
                    <a:pt x="260" y="209"/>
                    <a:pt x="210" y="58"/>
                  </a:cubicBezTo>
                  <a:cubicBezTo>
                    <a:pt x="194" y="17"/>
                    <a:pt x="164" y="1"/>
                    <a:pt x="13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25"/>
            <p:cNvSpPr/>
            <p:nvPr/>
          </p:nvSpPr>
          <p:spPr>
            <a:xfrm>
              <a:off x="6370426" y="3795476"/>
              <a:ext cx="157351" cy="56901"/>
            </a:xfrm>
            <a:custGeom>
              <a:avLst/>
              <a:gdLst/>
              <a:ahLst/>
              <a:cxnLst/>
              <a:rect l="l" t="t" r="r" b="b"/>
              <a:pathLst>
                <a:path w="3736" h="1351" extrusionOk="0">
                  <a:moveTo>
                    <a:pt x="616" y="0"/>
                  </a:moveTo>
                  <a:cubicBezTo>
                    <a:pt x="592" y="0"/>
                    <a:pt x="568" y="11"/>
                    <a:pt x="551" y="37"/>
                  </a:cubicBezTo>
                  <a:cubicBezTo>
                    <a:pt x="375" y="238"/>
                    <a:pt x="225" y="438"/>
                    <a:pt x="74" y="639"/>
                  </a:cubicBezTo>
                  <a:cubicBezTo>
                    <a:pt x="0" y="713"/>
                    <a:pt x="63" y="801"/>
                    <a:pt x="142" y="801"/>
                  </a:cubicBezTo>
                  <a:cubicBezTo>
                    <a:pt x="169" y="801"/>
                    <a:pt x="199" y="790"/>
                    <a:pt x="225" y="764"/>
                  </a:cubicBezTo>
                  <a:cubicBezTo>
                    <a:pt x="325" y="614"/>
                    <a:pt x="450" y="463"/>
                    <a:pt x="576" y="313"/>
                  </a:cubicBezTo>
                  <a:lnTo>
                    <a:pt x="726" y="664"/>
                  </a:lnTo>
                  <a:cubicBezTo>
                    <a:pt x="751" y="764"/>
                    <a:pt x="776" y="940"/>
                    <a:pt x="901" y="990"/>
                  </a:cubicBezTo>
                  <a:cubicBezTo>
                    <a:pt x="925" y="998"/>
                    <a:pt x="948" y="1001"/>
                    <a:pt x="970" y="1001"/>
                  </a:cubicBezTo>
                  <a:cubicBezTo>
                    <a:pt x="1083" y="1001"/>
                    <a:pt x="1164" y="903"/>
                    <a:pt x="1227" y="839"/>
                  </a:cubicBezTo>
                  <a:lnTo>
                    <a:pt x="1478" y="539"/>
                  </a:lnTo>
                  <a:cubicBezTo>
                    <a:pt x="1553" y="739"/>
                    <a:pt x="1628" y="965"/>
                    <a:pt x="1628" y="1190"/>
                  </a:cubicBezTo>
                  <a:cubicBezTo>
                    <a:pt x="1645" y="1257"/>
                    <a:pt x="1695" y="1290"/>
                    <a:pt x="1741" y="1290"/>
                  </a:cubicBezTo>
                  <a:cubicBezTo>
                    <a:pt x="1765" y="1290"/>
                    <a:pt x="1787" y="1282"/>
                    <a:pt x="1804" y="1265"/>
                  </a:cubicBezTo>
                  <a:cubicBezTo>
                    <a:pt x="2004" y="1090"/>
                    <a:pt x="2180" y="915"/>
                    <a:pt x="2330" y="739"/>
                  </a:cubicBezTo>
                  <a:cubicBezTo>
                    <a:pt x="2430" y="940"/>
                    <a:pt x="2505" y="1115"/>
                    <a:pt x="2631" y="1290"/>
                  </a:cubicBezTo>
                  <a:cubicBezTo>
                    <a:pt x="2645" y="1332"/>
                    <a:pt x="2674" y="1350"/>
                    <a:pt x="2705" y="1350"/>
                  </a:cubicBezTo>
                  <a:cubicBezTo>
                    <a:pt x="2731" y="1350"/>
                    <a:pt x="2759" y="1338"/>
                    <a:pt x="2781" y="1316"/>
                  </a:cubicBezTo>
                  <a:cubicBezTo>
                    <a:pt x="3107" y="1065"/>
                    <a:pt x="3408" y="789"/>
                    <a:pt x="3658" y="463"/>
                  </a:cubicBezTo>
                  <a:cubicBezTo>
                    <a:pt x="3735" y="386"/>
                    <a:pt x="3665" y="280"/>
                    <a:pt x="3582" y="280"/>
                  </a:cubicBezTo>
                  <a:cubicBezTo>
                    <a:pt x="3557" y="280"/>
                    <a:pt x="3531" y="290"/>
                    <a:pt x="3508" y="313"/>
                  </a:cubicBezTo>
                  <a:cubicBezTo>
                    <a:pt x="3282" y="614"/>
                    <a:pt x="3032" y="864"/>
                    <a:pt x="2756" y="1090"/>
                  </a:cubicBezTo>
                  <a:cubicBezTo>
                    <a:pt x="2631" y="915"/>
                    <a:pt x="2531" y="714"/>
                    <a:pt x="2480" y="514"/>
                  </a:cubicBezTo>
                  <a:cubicBezTo>
                    <a:pt x="2464" y="465"/>
                    <a:pt x="2417" y="437"/>
                    <a:pt x="2372" y="437"/>
                  </a:cubicBezTo>
                  <a:cubicBezTo>
                    <a:pt x="2347" y="437"/>
                    <a:pt x="2323" y="446"/>
                    <a:pt x="2305" y="463"/>
                  </a:cubicBezTo>
                  <a:cubicBezTo>
                    <a:pt x="2155" y="664"/>
                    <a:pt x="1979" y="814"/>
                    <a:pt x="1829" y="990"/>
                  </a:cubicBezTo>
                  <a:cubicBezTo>
                    <a:pt x="1779" y="739"/>
                    <a:pt x="1703" y="514"/>
                    <a:pt x="1578" y="288"/>
                  </a:cubicBezTo>
                  <a:cubicBezTo>
                    <a:pt x="1566" y="263"/>
                    <a:pt x="1541" y="250"/>
                    <a:pt x="1512" y="250"/>
                  </a:cubicBezTo>
                  <a:cubicBezTo>
                    <a:pt x="1484" y="250"/>
                    <a:pt x="1453" y="263"/>
                    <a:pt x="1428" y="288"/>
                  </a:cubicBezTo>
                  <a:cubicBezTo>
                    <a:pt x="1327" y="388"/>
                    <a:pt x="1252" y="488"/>
                    <a:pt x="1177" y="589"/>
                  </a:cubicBezTo>
                  <a:cubicBezTo>
                    <a:pt x="1127" y="614"/>
                    <a:pt x="1002" y="789"/>
                    <a:pt x="977" y="789"/>
                  </a:cubicBezTo>
                  <a:cubicBezTo>
                    <a:pt x="952" y="789"/>
                    <a:pt x="926" y="614"/>
                    <a:pt x="901" y="589"/>
                  </a:cubicBezTo>
                  <a:lnTo>
                    <a:pt x="851" y="463"/>
                  </a:lnTo>
                  <a:cubicBezTo>
                    <a:pt x="801" y="338"/>
                    <a:pt x="776" y="213"/>
                    <a:pt x="726" y="87"/>
                  </a:cubicBezTo>
                  <a:cubicBezTo>
                    <a:pt x="710" y="38"/>
                    <a:pt x="661" y="0"/>
                    <a:pt x="61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25"/>
            <p:cNvSpPr/>
            <p:nvPr/>
          </p:nvSpPr>
          <p:spPr>
            <a:xfrm>
              <a:off x="6713432" y="3946468"/>
              <a:ext cx="174366" cy="50625"/>
            </a:xfrm>
            <a:custGeom>
              <a:avLst/>
              <a:gdLst/>
              <a:ahLst/>
              <a:cxnLst/>
              <a:rect l="l" t="t" r="r" b="b"/>
              <a:pathLst>
                <a:path w="4140" h="1202" extrusionOk="0">
                  <a:moveTo>
                    <a:pt x="1799" y="1"/>
                  </a:moveTo>
                  <a:cubicBezTo>
                    <a:pt x="1760" y="1"/>
                    <a:pt x="1720" y="12"/>
                    <a:pt x="1680" y="36"/>
                  </a:cubicBezTo>
                  <a:cubicBezTo>
                    <a:pt x="1554" y="112"/>
                    <a:pt x="1479" y="287"/>
                    <a:pt x="1379" y="412"/>
                  </a:cubicBezTo>
                  <a:cubicBezTo>
                    <a:pt x="1279" y="538"/>
                    <a:pt x="1103" y="688"/>
                    <a:pt x="953" y="763"/>
                  </a:cubicBezTo>
                  <a:cubicBezTo>
                    <a:pt x="928" y="763"/>
                    <a:pt x="909" y="769"/>
                    <a:pt x="893" y="769"/>
                  </a:cubicBezTo>
                  <a:cubicBezTo>
                    <a:pt x="878" y="769"/>
                    <a:pt x="865" y="763"/>
                    <a:pt x="853" y="738"/>
                  </a:cubicBezTo>
                  <a:cubicBezTo>
                    <a:pt x="828" y="688"/>
                    <a:pt x="803" y="638"/>
                    <a:pt x="803" y="588"/>
                  </a:cubicBezTo>
                  <a:lnTo>
                    <a:pt x="677" y="287"/>
                  </a:lnTo>
                  <a:cubicBezTo>
                    <a:pt x="630" y="193"/>
                    <a:pt x="583" y="9"/>
                    <a:pt x="431" y="9"/>
                  </a:cubicBezTo>
                  <a:cubicBezTo>
                    <a:pt x="421" y="9"/>
                    <a:pt x="412" y="10"/>
                    <a:pt x="402" y="11"/>
                  </a:cubicBezTo>
                  <a:cubicBezTo>
                    <a:pt x="351" y="36"/>
                    <a:pt x="301" y="86"/>
                    <a:pt x="276" y="112"/>
                  </a:cubicBezTo>
                  <a:cubicBezTo>
                    <a:pt x="251" y="162"/>
                    <a:pt x="226" y="187"/>
                    <a:pt x="201" y="212"/>
                  </a:cubicBezTo>
                  <a:cubicBezTo>
                    <a:pt x="182" y="192"/>
                    <a:pt x="151" y="180"/>
                    <a:pt x="119" y="180"/>
                  </a:cubicBezTo>
                  <a:cubicBezTo>
                    <a:pt x="69" y="180"/>
                    <a:pt x="16" y="210"/>
                    <a:pt x="1" y="287"/>
                  </a:cubicBezTo>
                  <a:cubicBezTo>
                    <a:pt x="1" y="362"/>
                    <a:pt x="26" y="437"/>
                    <a:pt x="76" y="513"/>
                  </a:cubicBezTo>
                  <a:cubicBezTo>
                    <a:pt x="95" y="532"/>
                    <a:pt x="118" y="540"/>
                    <a:pt x="141" y="540"/>
                  </a:cubicBezTo>
                  <a:cubicBezTo>
                    <a:pt x="180" y="540"/>
                    <a:pt x="220" y="518"/>
                    <a:pt x="251" y="487"/>
                  </a:cubicBezTo>
                  <a:cubicBezTo>
                    <a:pt x="301" y="412"/>
                    <a:pt x="351" y="337"/>
                    <a:pt x="427" y="262"/>
                  </a:cubicBezTo>
                  <a:cubicBezTo>
                    <a:pt x="427" y="262"/>
                    <a:pt x="427" y="262"/>
                    <a:pt x="452" y="287"/>
                  </a:cubicBezTo>
                  <a:cubicBezTo>
                    <a:pt x="452" y="337"/>
                    <a:pt x="477" y="362"/>
                    <a:pt x="502" y="412"/>
                  </a:cubicBezTo>
                  <a:cubicBezTo>
                    <a:pt x="552" y="563"/>
                    <a:pt x="602" y="738"/>
                    <a:pt x="702" y="863"/>
                  </a:cubicBezTo>
                  <a:cubicBezTo>
                    <a:pt x="749" y="948"/>
                    <a:pt x="812" y="981"/>
                    <a:pt x="882" y="981"/>
                  </a:cubicBezTo>
                  <a:cubicBezTo>
                    <a:pt x="1039" y="981"/>
                    <a:pt x="1233" y="817"/>
                    <a:pt x="1354" y="713"/>
                  </a:cubicBezTo>
                  <a:cubicBezTo>
                    <a:pt x="1454" y="638"/>
                    <a:pt x="1554" y="513"/>
                    <a:pt x="1655" y="387"/>
                  </a:cubicBezTo>
                  <a:cubicBezTo>
                    <a:pt x="1677" y="365"/>
                    <a:pt x="1737" y="228"/>
                    <a:pt x="1802" y="228"/>
                  </a:cubicBezTo>
                  <a:cubicBezTo>
                    <a:pt x="1812" y="228"/>
                    <a:pt x="1821" y="231"/>
                    <a:pt x="1830" y="237"/>
                  </a:cubicBezTo>
                  <a:cubicBezTo>
                    <a:pt x="1880" y="262"/>
                    <a:pt x="1905" y="387"/>
                    <a:pt x="1905" y="437"/>
                  </a:cubicBezTo>
                  <a:cubicBezTo>
                    <a:pt x="1981" y="688"/>
                    <a:pt x="1981" y="964"/>
                    <a:pt x="2181" y="1164"/>
                  </a:cubicBezTo>
                  <a:cubicBezTo>
                    <a:pt x="2194" y="1189"/>
                    <a:pt x="2219" y="1202"/>
                    <a:pt x="2247" y="1202"/>
                  </a:cubicBezTo>
                  <a:cubicBezTo>
                    <a:pt x="2275" y="1202"/>
                    <a:pt x="2306" y="1189"/>
                    <a:pt x="2331" y="1164"/>
                  </a:cubicBezTo>
                  <a:lnTo>
                    <a:pt x="2958" y="487"/>
                  </a:lnTo>
                  <a:cubicBezTo>
                    <a:pt x="2983" y="487"/>
                    <a:pt x="3008" y="437"/>
                    <a:pt x="3033" y="412"/>
                  </a:cubicBezTo>
                  <a:cubicBezTo>
                    <a:pt x="3033" y="412"/>
                    <a:pt x="3058" y="437"/>
                    <a:pt x="3058" y="437"/>
                  </a:cubicBezTo>
                  <a:cubicBezTo>
                    <a:pt x="3108" y="513"/>
                    <a:pt x="3158" y="588"/>
                    <a:pt x="3209" y="663"/>
                  </a:cubicBezTo>
                  <a:cubicBezTo>
                    <a:pt x="3284" y="788"/>
                    <a:pt x="3384" y="914"/>
                    <a:pt x="3459" y="1039"/>
                  </a:cubicBezTo>
                  <a:cubicBezTo>
                    <a:pt x="3484" y="1076"/>
                    <a:pt x="3516" y="1095"/>
                    <a:pt x="3547" y="1095"/>
                  </a:cubicBezTo>
                  <a:cubicBezTo>
                    <a:pt x="3578" y="1095"/>
                    <a:pt x="3610" y="1076"/>
                    <a:pt x="3635" y="1039"/>
                  </a:cubicBezTo>
                  <a:cubicBezTo>
                    <a:pt x="3785" y="838"/>
                    <a:pt x="3935" y="638"/>
                    <a:pt x="4086" y="462"/>
                  </a:cubicBezTo>
                  <a:cubicBezTo>
                    <a:pt x="4140" y="373"/>
                    <a:pt x="4065" y="296"/>
                    <a:pt x="3991" y="296"/>
                  </a:cubicBezTo>
                  <a:cubicBezTo>
                    <a:pt x="3962" y="296"/>
                    <a:pt x="3932" y="308"/>
                    <a:pt x="3910" y="337"/>
                  </a:cubicBezTo>
                  <a:cubicBezTo>
                    <a:pt x="3785" y="513"/>
                    <a:pt x="3660" y="663"/>
                    <a:pt x="3559" y="813"/>
                  </a:cubicBezTo>
                  <a:lnTo>
                    <a:pt x="3309" y="437"/>
                  </a:lnTo>
                  <a:cubicBezTo>
                    <a:pt x="3246" y="333"/>
                    <a:pt x="3166" y="194"/>
                    <a:pt x="3054" y="194"/>
                  </a:cubicBezTo>
                  <a:cubicBezTo>
                    <a:pt x="3032" y="194"/>
                    <a:pt x="3008" y="199"/>
                    <a:pt x="2983" y="212"/>
                  </a:cubicBezTo>
                  <a:cubicBezTo>
                    <a:pt x="2908" y="237"/>
                    <a:pt x="2858" y="312"/>
                    <a:pt x="2808" y="362"/>
                  </a:cubicBezTo>
                  <a:cubicBezTo>
                    <a:pt x="2732" y="437"/>
                    <a:pt x="2657" y="513"/>
                    <a:pt x="2607" y="588"/>
                  </a:cubicBezTo>
                  <a:cubicBezTo>
                    <a:pt x="2482" y="713"/>
                    <a:pt x="2382" y="813"/>
                    <a:pt x="2256" y="939"/>
                  </a:cubicBezTo>
                  <a:cubicBezTo>
                    <a:pt x="2106" y="688"/>
                    <a:pt x="2156" y="362"/>
                    <a:pt x="2006" y="137"/>
                  </a:cubicBezTo>
                  <a:cubicBezTo>
                    <a:pt x="1955" y="51"/>
                    <a:pt x="1880" y="1"/>
                    <a:pt x="17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25"/>
            <p:cNvSpPr/>
            <p:nvPr/>
          </p:nvSpPr>
          <p:spPr>
            <a:xfrm>
              <a:off x="6430317" y="3625068"/>
              <a:ext cx="20932" cy="51552"/>
            </a:xfrm>
            <a:custGeom>
              <a:avLst/>
              <a:gdLst/>
              <a:ahLst/>
              <a:cxnLst/>
              <a:rect l="l" t="t" r="r" b="b"/>
              <a:pathLst>
                <a:path w="497" h="1224" extrusionOk="0">
                  <a:moveTo>
                    <a:pt x="123" y="1"/>
                  </a:moveTo>
                  <a:cubicBezTo>
                    <a:pt x="60" y="1"/>
                    <a:pt x="1" y="49"/>
                    <a:pt x="31" y="123"/>
                  </a:cubicBezTo>
                  <a:cubicBezTo>
                    <a:pt x="106" y="474"/>
                    <a:pt x="206" y="800"/>
                    <a:pt x="281" y="1151"/>
                  </a:cubicBezTo>
                  <a:cubicBezTo>
                    <a:pt x="302" y="1202"/>
                    <a:pt x="342" y="1224"/>
                    <a:pt x="382" y="1224"/>
                  </a:cubicBezTo>
                  <a:cubicBezTo>
                    <a:pt x="441" y="1224"/>
                    <a:pt x="497" y="1176"/>
                    <a:pt x="482" y="1101"/>
                  </a:cubicBezTo>
                  <a:lnTo>
                    <a:pt x="231" y="73"/>
                  </a:lnTo>
                  <a:cubicBezTo>
                    <a:pt x="211" y="23"/>
                    <a:pt x="166" y="1"/>
                    <a:pt x="1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25"/>
            <p:cNvSpPr/>
            <p:nvPr/>
          </p:nvSpPr>
          <p:spPr>
            <a:xfrm>
              <a:off x="6415745" y="3635513"/>
              <a:ext cx="11667" cy="35926"/>
            </a:xfrm>
            <a:custGeom>
              <a:avLst/>
              <a:gdLst/>
              <a:ahLst/>
              <a:cxnLst/>
              <a:rect l="l" t="t" r="r" b="b"/>
              <a:pathLst>
                <a:path w="277" h="853" extrusionOk="0">
                  <a:moveTo>
                    <a:pt x="126" y="1"/>
                  </a:moveTo>
                  <a:cubicBezTo>
                    <a:pt x="76" y="1"/>
                    <a:pt x="26" y="51"/>
                    <a:pt x="26" y="101"/>
                  </a:cubicBezTo>
                  <a:cubicBezTo>
                    <a:pt x="1" y="327"/>
                    <a:pt x="26" y="552"/>
                    <a:pt x="76" y="778"/>
                  </a:cubicBezTo>
                  <a:cubicBezTo>
                    <a:pt x="76" y="828"/>
                    <a:pt x="151" y="853"/>
                    <a:pt x="201" y="853"/>
                  </a:cubicBezTo>
                  <a:cubicBezTo>
                    <a:pt x="251" y="828"/>
                    <a:pt x="277" y="778"/>
                    <a:pt x="277" y="728"/>
                  </a:cubicBezTo>
                  <a:cubicBezTo>
                    <a:pt x="226" y="527"/>
                    <a:pt x="226" y="301"/>
                    <a:pt x="226" y="101"/>
                  </a:cubicBezTo>
                  <a:cubicBezTo>
                    <a:pt x="226" y="51"/>
                    <a:pt x="176" y="1"/>
                    <a:pt x="12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25"/>
            <p:cNvSpPr/>
            <p:nvPr/>
          </p:nvSpPr>
          <p:spPr>
            <a:xfrm>
              <a:off x="6567747" y="3960662"/>
              <a:ext cx="12719" cy="32094"/>
            </a:xfrm>
            <a:custGeom>
              <a:avLst/>
              <a:gdLst/>
              <a:ahLst/>
              <a:cxnLst/>
              <a:rect l="l" t="t" r="r" b="b"/>
              <a:pathLst>
                <a:path w="302" h="762" extrusionOk="0">
                  <a:moveTo>
                    <a:pt x="101" y="0"/>
                  </a:moveTo>
                  <a:cubicBezTo>
                    <a:pt x="51" y="0"/>
                    <a:pt x="1" y="50"/>
                    <a:pt x="1" y="100"/>
                  </a:cubicBezTo>
                  <a:cubicBezTo>
                    <a:pt x="1" y="301"/>
                    <a:pt x="26" y="501"/>
                    <a:pt x="101" y="702"/>
                  </a:cubicBezTo>
                  <a:cubicBezTo>
                    <a:pt x="101" y="739"/>
                    <a:pt x="128" y="762"/>
                    <a:pt x="172" y="762"/>
                  </a:cubicBezTo>
                  <a:cubicBezTo>
                    <a:pt x="188" y="762"/>
                    <a:pt x="206" y="759"/>
                    <a:pt x="226" y="752"/>
                  </a:cubicBezTo>
                  <a:cubicBezTo>
                    <a:pt x="277" y="752"/>
                    <a:pt x="302" y="677"/>
                    <a:pt x="302" y="627"/>
                  </a:cubicBezTo>
                  <a:cubicBezTo>
                    <a:pt x="252" y="551"/>
                    <a:pt x="226" y="451"/>
                    <a:pt x="226" y="376"/>
                  </a:cubicBezTo>
                  <a:cubicBezTo>
                    <a:pt x="226" y="376"/>
                    <a:pt x="226" y="351"/>
                    <a:pt x="226" y="351"/>
                  </a:cubicBezTo>
                  <a:cubicBezTo>
                    <a:pt x="226" y="326"/>
                    <a:pt x="201" y="326"/>
                    <a:pt x="201" y="326"/>
                  </a:cubicBezTo>
                  <a:cubicBezTo>
                    <a:pt x="201" y="301"/>
                    <a:pt x="201" y="276"/>
                    <a:pt x="201" y="251"/>
                  </a:cubicBezTo>
                  <a:cubicBezTo>
                    <a:pt x="201" y="201"/>
                    <a:pt x="201" y="150"/>
                    <a:pt x="201" y="100"/>
                  </a:cubicBezTo>
                  <a:cubicBezTo>
                    <a:pt x="201" y="50"/>
                    <a:pt x="151" y="0"/>
                    <a:pt x="1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25"/>
            <p:cNvSpPr/>
            <p:nvPr/>
          </p:nvSpPr>
          <p:spPr>
            <a:xfrm>
              <a:off x="6547699" y="3971192"/>
              <a:ext cx="13772" cy="30662"/>
            </a:xfrm>
            <a:custGeom>
              <a:avLst/>
              <a:gdLst/>
              <a:ahLst/>
              <a:cxnLst/>
              <a:rect l="l" t="t" r="r" b="b"/>
              <a:pathLst>
                <a:path w="327" h="728" extrusionOk="0">
                  <a:moveTo>
                    <a:pt x="101" y="1"/>
                  </a:moveTo>
                  <a:cubicBezTo>
                    <a:pt x="51" y="1"/>
                    <a:pt x="1" y="51"/>
                    <a:pt x="1" y="126"/>
                  </a:cubicBezTo>
                  <a:cubicBezTo>
                    <a:pt x="1" y="301"/>
                    <a:pt x="26" y="477"/>
                    <a:pt x="101" y="652"/>
                  </a:cubicBezTo>
                  <a:cubicBezTo>
                    <a:pt x="126" y="702"/>
                    <a:pt x="176" y="728"/>
                    <a:pt x="226" y="728"/>
                  </a:cubicBezTo>
                  <a:cubicBezTo>
                    <a:pt x="276" y="702"/>
                    <a:pt x="327" y="652"/>
                    <a:pt x="301" y="602"/>
                  </a:cubicBezTo>
                  <a:cubicBezTo>
                    <a:pt x="276" y="527"/>
                    <a:pt x="251" y="427"/>
                    <a:pt x="226" y="352"/>
                  </a:cubicBezTo>
                  <a:cubicBezTo>
                    <a:pt x="226" y="352"/>
                    <a:pt x="226" y="327"/>
                    <a:pt x="226" y="327"/>
                  </a:cubicBezTo>
                  <a:cubicBezTo>
                    <a:pt x="226" y="327"/>
                    <a:pt x="226" y="327"/>
                    <a:pt x="226" y="301"/>
                  </a:cubicBezTo>
                  <a:cubicBezTo>
                    <a:pt x="226" y="276"/>
                    <a:pt x="226" y="276"/>
                    <a:pt x="226" y="251"/>
                  </a:cubicBezTo>
                  <a:cubicBezTo>
                    <a:pt x="226" y="201"/>
                    <a:pt x="201" y="151"/>
                    <a:pt x="226" y="126"/>
                  </a:cubicBezTo>
                  <a:cubicBezTo>
                    <a:pt x="226" y="51"/>
                    <a:pt x="176" y="26"/>
                    <a:pt x="10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25"/>
            <p:cNvSpPr/>
            <p:nvPr/>
          </p:nvSpPr>
          <p:spPr>
            <a:xfrm>
              <a:off x="6340480" y="4049825"/>
              <a:ext cx="117550" cy="44645"/>
            </a:xfrm>
            <a:custGeom>
              <a:avLst/>
              <a:gdLst/>
              <a:ahLst/>
              <a:cxnLst/>
              <a:rect l="l" t="t" r="r" b="b"/>
              <a:pathLst>
                <a:path w="2791" h="1060" extrusionOk="0">
                  <a:moveTo>
                    <a:pt x="704" y="0"/>
                  </a:moveTo>
                  <a:cubicBezTo>
                    <a:pt x="679" y="0"/>
                    <a:pt x="653" y="11"/>
                    <a:pt x="635" y="38"/>
                  </a:cubicBezTo>
                  <a:cubicBezTo>
                    <a:pt x="434" y="264"/>
                    <a:pt x="259" y="490"/>
                    <a:pt x="59" y="715"/>
                  </a:cubicBezTo>
                  <a:cubicBezTo>
                    <a:pt x="1" y="792"/>
                    <a:pt x="76" y="899"/>
                    <a:pt x="148" y="899"/>
                  </a:cubicBezTo>
                  <a:cubicBezTo>
                    <a:pt x="170" y="899"/>
                    <a:pt x="191" y="889"/>
                    <a:pt x="209" y="866"/>
                  </a:cubicBezTo>
                  <a:lnTo>
                    <a:pt x="660" y="314"/>
                  </a:lnTo>
                  <a:lnTo>
                    <a:pt x="835" y="840"/>
                  </a:lnTo>
                  <a:cubicBezTo>
                    <a:pt x="852" y="889"/>
                    <a:pt x="889" y="917"/>
                    <a:pt x="933" y="917"/>
                  </a:cubicBezTo>
                  <a:cubicBezTo>
                    <a:pt x="958" y="917"/>
                    <a:pt x="984" y="908"/>
                    <a:pt x="1011" y="891"/>
                  </a:cubicBezTo>
                  <a:cubicBezTo>
                    <a:pt x="1086" y="815"/>
                    <a:pt x="1161" y="740"/>
                    <a:pt x="1211" y="665"/>
                  </a:cubicBezTo>
                  <a:cubicBezTo>
                    <a:pt x="1262" y="640"/>
                    <a:pt x="1287" y="615"/>
                    <a:pt x="1337" y="565"/>
                  </a:cubicBezTo>
                  <a:cubicBezTo>
                    <a:pt x="1337" y="540"/>
                    <a:pt x="1412" y="515"/>
                    <a:pt x="1412" y="490"/>
                  </a:cubicBezTo>
                  <a:cubicBezTo>
                    <a:pt x="1437" y="490"/>
                    <a:pt x="1437" y="515"/>
                    <a:pt x="1462" y="540"/>
                  </a:cubicBezTo>
                  <a:cubicBezTo>
                    <a:pt x="1487" y="565"/>
                    <a:pt x="1512" y="615"/>
                    <a:pt x="1537" y="665"/>
                  </a:cubicBezTo>
                  <a:cubicBezTo>
                    <a:pt x="1587" y="740"/>
                    <a:pt x="1637" y="840"/>
                    <a:pt x="1713" y="916"/>
                  </a:cubicBezTo>
                  <a:cubicBezTo>
                    <a:pt x="1728" y="947"/>
                    <a:pt x="1763" y="968"/>
                    <a:pt x="1799" y="968"/>
                  </a:cubicBezTo>
                  <a:cubicBezTo>
                    <a:pt x="1821" y="968"/>
                    <a:pt x="1844" y="960"/>
                    <a:pt x="1863" y="941"/>
                  </a:cubicBezTo>
                  <a:cubicBezTo>
                    <a:pt x="1938" y="866"/>
                    <a:pt x="2038" y="765"/>
                    <a:pt x="2114" y="690"/>
                  </a:cubicBezTo>
                  <a:cubicBezTo>
                    <a:pt x="2189" y="640"/>
                    <a:pt x="2264" y="540"/>
                    <a:pt x="2364" y="515"/>
                  </a:cubicBezTo>
                  <a:cubicBezTo>
                    <a:pt x="2378" y="512"/>
                    <a:pt x="2391" y="510"/>
                    <a:pt x="2404" y="510"/>
                  </a:cubicBezTo>
                  <a:cubicBezTo>
                    <a:pt x="2590" y="510"/>
                    <a:pt x="2590" y="848"/>
                    <a:pt x="2590" y="966"/>
                  </a:cubicBezTo>
                  <a:cubicBezTo>
                    <a:pt x="2577" y="1028"/>
                    <a:pt x="2627" y="1060"/>
                    <a:pt x="2681" y="1060"/>
                  </a:cubicBezTo>
                  <a:cubicBezTo>
                    <a:pt x="2734" y="1060"/>
                    <a:pt x="2790" y="1028"/>
                    <a:pt x="2790" y="966"/>
                  </a:cubicBezTo>
                  <a:cubicBezTo>
                    <a:pt x="2790" y="715"/>
                    <a:pt x="2740" y="389"/>
                    <a:pt x="2465" y="314"/>
                  </a:cubicBezTo>
                  <a:cubicBezTo>
                    <a:pt x="2438" y="310"/>
                    <a:pt x="2413" y="308"/>
                    <a:pt x="2389" y="308"/>
                  </a:cubicBezTo>
                  <a:cubicBezTo>
                    <a:pt x="2279" y="308"/>
                    <a:pt x="2196" y="353"/>
                    <a:pt x="2114" y="414"/>
                  </a:cubicBezTo>
                  <a:cubicBezTo>
                    <a:pt x="2013" y="515"/>
                    <a:pt x="1913" y="615"/>
                    <a:pt x="1813" y="715"/>
                  </a:cubicBezTo>
                  <a:cubicBezTo>
                    <a:pt x="1738" y="615"/>
                    <a:pt x="1688" y="515"/>
                    <a:pt x="1612" y="414"/>
                  </a:cubicBezTo>
                  <a:cubicBezTo>
                    <a:pt x="1562" y="339"/>
                    <a:pt x="1512" y="239"/>
                    <a:pt x="1437" y="239"/>
                  </a:cubicBezTo>
                  <a:cubicBezTo>
                    <a:pt x="1312" y="239"/>
                    <a:pt x="1236" y="364"/>
                    <a:pt x="1161" y="439"/>
                  </a:cubicBezTo>
                  <a:cubicBezTo>
                    <a:pt x="1111" y="515"/>
                    <a:pt x="1036" y="565"/>
                    <a:pt x="986" y="615"/>
                  </a:cubicBezTo>
                  <a:lnTo>
                    <a:pt x="810" y="64"/>
                  </a:lnTo>
                  <a:cubicBezTo>
                    <a:pt x="795" y="32"/>
                    <a:pt x="749" y="0"/>
                    <a:pt x="70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25"/>
            <p:cNvSpPr/>
            <p:nvPr/>
          </p:nvSpPr>
          <p:spPr>
            <a:xfrm>
              <a:off x="6376702" y="2733015"/>
              <a:ext cx="143621" cy="150023"/>
            </a:xfrm>
            <a:custGeom>
              <a:avLst/>
              <a:gdLst/>
              <a:ahLst/>
              <a:cxnLst/>
              <a:rect l="l" t="t" r="r" b="b"/>
              <a:pathLst>
                <a:path w="3410" h="3562" extrusionOk="0">
                  <a:moveTo>
                    <a:pt x="3008" y="0"/>
                  </a:moveTo>
                  <a:cubicBezTo>
                    <a:pt x="2227" y="683"/>
                    <a:pt x="1114" y="1129"/>
                    <a:pt x="84" y="1129"/>
                  </a:cubicBezTo>
                  <a:cubicBezTo>
                    <a:pt x="56" y="1129"/>
                    <a:pt x="28" y="1129"/>
                    <a:pt x="1" y="1128"/>
                  </a:cubicBezTo>
                  <a:lnTo>
                    <a:pt x="1" y="1128"/>
                  </a:lnTo>
                  <a:cubicBezTo>
                    <a:pt x="51" y="1654"/>
                    <a:pt x="126" y="2155"/>
                    <a:pt x="402" y="2632"/>
                  </a:cubicBezTo>
                  <a:cubicBezTo>
                    <a:pt x="686" y="3135"/>
                    <a:pt x="1238" y="3562"/>
                    <a:pt x="1841" y="3562"/>
                  </a:cubicBezTo>
                  <a:cubicBezTo>
                    <a:pt x="1928" y="3562"/>
                    <a:pt x="2017" y="3553"/>
                    <a:pt x="2106" y="3534"/>
                  </a:cubicBezTo>
                  <a:cubicBezTo>
                    <a:pt x="2457" y="3434"/>
                    <a:pt x="2732" y="3233"/>
                    <a:pt x="2933" y="2957"/>
                  </a:cubicBezTo>
                  <a:lnTo>
                    <a:pt x="2933" y="2957"/>
                  </a:lnTo>
                  <a:cubicBezTo>
                    <a:pt x="2803" y="3087"/>
                    <a:pt x="2633" y="3162"/>
                    <a:pt x="2461" y="3162"/>
                  </a:cubicBezTo>
                  <a:cubicBezTo>
                    <a:pt x="2401" y="3162"/>
                    <a:pt x="2340" y="3153"/>
                    <a:pt x="2281" y="3133"/>
                  </a:cubicBezTo>
                  <a:cubicBezTo>
                    <a:pt x="1980" y="3008"/>
                    <a:pt x="1855" y="2556"/>
                    <a:pt x="2031" y="2130"/>
                  </a:cubicBezTo>
                  <a:cubicBezTo>
                    <a:pt x="2153" y="1784"/>
                    <a:pt x="2442" y="1570"/>
                    <a:pt x="2720" y="1570"/>
                  </a:cubicBezTo>
                  <a:cubicBezTo>
                    <a:pt x="2784" y="1570"/>
                    <a:pt x="2847" y="1581"/>
                    <a:pt x="2908" y="1604"/>
                  </a:cubicBezTo>
                  <a:cubicBezTo>
                    <a:pt x="3158" y="1704"/>
                    <a:pt x="3284" y="2030"/>
                    <a:pt x="3234" y="2356"/>
                  </a:cubicBezTo>
                  <a:cubicBezTo>
                    <a:pt x="3284" y="2206"/>
                    <a:pt x="3334" y="2055"/>
                    <a:pt x="3334" y="1905"/>
                  </a:cubicBezTo>
                  <a:cubicBezTo>
                    <a:pt x="3409" y="1253"/>
                    <a:pt x="3234" y="627"/>
                    <a:pt x="300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97" name="Google Shape;2397;p25"/>
            <p:cNvGrpSpPr/>
            <p:nvPr/>
          </p:nvGrpSpPr>
          <p:grpSpPr>
            <a:xfrm>
              <a:off x="6368838" y="3503484"/>
              <a:ext cx="481293" cy="365434"/>
              <a:chOff x="-2143599" y="2838334"/>
              <a:chExt cx="481293" cy="365434"/>
            </a:xfrm>
          </p:grpSpPr>
          <p:sp>
            <p:nvSpPr>
              <p:cNvPr id="2398" name="Google Shape;2398;p25"/>
              <p:cNvSpPr/>
              <p:nvPr/>
            </p:nvSpPr>
            <p:spPr>
              <a:xfrm>
                <a:off x="-2139557" y="2841933"/>
                <a:ext cx="471722" cy="358296"/>
              </a:xfrm>
              <a:custGeom>
                <a:avLst/>
                <a:gdLst/>
                <a:ahLst/>
                <a:cxnLst/>
                <a:rect l="l" t="t" r="r" b="b"/>
                <a:pathLst>
                  <a:path w="23460" h="17819" extrusionOk="0">
                    <a:moveTo>
                      <a:pt x="6121" y="0"/>
                    </a:moveTo>
                    <a:cubicBezTo>
                      <a:pt x="5467" y="0"/>
                      <a:pt x="4810" y="106"/>
                      <a:pt x="4186" y="325"/>
                    </a:cubicBezTo>
                    <a:cubicBezTo>
                      <a:pt x="2106" y="1052"/>
                      <a:pt x="652" y="3107"/>
                      <a:pt x="326" y="5287"/>
                    </a:cubicBezTo>
                    <a:cubicBezTo>
                      <a:pt x="0" y="7468"/>
                      <a:pt x="702" y="9723"/>
                      <a:pt x="1955" y="11553"/>
                    </a:cubicBezTo>
                    <a:cubicBezTo>
                      <a:pt x="3208" y="13358"/>
                      <a:pt x="4963" y="14786"/>
                      <a:pt x="6842" y="15939"/>
                    </a:cubicBezTo>
                    <a:cubicBezTo>
                      <a:pt x="8020" y="16666"/>
                      <a:pt x="9274" y="17292"/>
                      <a:pt x="10552" y="17819"/>
                    </a:cubicBezTo>
                    <a:cubicBezTo>
                      <a:pt x="11930" y="17593"/>
                      <a:pt x="13284" y="17242"/>
                      <a:pt x="14612" y="16791"/>
                    </a:cubicBezTo>
                    <a:cubicBezTo>
                      <a:pt x="16692" y="16089"/>
                      <a:pt x="18722" y="15087"/>
                      <a:pt x="20351" y="13608"/>
                    </a:cubicBezTo>
                    <a:cubicBezTo>
                      <a:pt x="21955" y="12104"/>
                      <a:pt x="23158" y="10049"/>
                      <a:pt x="23309" y="7844"/>
                    </a:cubicBezTo>
                    <a:cubicBezTo>
                      <a:pt x="23459" y="5663"/>
                      <a:pt x="22507" y="3332"/>
                      <a:pt x="20627" y="2154"/>
                    </a:cubicBezTo>
                    <a:cubicBezTo>
                      <a:pt x="19800" y="1628"/>
                      <a:pt x="18848" y="1352"/>
                      <a:pt x="17870" y="1277"/>
                    </a:cubicBezTo>
                    <a:cubicBezTo>
                      <a:pt x="17746" y="1270"/>
                      <a:pt x="17622" y="1267"/>
                      <a:pt x="17497" y="1267"/>
                    </a:cubicBezTo>
                    <a:cubicBezTo>
                      <a:pt x="16715" y="1267"/>
                      <a:pt x="15927" y="1408"/>
                      <a:pt x="15213" y="1753"/>
                    </a:cubicBezTo>
                    <a:cubicBezTo>
                      <a:pt x="14311" y="2180"/>
                      <a:pt x="13584" y="2881"/>
                      <a:pt x="12958" y="3633"/>
                    </a:cubicBezTo>
                    <a:cubicBezTo>
                      <a:pt x="12607" y="4059"/>
                      <a:pt x="12281" y="4510"/>
                      <a:pt x="11980" y="4987"/>
                    </a:cubicBezTo>
                    <a:cubicBezTo>
                      <a:pt x="11805" y="4460"/>
                      <a:pt x="11579" y="3959"/>
                      <a:pt x="11354" y="3458"/>
                    </a:cubicBezTo>
                    <a:cubicBezTo>
                      <a:pt x="10903" y="2581"/>
                      <a:pt x="10351" y="1728"/>
                      <a:pt x="9574" y="1127"/>
                    </a:cubicBezTo>
                    <a:cubicBezTo>
                      <a:pt x="8847" y="550"/>
                      <a:pt x="7970" y="225"/>
                      <a:pt x="7068" y="74"/>
                    </a:cubicBezTo>
                    <a:cubicBezTo>
                      <a:pt x="6756" y="25"/>
                      <a:pt x="6439" y="0"/>
                      <a:pt x="61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25"/>
              <p:cNvSpPr/>
              <p:nvPr/>
            </p:nvSpPr>
            <p:spPr>
              <a:xfrm>
                <a:off x="-2143599" y="2838334"/>
                <a:ext cx="481293" cy="365434"/>
              </a:xfrm>
              <a:custGeom>
                <a:avLst/>
                <a:gdLst/>
                <a:ahLst/>
                <a:cxnLst/>
                <a:rect l="l" t="t" r="r" b="b"/>
                <a:pathLst>
                  <a:path w="23936" h="18174" extrusionOk="0">
                    <a:moveTo>
                      <a:pt x="6301" y="362"/>
                    </a:moveTo>
                    <a:cubicBezTo>
                      <a:pt x="6738" y="362"/>
                      <a:pt x="7173" y="410"/>
                      <a:pt x="7595" y="504"/>
                    </a:cubicBezTo>
                    <a:cubicBezTo>
                      <a:pt x="8698" y="729"/>
                      <a:pt x="9700" y="1306"/>
                      <a:pt x="10402" y="2183"/>
                    </a:cubicBezTo>
                    <a:cubicBezTo>
                      <a:pt x="11113" y="3042"/>
                      <a:pt x="11608" y="4092"/>
                      <a:pt x="12005" y="5147"/>
                    </a:cubicBezTo>
                    <a:lnTo>
                      <a:pt x="12005" y="5147"/>
                    </a:lnTo>
                    <a:cubicBezTo>
                      <a:pt x="11995" y="5197"/>
                      <a:pt x="12020" y="5243"/>
                      <a:pt x="12061" y="5274"/>
                    </a:cubicBezTo>
                    <a:lnTo>
                      <a:pt x="12061" y="5274"/>
                    </a:lnTo>
                    <a:cubicBezTo>
                      <a:pt x="12093" y="5316"/>
                      <a:pt x="12139" y="5335"/>
                      <a:pt x="12185" y="5335"/>
                    </a:cubicBezTo>
                    <a:cubicBezTo>
                      <a:pt x="12228" y="5335"/>
                      <a:pt x="12272" y="5318"/>
                      <a:pt x="12306" y="5289"/>
                    </a:cubicBezTo>
                    <a:lnTo>
                      <a:pt x="12306" y="5289"/>
                    </a:lnTo>
                    <a:cubicBezTo>
                      <a:pt x="12325" y="5277"/>
                      <a:pt x="12342" y="5261"/>
                      <a:pt x="12357" y="5241"/>
                    </a:cubicBezTo>
                    <a:cubicBezTo>
                      <a:pt x="12683" y="4714"/>
                      <a:pt x="13033" y="4238"/>
                      <a:pt x="13434" y="3762"/>
                    </a:cubicBezTo>
                    <a:cubicBezTo>
                      <a:pt x="14161" y="2910"/>
                      <a:pt x="15013" y="2183"/>
                      <a:pt x="16116" y="1857"/>
                    </a:cubicBezTo>
                    <a:cubicBezTo>
                      <a:pt x="16617" y="1694"/>
                      <a:pt x="17150" y="1618"/>
                      <a:pt x="17685" y="1618"/>
                    </a:cubicBezTo>
                    <a:cubicBezTo>
                      <a:pt x="18302" y="1618"/>
                      <a:pt x="18923" y="1720"/>
                      <a:pt x="19500" y="1907"/>
                    </a:cubicBezTo>
                    <a:cubicBezTo>
                      <a:pt x="21480" y="2534"/>
                      <a:pt x="22808" y="4263"/>
                      <a:pt x="23209" y="6243"/>
                    </a:cubicBezTo>
                    <a:cubicBezTo>
                      <a:pt x="23635" y="8248"/>
                      <a:pt x="23034" y="10303"/>
                      <a:pt x="21881" y="11983"/>
                    </a:cubicBezTo>
                    <a:cubicBezTo>
                      <a:pt x="20628" y="13787"/>
                      <a:pt x="18773" y="15090"/>
                      <a:pt x="16793" y="15993"/>
                    </a:cubicBezTo>
                    <a:cubicBezTo>
                      <a:pt x="15740" y="16494"/>
                      <a:pt x="14637" y="16870"/>
                      <a:pt x="13535" y="17196"/>
                    </a:cubicBezTo>
                    <a:cubicBezTo>
                      <a:pt x="12908" y="17371"/>
                      <a:pt x="12282" y="17522"/>
                      <a:pt x="11680" y="17647"/>
                    </a:cubicBezTo>
                    <a:cubicBezTo>
                      <a:pt x="11505" y="17697"/>
                      <a:pt x="11329" y="17722"/>
                      <a:pt x="11179" y="17747"/>
                    </a:cubicBezTo>
                    <a:cubicBezTo>
                      <a:pt x="11054" y="17772"/>
                      <a:pt x="10878" y="17822"/>
                      <a:pt x="10753" y="17822"/>
                    </a:cubicBezTo>
                    <a:cubicBezTo>
                      <a:pt x="10653" y="17797"/>
                      <a:pt x="10502" y="17697"/>
                      <a:pt x="10377" y="17647"/>
                    </a:cubicBezTo>
                    <a:cubicBezTo>
                      <a:pt x="10226" y="17597"/>
                      <a:pt x="10076" y="17522"/>
                      <a:pt x="9951" y="17446"/>
                    </a:cubicBezTo>
                    <a:cubicBezTo>
                      <a:pt x="7896" y="16519"/>
                      <a:pt x="5916" y="15341"/>
                      <a:pt x="4262" y="13837"/>
                    </a:cubicBezTo>
                    <a:cubicBezTo>
                      <a:pt x="2632" y="12359"/>
                      <a:pt x="1329" y="10479"/>
                      <a:pt x="828" y="8298"/>
                    </a:cubicBezTo>
                    <a:cubicBezTo>
                      <a:pt x="352" y="6293"/>
                      <a:pt x="703" y="4163"/>
                      <a:pt x="1981" y="2509"/>
                    </a:cubicBezTo>
                    <a:cubicBezTo>
                      <a:pt x="2557" y="1757"/>
                      <a:pt x="3284" y="1156"/>
                      <a:pt x="4161" y="780"/>
                    </a:cubicBezTo>
                    <a:cubicBezTo>
                      <a:pt x="4836" y="497"/>
                      <a:pt x="5570" y="362"/>
                      <a:pt x="6301" y="362"/>
                    </a:cubicBezTo>
                    <a:close/>
                    <a:moveTo>
                      <a:pt x="6197" y="1"/>
                    </a:moveTo>
                    <a:cubicBezTo>
                      <a:pt x="6145" y="1"/>
                      <a:pt x="6093" y="2"/>
                      <a:pt x="6041" y="3"/>
                    </a:cubicBezTo>
                    <a:cubicBezTo>
                      <a:pt x="3886" y="103"/>
                      <a:pt x="2056" y="1406"/>
                      <a:pt x="1053" y="3286"/>
                    </a:cubicBezTo>
                    <a:cubicBezTo>
                      <a:pt x="1" y="5291"/>
                      <a:pt x="76" y="7647"/>
                      <a:pt x="903" y="9727"/>
                    </a:cubicBezTo>
                    <a:cubicBezTo>
                      <a:pt x="1730" y="11882"/>
                      <a:pt x="3334" y="13662"/>
                      <a:pt x="5164" y="15040"/>
                    </a:cubicBezTo>
                    <a:cubicBezTo>
                      <a:pt x="6116" y="15767"/>
                      <a:pt x="7119" y="16394"/>
                      <a:pt x="8171" y="16970"/>
                    </a:cubicBezTo>
                    <a:cubicBezTo>
                      <a:pt x="8723" y="17271"/>
                      <a:pt x="9299" y="17547"/>
                      <a:pt x="9851" y="17797"/>
                    </a:cubicBezTo>
                    <a:cubicBezTo>
                      <a:pt x="10026" y="17872"/>
                      <a:pt x="10201" y="17948"/>
                      <a:pt x="10377" y="18023"/>
                    </a:cubicBezTo>
                    <a:cubicBezTo>
                      <a:pt x="10502" y="18073"/>
                      <a:pt x="10627" y="18173"/>
                      <a:pt x="10753" y="18173"/>
                    </a:cubicBezTo>
                    <a:cubicBezTo>
                      <a:pt x="10903" y="18173"/>
                      <a:pt x="11054" y="18123"/>
                      <a:pt x="11204" y="18098"/>
                    </a:cubicBezTo>
                    <a:cubicBezTo>
                      <a:pt x="11354" y="18073"/>
                      <a:pt x="11530" y="18048"/>
                      <a:pt x="11705" y="17998"/>
                    </a:cubicBezTo>
                    <a:cubicBezTo>
                      <a:pt x="14111" y="17496"/>
                      <a:pt x="16517" y="16720"/>
                      <a:pt x="18648" y="15416"/>
                    </a:cubicBezTo>
                    <a:cubicBezTo>
                      <a:pt x="20552" y="14263"/>
                      <a:pt x="22206" y="12609"/>
                      <a:pt x="23084" y="10529"/>
                    </a:cubicBezTo>
                    <a:cubicBezTo>
                      <a:pt x="23886" y="8599"/>
                      <a:pt x="23936" y="6394"/>
                      <a:pt x="22983" y="4489"/>
                    </a:cubicBezTo>
                    <a:cubicBezTo>
                      <a:pt x="22532" y="3612"/>
                      <a:pt x="21881" y="2810"/>
                      <a:pt x="21054" y="2258"/>
                    </a:cubicBezTo>
                    <a:cubicBezTo>
                      <a:pt x="20101" y="1632"/>
                      <a:pt x="18973" y="1306"/>
                      <a:pt x="17820" y="1281"/>
                    </a:cubicBezTo>
                    <a:cubicBezTo>
                      <a:pt x="17748" y="1278"/>
                      <a:pt x="17676" y="1276"/>
                      <a:pt x="17603" y="1276"/>
                    </a:cubicBezTo>
                    <a:cubicBezTo>
                      <a:pt x="16451" y="1276"/>
                      <a:pt x="15332" y="1651"/>
                      <a:pt x="14412" y="2359"/>
                    </a:cubicBezTo>
                    <a:cubicBezTo>
                      <a:pt x="13537" y="3009"/>
                      <a:pt x="12843" y="3861"/>
                      <a:pt x="12239" y="4769"/>
                    </a:cubicBezTo>
                    <a:lnTo>
                      <a:pt x="12239" y="4769"/>
                    </a:lnTo>
                    <a:cubicBezTo>
                      <a:pt x="12062" y="4308"/>
                      <a:pt x="11854" y="3859"/>
                      <a:pt x="11630" y="3411"/>
                    </a:cubicBezTo>
                    <a:cubicBezTo>
                      <a:pt x="11104" y="2384"/>
                      <a:pt x="10402" y="1456"/>
                      <a:pt x="9424" y="855"/>
                    </a:cubicBezTo>
                    <a:cubicBezTo>
                      <a:pt x="8467" y="256"/>
                      <a:pt x="7304" y="1"/>
                      <a:pt x="619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25"/>
              <p:cNvSpPr/>
              <p:nvPr/>
            </p:nvSpPr>
            <p:spPr>
              <a:xfrm>
                <a:off x="-1964180" y="2936740"/>
                <a:ext cx="94747" cy="265560"/>
              </a:xfrm>
              <a:custGeom>
                <a:avLst/>
                <a:gdLst/>
                <a:ahLst/>
                <a:cxnLst/>
                <a:rect l="l" t="t" r="r" b="b"/>
                <a:pathLst>
                  <a:path w="4712" h="13207" extrusionOk="0">
                    <a:moveTo>
                      <a:pt x="3220" y="1"/>
                    </a:moveTo>
                    <a:cubicBezTo>
                      <a:pt x="3108" y="1"/>
                      <a:pt x="2995" y="97"/>
                      <a:pt x="3058" y="221"/>
                    </a:cubicBezTo>
                    <a:lnTo>
                      <a:pt x="4094" y="2502"/>
                    </a:lnTo>
                    <a:lnTo>
                      <a:pt x="4094" y="2502"/>
                    </a:lnTo>
                    <a:lnTo>
                      <a:pt x="702" y="3204"/>
                    </a:lnTo>
                    <a:cubicBezTo>
                      <a:pt x="577" y="3229"/>
                      <a:pt x="476" y="3404"/>
                      <a:pt x="602" y="3530"/>
                    </a:cubicBezTo>
                    <a:cubicBezTo>
                      <a:pt x="1697" y="4374"/>
                      <a:pt x="2854" y="5135"/>
                      <a:pt x="4054" y="5794"/>
                    </a:cubicBezTo>
                    <a:lnTo>
                      <a:pt x="4054" y="5794"/>
                    </a:lnTo>
                    <a:cubicBezTo>
                      <a:pt x="2770" y="6234"/>
                      <a:pt x="1450" y="6601"/>
                      <a:pt x="151" y="6988"/>
                    </a:cubicBezTo>
                    <a:cubicBezTo>
                      <a:pt x="50" y="7039"/>
                      <a:pt x="0" y="7214"/>
                      <a:pt x="100" y="7289"/>
                    </a:cubicBezTo>
                    <a:cubicBezTo>
                      <a:pt x="1187" y="7991"/>
                      <a:pt x="2294" y="8652"/>
                      <a:pt x="3421" y="9272"/>
                    </a:cubicBezTo>
                    <a:lnTo>
                      <a:pt x="3421" y="9272"/>
                    </a:lnTo>
                    <a:cubicBezTo>
                      <a:pt x="2554" y="9560"/>
                      <a:pt x="1703" y="9863"/>
                      <a:pt x="852" y="10146"/>
                    </a:cubicBezTo>
                    <a:cubicBezTo>
                      <a:pt x="752" y="10196"/>
                      <a:pt x="677" y="10322"/>
                      <a:pt x="752" y="10422"/>
                    </a:cubicBezTo>
                    <a:cubicBezTo>
                      <a:pt x="1128" y="10823"/>
                      <a:pt x="1479" y="11249"/>
                      <a:pt x="1830" y="11650"/>
                    </a:cubicBezTo>
                    <a:cubicBezTo>
                      <a:pt x="1930" y="11750"/>
                      <a:pt x="2055" y="11851"/>
                      <a:pt x="2131" y="11976"/>
                    </a:cubicBezTo>
                    <a:cubicBezTo>
                      <a:pt x="2156" y="12026"/>
                      <a:pt x="2231" y="12076"/>
                      <a:pt x="2206" y="12151"/>
                    </a:cubicBezTo>
                    <a:cubicBezTo>
                      <a:pt x="2206" y="12176"/>
                      <a:pt x="2156" y="12252"/>
                      <a:pt x="2131" y="12277"/>
                    </a:cubicBezTo>
                    <a:cubicBezTo>
                      <a:pt x="1980" y="12502"/>
                      <a:pt x="1855" y="12728"/>
                      <a:pt x="1704" y="12978"/>
                    </a:cubicBezTo>
                    <a:cubicBezTo>
                      <a:pt x="1619" y="13099"/>
                      <a:pt x="1744" y="13207"/>
                      <a:pt x="1864" y="13207"/>
                    </a:cubicBezTo>
                    <a:cubicBezTo>
                      <a:pt x="1920" y="13207"/>
                      <a:pt x="1974" y="13184"/>
                      <a:pt x="2005" y="13129"/>
                    </a:cubicBezTo>
                    <a:cubicBezTo>
                      <a:pt x="2181" y="12853"/>
                      <a:pt x="2406" y="12577"/>
                      <a:pt x="2532" y="12302"/>
                    </a:cubicBezTo>
                    <a:cubicBezTo>
                      <a:pt x="2632" y="12076"/>
                      <a:pt x="2506" y="11876"/>
                      <a:pt x="2356" y="11700"/>
                    </a:cubicBezTo>
                    <a:cubicBezTo>
                      <a:pt x="1978" y="11256"/>
                      <a:pt x="1581" y="10831"/>
                      <a:pt x="1199" y="10391"/>
                    </a:cubicBezTo>
                    <a:lnTo>
                      <a:pt x="1199" y="10391"/>
                    </a:lnTo>
                    <a:cubicBezTo>
                      <a:pt x="2116" y="10089"/>
                      <a:pt x="3015" y="9769"/>
                      <a:pt x="3935" y="9470"/>
                    </a:cubicBezTo>
                    <a:cubicBezTo>
                      <a:pt x="4060" y="9420"/>
                      <a:pt x="4060" y="9219"/>
                      <a:pt x="3935" y="9144"/>
                    </a:cubicBezTo>
                    <a:cubicBezTo>
                      <a:pt x="2813" y="8549"/>
                      <a:pt x="1712" y="7912"/>
                      <a:pt x="632" y="7214"/>
                    </a:cubicBezTo>
                    <a:lnTo>
                      <a:pt x="632" y="7214"/>
                    </a:lnTo>
                    <a:cubicBezTo>
                      <a:pt x="1942" y="6842"/>
                      <a:pt x="3252" y="6445"/>
                      <a:pt x="4562" y="5986"/>
                    </a:cubicBezTo>
                    <a:cubicBezTo>
                      <a:pt x="4712" y="5936"/>
                      <a:pt x="4712" y="5735"/>
                      <a:pt x="4562" y="5660"/>
                    </a:cubicBezTo>
                    <a:cubicBezTo>
                      <a:pt x="3365" y="5039"/>
                      <a:pt x="2211" y="4291"/>
                      <a:pt x="1119" y="3475"/>
                    </a:cubicBezTo>
                    <a:lnTo>
                      <a:pt x="1119" y="3475"/>
                    </a:lnTo>
                    <a:cubicBezTo>
                      <a:pt x="2212" y="3251"/>
                      <a:pt x="3286" y="3027"/>
                      <a:pt x="4361" y="2803"/>
                    </a:cubicBezTo>
                    <a:cubicBezTo>
                      <a:pt x="4461" y="2803"/>
                      <a:pt x="4562" y="2703"/>
                      <a:pt x="4511" y="2577"/>
                    </a:cubicBezTo>
                    <a:cubicBezTo>
                      <a:pt x="4136" y="1750"/>
                      <a:pt x="3760" y="923"/>
                      <a:pt x="3384" y="121"/>
                    </a:cubicBezTo>
                    <a:cubicBezTo>
                      <a:pt x="3355" y="36"/>
                      <a:pt x="3288" y="1"/>
                      <a:pt x="322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25"/>
              <p:cNvSpPr/>
              <p:nvPr/>
            </p:nvSpPr>
            <p:spPr>
              <a:xfrm>
                <a:off x="-1782951" y="2926546"/>
                <a:ext cx="78821" cy="160398"/>
              </a:xfrm>
              <a:custGeom>
                <a:avLst/>
                <a:gdLst/>
                <a:ahLst/>
                <a:cxnLst/>
                <a:rect l="l" t="t" r="r" b="b"/>
                <a:pathLst>
                  <a:path w="3920" h="7977" extrusionOk="0">
                    <a:moveTo>
                      <a:pt x="2728" y="0"/>
                    </a:moveTo>
                    <a:cubicBezTo>
                      <a:pt x="2614" y="0"/>
                      <a:pt x="2502" y="98"/>
                      <a:pt x="2566" y="227"/>
                    </a:cubicBezTo>
                    <a:cubicBezTo>
                      <a:pt x="3218" y="1681"/>
                      <a:pt x="3468" y="3360"/>
                      <a:pt x="2942" y="4889"/>
                    </a:cubicBezTo>
                    <a:cubicBezTo>
                      <a:pt x="2491" y="6142"/>
                      <a:pt x="1514" y="7220"/>
                      <a:pt x="210" y="7621"/>
                    </a:cubicBezTo>
                    <a:cubicBezTo>
                      <a:pt x="1" y="7691"/>
                      <a:pt x="94" y="7977"/>
                      <a:pt x="289" y="7977"/>
                    </a:cubicBezTo>
                    <a:cubicBezTo>
                      <a:pt x="304" y="7977"/>
                      <a:pt x="320" y="7975"/>
                      <a:pt x="336" y="7972"/>
                    </a:cubicBezTo>
                    <a:cubicBezTo>
                      <a:pt x="937" y="7771"/>
                      <a:pt x="1463" y="7445"/>
                      <a:pt x="1940" y="7019"/>
                    </a:cubicBezTo>
                    <a:cubicBezTo>
                      <a:pt x="3869" y="5240"/>
                      <a:pt x="3920" y="2383"/>
                      <a:pt x="2892" y="102"/>
                    </a:cubicBezTo>
                    <a:cubicBezTo>
                      <a:pt x="2856" y="30"/>
                      <a:pt x="2792" y="0"/>
                      <a:pt x="27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25"/>
              <p:cNvSpPr/>
              <p:nvPr/>
            </p:nvSpPr>
            <p:spPr>
              <a:xfrm>
                <a:off x="-1740424" y="2954716"/>
                <a:ext cx="46368" cy="10677"/>
              </a:xfrm>
              <a:custGeom>
                <a:avLst/>
                <a:gdLst/>
                <a:ahLst/>
                <a:cxnLst/>
                <a:rect l="l" t="t" r="r" b="b"/>
                <a:pathLst>
                  <a:path w="2306" h="531" extrusionOk="0">
                    <a:moveTo>
                      <a:pt x="2155" y="0"/>
                    </a:moveTo>
                    <a:cubicBezTo>
                      <a:pt x="2147" y="0"/>
                      <a:pt x="2138" y="1"/>
                      <a:pt x="2130" y="4"/>
                    </a:cubicBezTo>
                    <a:cubicBezTo>
                      <a:pt x="1504" y="104"/>
                      <a:pt x="877" y="155"/>
                      <a:pt x="226" y="180"/>
                    </a:cubicBezTo>
                    <a:cubicBezTo>
                      <a:pt x="0" y="180"/>
                      <a:pt x="50" y="530"/>
                      <a:pt x="276" y="530"/>
                    </a:cubicBezTo>
                    <a:cubicBezTo>
                      <a:pt x="902" y="505"/>
                      <a:pt x="1529" y="455"/>
                      <a:pt x="2155" y="355"/>
                    </a:cubicBezTo>
                    <a:cubicBezTo>
                      <a:pt x="2231" y="330"/>
                      <a:pt x="2306" y="255"/>
                      <a:pt x="2306" y="155"/>
                    </a:cubicBezTo>
                    <a:cubicBezTo>
                      <a:pt x="2306" y="87"/>
                      <a:pt x="2226" y="0"/>
                      <a:pt x="21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25"/>
              <p:cNvSpPr/>
              <p:nvPr/>
            </p:nvSpPr>
            <p:spPr>
              <a:xfrm>
                <a:off x="-1732863" y="2987451"/>
                <a:ext cx="41844" cy="9511"/>
              </a:xfrm>
              <a:custGeom>
                <a:avLst/>
                <a:gdLst/>
                <a:ahLst/>
                <a:cxnLst/>
                <a:rect l="l" t="t" r="r" b="b"/>
                <a:pathLst>
                  <a:path w="2081" h="473" extrusionOk="0">
                    <a:moveTo>
                      <a:pt x="194" y="0"/>
                    </a:moveTo>
                    <a:cubicBezTo>
                      <a:pt x="125" y="0"/>
                      <a:pt x="47" y="65"/>
                      <a:pt x="25" y="131"/>
                    </a:cubicBezTo>
                    <a:cubicBezTo>
                      <a:pt x="0" y="231"/>
                      <a:pt x="75" y="331"/>
                      <a:pt x="175" y="356"/>
                    </a:cubicBezTo>
                    <a:cubicBezTo>
                      <a:pt x="477" y="435"/>
                      <a:pt x="785" y="472"/>
                      <a:pt x="1096" y="472"/>
                    </a:cubicBezTo>
                    <a:cubicBezTo>
                      <a:pt x="1381" y="472"/>
                      <a:pt x="1668" y="441"/>
                      <a:pt x="1955" y="381"/>
                    </a:cubicBezTo>
                    <a:cubicBezTo>
                      <a:pt x="2055" y="356"/>
                      <a:pt x="2080" y="231"/>
                      <a:pt x="2055" y="156"/>
                    </a:cubicBezTo>
                    <a:cubicBezTo>
                      <a:pt x="2036" y="79"/>
                      <a:pt x="1973" y="46"/>
                      <a:pt x="1900" y="46"/>
                    </a:cubicBezTo>
                    <a:cubicBezTo>
                      <a:pt x="1877" y="46"/>
                      <a:pt x="1853" y="49"/>
                      <a:pt x="1830" y="55"/>
                    </a:cubicBezTo>
                    <a:cubicBezTo>
                      <a:pt x="1602" y="110"/>
                      <a:pt x="1370" y="136"/>
                      <a:pt x="1137" y="136"/>
                    </a:cubicBezTo>
                    <a:cubicBezTo>
                      <a:pt x="831" y="136"/>
                      <a:pt x="524" y="91"/>
                      <a:pt x="226" y="5"/>
                    </a:cubicBezTo>
                    <a:cubicBezTo>
                      <a:pt x="215" y="2"/>
                      <a:pt x="205" y="0"/>
                      <a:pt x="19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25"/>
              <p:cNvSpPr/>
              <p:nvPr/>
            </p:nvSpPr>
            <p:spPr>
              <a:xfrm>
                <a:off x="-1734391" y="3017593"/>
                <a:ext cx="36817" cy="16609"/>
              </a:xfrm>
              <a:custGeom>
                <a:avLst/>
                <a:gdLst/>
                <a:ahLst/>
                <a:cxnLst/>
                <a:rect l="l" t="t" r="r" b="b"/>
                <a:pathLst>
                  <a:path w="1831" h="826" extrusionOk="0">
                    <a:moveTo>
                      <a:pt x="206" y="1"/>
                    </a:moveTo>
                    <a:cubicBezTo>
                      <a:pt x="133" y="1"/>
                      <a:pt x="70" y="34"/>
                      <a:pt x="51" y="110"/>
                    </a:cubicBezTo>
                    <a:cubicBezTo>
                      <a:pt x="1" y="185"/>
                      <a:pt x="26" y="311"/>
                      <a:pt x="126" y="336"/>
                    </a:cubicBezTo>
                    <a:cubicBezTo>
                      <a:pt x="602" y="486"/>
                      <a:pt x="1079" y="662"/>
                      <a:pt x="1555" y="812"/>
                    </a:cubicBezTo>
                    <a:cubicBezTo>
                      <a:pt x="1588" y="820"/>
                      <a:pt x="1622" y="826"/>
                      <a:pt x="1653" y="826"/>
                    </a:cubicBezTo>
                    <a:cubicBezTo>
                      <a:pt x="1716" y="826"/>
                      <a:pt x="1772" y="804"/>
                      <a:pt x="1805" y="737"/>
                    </a:cubicBezTo>
                    <a:cubicBezTo>
                      <a:pt x="1830" y="662"/>
                      <a:pt x="1805" y="536"/>
                      <a:pt x="1705" y="486"/>
                    </a:cubicBezTo>
                    <a:cubicBezTo>
                      <a:pt x="1229" y="336"/>
                      <a:pt x="753" y="185"/>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25"/>
              <p:cNvSpPr/>
              <p:nvPr/>
            </p:nvSpPr>
            <p:spPr>
              <a:xfrm>
                <a:off x="-1754539" y="3038323"/>
                <a:ext cx="40336" cy="23325"/>
              </a:xfrm>
              <a:custGeom>
                <a:avLst/>
                <a:gdLst/>
                <a:ahLst/>
                <a:cxnLst/>
                <a:rect l="l" t="t" r="r" b="b"/>
                <a:pathLst>
                  <a:path w="2006" h="1160" extrusionOk="0">
                    <a:moveTo>
                      <a:pt x="201" y="0"/>
                    </a:moveTo>
                    <a:cubicBezTo>
                      <a:pt x="157" y="0"/>
                      <a:pt x="113" y="19"/>
                      <a:pt x="75" y="57"/>
                    </a:cubicBezTo>
                    <a:cubicBezTo>
                      <a:pt x="25" y="132"/>
                      <a:pt x="0" y="257"/>
                      <a:pt x="101" y="307"/>
                    </a:cubicBezTo>
                    <a:cubicBezTo>
                      <a:pt x="602" y="658"/>
                      <a:pt x="1153" y="934"/>
                      <a:pt x="1730" y="1134"/>
                    </a:cubicBezTo>
                    <a:cubicBezTo>
                      <a:pt x="1755" y="1151"/>
                      <a:pt x="1783" y="1159"/>
                      <a:pt x="1810" y="1159"/>
                    </a:cubicBezTo>
                    <a:cubicBezTo>
                      <a:pt x="1866" y="1159"/>
                      <a:pt x="1922" y="1126"/>
                      <a:pt x="1955" y="1059"/>
                    </a:cubicBezTo>
                    <a:cubicBezTo>
                      <a:pt x="2005" y="984"/>
                      <a:pt x="1955" y="859"/>
                      <a:pt x="1880" y="834"/>
                    </a:cubicBezTo>
                    <a:cubicBezTo>
                      <a:pt x="1329" y="633"/>
                      <a:pt x="802" y="357"/>
                      <a:pt x="326" y="57"/>
                    </a:cubicBezTo>
                    <a:cubicBezTo>
                      <a:pt x="289" y="19"/>
                      <a:pt x="245" y="0"/>
                      <a:pt x="2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25"/>
              <p:cNvSpPr/>
              <p:nvPr/>
            </p:nvSpPr>
            <p:spPr>
              <a:xfrm>
                <a:off x="-1760089" y="3067761"/>
                <a:ext cx="23707" cy="19484"/>
              </a:xfrm>
              <a:custGeom>
                <a:avLst/>
                <a:gdLst/>
                <a:ahLst/>
                <a:cxnLst/>
                <a:rect l="l" t="t" r="r" b="b"/>
                <a:pathLst>
                  <a:path w="1179" h="969" extrusionOk="0">
                    <a:moveTo>
                      <a:pt x="190" y="1"/>
                    </a:moveTo>
                    <a:cubicBezTo>
                      <a:pt x="155" y="1"/>
                      <a:pt x="118" y="15"/>
                      <a:pt x="76" y="46"/>
                    </a:cubicBezTo>
                    <a:cubicBezTo>
                      <a:pt x="51" y="46"/>
                      <a:pt x="26" y="96"/>
                      <a:pt x="1" y="147"/>
                    </a:cubicBezTo>
                    <a:cubicBezTo>
                      <a:pt x="1" y="197"/>
                      <a:pt x="1" y="247"/>
                      <a:pt x="26" y="272"/>
                    </a:cubicBezTo>
                    <a:cubicBezTo>
                      <a:pt x="276" y="548"/>
                      <a:pt x="577" y="798"/>
                      <a:pt x="903" y="949"/>
                    </a:cubicBezTo>
                    <a:cubicBezTo>
                      <a:pt x="924" y="963"/>
                      <a:pt x="947" y="969"/>
                      <a:pt x="970" y="969"/>
                    </a:cubicBezTo>
                    <a:cubicBezTo>
                      <a:pt x="1030" y="969"/>
                      <a:pt x="1092" y="928"/>
                      <a:pt x="1128" y="873"/>
                    </a:cubicBezTo>
                    <a:cubicBezTo>
                      <a:pt x="1179" y="773"/>
                      <a:pt x="1128" y="673"/>
                      <a:pt x="1053" y="623"/>
                    </a:cubicBezTo>
                    <a:cubicBezTo>
                      <a:pt x="978" y="598"/>
                      <a:pt x="903" y="548"/>
                      <a:pt x="828" y="523"/>
                    </a:cubicBezTo>
                    <a:cubicBezTo>
                      <a:pt x="828" y="516"/>
                      <a:pt x="828" y="512"/>
                      <a:pt x="827" y="508"/>
                    </a:cubicBezTo>
                    <a:lnTo>
                      <a:pt x="827" y="508"/>
                    </a:lnTo>
                    <a:cubicBezTo>
                      <a:pt x="828" y="507"/>
                      <a:pt x="828" y="504"/>
                      <a:pt x="828" y="497"/>
                    </a:cubicBezTo>
                    <a:lnTo>
                      <a:pt x="803" y="497"/>
                    </a:lnTo>
                    <a:cubicBezTo>
                      <a:pt x="803" y="497"/>
                      <a:pt x="778" y="472"/>
                      <a:pt x="752" y="472"/>
                    </a:cubicBezTo>
                    <a:cubicBezTo>
                      <a:pt x="727" y="447"/>
                      <a:pt x="702" y="422"/>
                      <a:pt x="652" y="397"/>
                    </a:cubicBezTo>
                    <a:cubicBezTo>
                      <a:pt x="602" y="347"/>
                      <a:pt x="527" y="297"/>
                      <a:pt x="477" y="222"/>
                    </a:cubicBezTo>
                    <a:cubicBezTo>
                      <a:pt x="452" y="197"/>
                      <a:pt x="427" y="172"/>
                      <a:pt x="377" y="147"/>
                    </a:cubicBezTo>
                    <a:cubicBezTo>
                      <a:pt x="377" y="122"/>
                      <a:pt x="351" y="122"/>
                      <a:pt x="351" y="96"/>
                    </a:cubicBezTo>
                    <a:cubicBezTo>
                      <a:pt x="346" y="91"/>
                      <a:pt x="343" y="89"/>
                      <a:pt x="342" y="89"/>
                    </a:cubicBezTo>
                    <a:lnTo>
                      <a:pt x="342" y="89"/>
                    </a:lnTo>
                    <a:cubicBezTo>
                      <a:pt x="340" y="89"/>
                      <a:pt x="340" y="93"/>
                      <a:pt x="342" y="96"/>
                    </a:cubicBezTo>
                    <a:lnTo>
                      <a:pt x="342" y="96"/>
                    </a:lnTo>
                    <a:cubicBezTo>
                      <a:pt x="326" y="96"/>
                      <a:pt x="326" y="93"/>
                      <a:pt x="326" y="71"/>
                    </a:cubicBezTo>
                    <a:cubicBezTo>
                      <a:pt x="283" y="28"/>
                      <a:pt x="239" y="1"/>
                      <a:pt x="19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25"/>
              <p:cNvSpPr/>
              <p:nvPr/>
            </p:nvSpPr>
            <p:spPr>
              <a:xfrm>
                <a:off x="-2097734" y="2883355"/>
                <a:ext cx="61408" cy="113165"/>
              </a:xfrm>
              <a:custGeom>
                <a:avLst/>
                <a:gdLst/>
                <a:ahLst/>
                <a:cxnLst/>
                <a:rect l="l" t="t" r="r" b="b"/>
                <a:pathLst>
                  <a:path w="3054" h="5628" extrusionOk="0">
                    <a:moveTo>
                      <a:pt x="2815" y="0"/>
                    </a:moveTo>
                    <a:cubicBezTo>
                      <a:pt x="2790" y="0"/>
                      <a:pt x="2762" y="6"/>
                      <a:pt x="2732" y="19"/>
                    </a:cubicBezTo>
                    <a:cubicBezTo>
                      <a:pt x="1730" y="445"/>
                      <a:pt x="727" y="1072"/>
                      <a:pt x="351" y="2175"/>
                    </a:cubicBezTo>
                    <a:cubicBezTo>
                      <a:pt x="1" y="3277"/>
                      <a:pt x="276" y="4455"/>
                      <a:pt x="652" y="5508"/>
                    </a:cubicBezTo>
                    <a:cubicBezTo>
                      <a:pt x="680" y="5592"/>
                      <a:pt x="742" y="5627"/>
                      <a:pt x="806" y="5627"/>
                    </a:cubicBezTo>
                    <a:cubicBezTo>
                      <a:pt x="914" y="5627"/>
                      <a:pt x="1025" y="5525"/>
                      <a:pt x="978" y="5383"/>
                    </a:cubicBezTo>
                    <a:cubicBezTo>
                      <a:pt x="652" y="4430"/>
                      <a:pt x="351" y="3353"/>
                      <a:pt x="677" y="2350"/>
                    </a:cubicBezTo>
                    <a:cubicBezTo>
                      <a:pt x="1003" y="1323"/>
                      <a:pt x="1930" y="746"/>
                      <a:pt x="2858" y="345"/>
                    </a:cubicBezTo>
                    <a:cubicBezTo>
                      <a:pt x="3054" y="258"/>
                      <a:pt x="2985" y="0"/>
                      <a:pt x="281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25"/>
              <p:cNvSpPr/>
              <p:nvPr/>
            </p:nvSpPr>
            <p:spPr>
              <a:xfrm>
                <a:off x="-2075555" y="2883033"/>
                <a:ext cx="34786" cy="30362"/>
              </a:xfrm>
              <a:custGeom>
                <a:avLst/>
                <a:gdLst/>
                <a:ahLst/>
                <a:cxnLst/>
                <a:rect l="l" t="t" r="r" b="b"/>
                <a:pathLst>
                  <a:path w="1730" h="1510" extrusionOk="0">
                    <a:moveTo>
                      <a:pt x="181" y="0"/>
                    </a:moveTo>
                    <a:cubicBezTo>
                      <a:pt x="128" y="0"/>
                      <a:pt x="78" y="19"/>
                      <a:pt x="50" y="60"/>
                    </a:cubicBezTo>
                    <a:cubicBezTo>
                      <a:pt x="0" y="136"/>
                      <a:pt x="0" y="261"/>
                      <a:pt x="75" y="311"/>
                    </a:cubicBezTo>
                    <a:cubicBezTo>
                      <a:pt x="527" y="687"/>
                      <a:pt x="978" y="1063"/>
                      <a:pt x="1404" y="1464"/>
                    </a:cubicBezTo>
                    <a:cubicBezTo>
                      <a:pt x="1435" y="1495"/>
                      <a:pt x="1476" y="1509"/>
                      <a:pt x="1515" y="1509"/>
                    </a:cubicBezTo>
                    <a:cubicBezTo>
                      <a:pt x="1571" y="1509"/>
                      <a:pt x="1625" y="1483"/>
                      <a:pt x="1654" y="1439"/>
                    </a:cubicBezTo>
                    <a:cubicBezTo>
                      <a:pt x="1730" y="1364"/>
                      <a:pt x="1705" y="1263"/>
                      <a:pt x="1629" y="1188"/>
                    </a:cubicBezTo>
                    <a:cubicBezTo>
                      <a:pt x="1203" y="787"/>
                      <a:pt x="752" y="411"/>
                      <a:pt x="301" y="35"/>
                    </a:cubicBezTo>
                    <a:cubicBezTo>
                      <a:pt x="267" y="13"/>
                      <a:pt x="223" y="0"/>
                      <a:pt x="18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25"/>
              <p:cNvSpPr/>
              <p:nvPr/>
            </p:nvSpPr>
            <p:spPr>
              <a:xfrm>
                <a:off x="-2095220" y="2904709"/>
                <a:ext cx="36314" cy="22279"/>
              </a:xfrm>
              <a:custGeom>
                <a:avLst/>
                <a:gdLst/>
                <a:ahLst/>
                <a:cxnLst/>
                <a:rect l="l" t="t" r="r" b="b"/>
                <a:pathLst>
                  <a:path w="1806" h="1108" extrusionOk="0">
                    <a:moveTo>
                      <a:pt x="206" y="1"/>
                    </a:moveTo>
                    <a:cubicBezTo>
                      <a:pt x="132" y="1"/>
                      <a:pt x="64" y="34"/>
                      <a:pt x="26" y="110"/>
                    </a:cubicBezTo>
                    <a:cubicBezTo>
                      <a:pt x="1" y="185"/>
                      <a:pt x="26" y="286"/>
                      <a:pt x="126" y="336"/>
                    </a:cubicBezTo>
                    <a:cubicBezTo>
                      <a:pt x="602" y="586"/>
                      <a:pt x="1053" y="837"/>
                      <a:pt x="1530" y="1088"/>
                    </a:cubicBezTo>
                    <a:cubicBezTo>
                      <a:pt x="1558" y="1102"/>
                      <a:pt x="1586" y="1108"/>
                      <a:pt x="1613" y="1108"/>
                    </a:cubicBezTo>
                    <a:cubicBezTo>
                      <a:pt x="1682" y="1108"/>
                      <a:pt x="1744" y="1067"/>
                      <a:pt x="1780" y="1012"/>
                    </a:cubicBezTo>
                    <a:cubicBezTo>
                      <a:pt x="1805" y="912"/>
                      <a:pt x="1780" y="812"/>
                      <a:pt x="1680" y="762"/>
                    </a:cubicBezTo>
                    <a:cubicBezTo>
                      <a:pt x="1229" y="511"/>
                      <a:pt x="753" y="261"/>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25"/>
              <p:cNvSpPr/>
              <p:nvPr/>
            </p:nvSpPr>
            <p:spPr>
              <a:xfrm>
                <a:off x="-2100247" y="2938972"/>
                <a:ext cx="36294" cy="10657"/>
              </a:xfrm>
              <a:custGeom>
                <a:avLst/>
                <a:gdLst/>
                <a:ahLst/>
                <a:cxnLst/>
                <a:rect l="l" t="t" r="r" b="b"/>
                <a:pathLst>
                  <a:path w="1805" h="530" extrusionOk="0">
                    <a:moveTo>
                      <a:pt x="191" y="1"/>
                    </a:moveTo>
                    <a:cubicBezTo>
                      <a:pt x="129" y="1"/>
                      <a:pt x="63" y="29"/>
                      <a:pt x="25" y="85"/>
                    </a:cubicBezTo>
                    <a:cubicBezTo>
                      <a:pt x="0" y="186"/>
                      <a:pt x="25" y="311"/>
                      <a:pt x="100" y="336"/>
                    </a:cubicBezTo>
                    <a:cubicBezTo>
                      <a:pt x="480" y="469"/>
                      <a:pt x="874" y="530"/>
                      <a:pt x="1261" y="530"/>
                    </a:cubicBezTo>
                    <a:cubicBezTo>
                      <a:pt x="1385" y="530"/>
                      <a:pt x="1508" y="524"/>
                      <a:pt x="1629" y="511"/>
                    </a:cubicBezTo>
                    <a:cubicBezTo>
                      <a:pt x="1730" y="486"/>
                      <a:pt x="1805" y="411"/>
                      <a:pt x="1805" y="311"/>
                    </a:cubicBezTo>
                    <a:cubicBezTo>
                      <a:pt x="1783" y="224"/>
                      <a:pt x="1723" y="156"/>
                      <a:pt x="1642" y="156"/>
                    </a:cubicBezTo>
                    <a:cubicBezTo>
                      <a:pt x="1630" y="156"/>
                      <a:pt x="1617" y="157"/>
                      <a:pt x="1604" y="161"/>
                    </a:cubicBezTo>
                    <a:cubicBezTo>
                      <a:pt x="1491" y="173"/>
                      <a:pt x="1379" y="179"/>
                      <a:pt x="1266" y="179"/>
                    </a:cubicBezTo>
                    <a:cubicBezTo>
                      <a:pt x="928" y="179"/>
                      <a:pt x="589" y="123"/>
                      <a:pt x="251" y="10"/>
                    </a:cubicBezTo>
                    <a:cubicBezTo>
                      <a:pt x="232" y="4"/>
                      <a:pt x="212" y="1"/>
                      <a:pt x="1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25"/>
              <p:cNvSpPr/>
              <p:nvPr/>
            </p:nvSpPr>
            <p:spPr>
              <a:xfrm>
                <a:off x="-2104329" y="2966278"/>
                <a:ext cx="39370" cy="14457"/>
              </a:xfrm>
              <a:custGeom>
                <a:avLst/>
                <a:gdLst/>
                <a:ahLst/>
                <a:cxnLst/>
                <a:rect l="l" t="t" r="r" b="b"/>
                <a:pathLst>
                  <a:path w="1958" h="719" extrusionOk="0">
                    <a:moveTo>
                      <a:pt x="1813" y="1"/>
                    </a:moveTo>
                    <a:cubicBezTo>
                      <a:pt x="1802" y="1"/>
                      <a:pt x="1792" y="2"/>
                      <a:pt x="1782" y="6"/>
                    </a:cubicBezTo>
                    <a:cubicBezTo>
                      <a:pt x="1231" y="81"/>
                      <a:pt x="704" y="206"/>
                      <a:pt x="203" y="382"/>
                    </a:cubicBezTo>
                    <a:cubicBezTo>
                      <a:pt x="1" y="449"/>
                      <a:pt x="81" y="719"/>
                      <a:pt x="263" y="719"/>
                    </a:cubicBezTo>
                    <a:cubicBezTo>
                      <a:pt x="283" y="719"/>
                      <a:pt x="305" y="715"/>
                      <a:pt x="329" y="707"/>
                    </a:cubicBezTo>
                    <a:cubicBezTo>
                      <a:pt x="805" y="557"/>
                      <a:pt x="1306" y="432"/>
                      <a:pt x="1807" y="356"/>
                    </a:cubicBezTo>
                    <a:cubicBezTo>
                      <a:pt x="1882" y="331"/>
                      <a:pt x="1958" y="256"/>
                      <a:pt x="1958" y="156"/>
                    </a:cubicBezTo>
                    <a:cubicBezTo>
                      <a:pt x="1958" y="69"/>
                      <a:pt x="1882" y="1"/>
                      <a:pt x="181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25"/>
              <p:cNvSpPr/>
              <p:nvPr/>
            </p:nvSpPr>
            <p:spPr>
              <a:xfrm>
                <a:off x="-2017606" y="3065529"/>
                <a:ext cx="14136" cy="21515"/>
              </a:xfrm>
              <a:custGeom>
                <a:avLst/>
                <a:gdLst/>
                <a:ahLst/>
                <a:cxnLst/>
                <a:rect l="l" t="t" r="r" b="b"/>
                <a:pathLst>
                  <a:path w="703" h="1070" extrusionOk="0">
                    <a:moveTo>
                      <a:pt x="168" y="1"/>
                    </a:moveTo>
                    <a:cubicBezTo>
                      <a:pt x="153" y="1"/>
                      <a:pt x="139" y="3"/>
                      <a:pt x="126" y="7"/>
                    </a:cubicBezTo>
                    <a:cubicBezTo>
                      <a:pt x="76" y="32"/>
                      <a:pt x="26" y="57"/>
                      <a:pt x="26" y="107"/>
                    </a:cubicBezTo>
                    <a:cubicBezTo>
                      <a:pt x="1" y="157"/>
                      <a:pt x="1" y="182"/>
                      <a:pt x="1" y="233"/>
                    </a:cubicBezTo>
                    <a:cubicBezTo>
                      <a:pt x="76" y="508"/>
                      <a:pt x="201" y="784"/>
                      <a:pt x="351" y="1009"/>
                    </a:cubicBezTo>
                    <a:cubicBezTo>
                      <a:pt x="393" y="1051"/>
                      <a:pt x="442" y="1069"/>
                      <a:pt x="490" y="1069"/>
                    </a:cubicBezTo>
                    <a:cubicBezTo>
                      <a:pt x="529" y="1069"/>
                      <a:pt x="568" y="1057"/>
                      <a:pt x="602" y="1035"/>
                    </a:cubicBezTo>
                    <a:cubicBezTo>
                      <a:pt x="677" y="984"/>
                      <a:pt x="702" y="884"/>
                      <a:pt x="652" y="809"/>
                    </a:cubicBezTo>
                    <a:cubicBezTo>
                      <a:pt x="602" y="734"/>
                      <a:pt x="577" y="684"/>
                      <a:pt x="552" y="634"/>
                    </a:cubicBezTo>
                    <a:cubicBezTo>
                      <a:pt x="527" y="608"/>
                      <a:pt x="527" y="608"/>
                      <a:pt x="527" y="583"/>
                    </a:cubicBezTo>
                    <a:cubicBezTo>
                      <a:pt x="527" y="583"/>
                      <a:pt x="516" y="561"/>
                      <a:pt x="508" y="561"/>
                    </a:cubicBezTo>
                    <a:cubicBezTo>
                      <a:pt x="505" y="561"/>
                      <a:pt x="502" y="567"/>
                      <a:pt x="502" y="583"/>
                    </a:cubicBezTo>
                    <a:cubicBezTo>
                      <a:pt x="502" y="558"/>
                      <a:pt x="477" y="508"/>
                      <a:pt x="477" y="483"/>
                    </a:cubicBezTo>
                    <a:cubicBezTo>
                      <a:pt x="427" y="383"/>
                      <a:pt x="376" y="258"/>
                      <a:pt x="351" y="132"/>
                    </a:cubicBezTo>
                    <a:cubicBezTo>
                      <a:pt x="331" y="49"/>
                      <a:pt x="241" y="1"/>
                      <a:pt x="1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25"/>
              <p:cNvSpPr/>
              <p:nvPr/>
            </p:nvSpPr>
            <p:spPr>
              <a:xfrm>
                <a:off x="-2036748" y="3072506"/>
                <a:ext cx="17152" cy="21515"/>
              </a:xfrm>
              <a:custGeom>
                <a:avLst/>
                <a:gdLst/>
                <a:ahLst/>
                <a:cxnLst/>
                <a:rect l="l" t="t" r="r" b="b"/>
                <a:pathLst>
                  <a:path w="853" h="1070" extrusionOk="0">
                    <a:moveTo>
                      <a:pt x="214" y="1"/>
                    </a:moveTo>
                    <a:cubicBezTo>
                      <a:pt x="166" y="1"/>
                      <a:pt x="117" y="20"/>
                      <a:pt x="75" y="61"/>
                    </a:cubicBezTo>
                    <a:cubicBezTo>
                      <a:pt x="0" y="136"/>
                      <a:pt x="25" y="261"/>
                      <a:pt x="100" y="312"/>
                    </a:cubicBezTo>
                    <a:cubicBezTo>
                      <a:pt x="125" y="337"/>
                      <a:pt x="151" y="362"/>
                      <a:pt x="176" y="387"/>
                    </a:cubicBezTo>
                    <a:cubicBezTo>
                      <a:pt x="176" y="387"/>
                      <a:pt x="201" y="412"/>
                      <a:pt x="201" y="412"/>
                    </a:cubicBezTo>
                    <a:cubicBezTo>
                      <a:pt x="201" y="412"/>
                      <a:pt x="226" y="437"/>
                      <a:pt x="226" y="437"/>
                    </a:cubicBezTo>
                    <a:cubicBezTo>
                      <a:pt x="276" y="487"/>
                      <a:pt x="301" y="537"/>
                      <a:pt x="351" y="612"/>
                    </a:cubicBezTo>
                    <a:cubicBezTo>
                      <a:pt x="351" y="637"/>
                      <a:pt x="376" y="662"/>
                      <a:pt x="401" y="688"/>
                    </a:cubicBezTo>
                    <a:cubicBezTo>
                      <a:pt x="401" y="713"/>
                      <a:pt x="401" y="713"/>
                      <a:pt x="401" y="713"/>
                    </a:cubicBezTo>
                    <a:cubicBezTo>
                      <a:pt x="426" y="713"/>
                      <a:pt x="426" y="738"/>
                      <a:pt x="426" y="763"/>
                    </a:cubicBezTo>
                    <a:cubicBezTo>
                      <a:pt x="451" y="813"/>
                      <a:pt x="476" y="888"/>
                      <a:pt x="501" y="938"/>
                    </a:cubicBezTo>
                    <a:cubicBezTo>
                      <a:pt x="522" y="1021"/>
                      <a:pt x="612" y="1070"/>
                      <a:pt x="685" y="1070"/>
                    </a:cubicBezTo>
                    <a:cubicBezTo>
                      <a:pt x="700" y="1070"/>
                      <a:pt x="714" y="1068"/>
                      <a:pt x="727" y="1063"/>
                    </a:cubicBezTo>
                    <a:cubicBezTo>
                      <a:pt x="827" y="1013"/>
                      <a:pt x="852" y="913"/>
                      <a:pt x="827" y="838"/>
                    </a:cubicBezTo>
                    <a:cubicBezTo>
                      <a:pt x="727" y="537"/>
                      <a:pt x="552" y="261"/>
                      <a:pt x="326" y="36"/>
                    </a:cubicBezTo>
                    <a:cubicBezTo>
                      <a:pt x="292" y="13"/>
                      <a:pt x="253" y="1"/>
                      <a:pt x="21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25"/>
              <p:cNvSpPr/>
              <p:nvPr/>
            </p:nvSpPr>
            <p:spPr>
              <a:xfrm>
                <a:off x="-1984850" y="2869601"/>
                <a:ext cx="19162" cy="24933"/>
              </a:xfrm>
              <a:custGeom>
                <a:avLst/>
                <a:gdLst/>
                <a:ahLst/>
                <a:cxnLst/>
                <a:rect l="l" t="t" r="r" b="b"/>
                <a:pathLst>
                  <a:path w="953" h="1240" extrusionOk="0">
                    <a:moveTo>
                      <a:pt x="187" y="1"/>
                    </a:moveTo>
                    <a:cubicBezTo>
                      <a:pt x="157" y="1"/>
                      <a:pt x="127" y="9"/>
                      <a:pt x="101" y="27"/>
                    </a:cubicBezTo>
                    <a:cubicBezTo>
                      <a:pt x="1" y="77"/>
                      <a:pt x="1" y="202"/>
                      <a:pt x="51" y="277"/>
                    </a:cubicBezTo>
                    <a:cubicBezTo>
                      <a:pt x="226" y="578"/>
                      <a:pt x="427" y="879"/>
                      <a:pt x="602" y="1180"/>
                    </a:cubicBezTo>
                    <a:cubicBezTo>
                      <a:pt x="630" y="1221"/>
                      <a:pt x="680" y="1240"/>
                      <a:pt x="732" y="1240"/>
                    </a:cubicBezTo>
                    <a:cubicBezTo>
                      <a:pt x="775" y="1240"/>
                      <a:pt x="819" y="1227"/>
                      <a:pt x="853" y="1205"/>
                    </a:cubicBezTo>
                    <a:cubicBezTo>
                      <a:pt x="928" y="1154"/>
                      <a:pt x="953" y="1054"/>
                      <a:pt x="903" y="979"/>
                    </a:cubicBezTo>
                    <a:cubicBezTo>
                      <a:pt x="702" y="678"/>
                      <a:pt x="527" y="377"/>
                      <a:pt x="326" y="77"/>
                    </a:cubicBezTo>
                    <a:cubicBezTo>
                      <a:pt x="294" y="28"/>
                      <a:pt x="241" y="1"/>
                      <a:pt x="18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25"/>
              <p:cNvSpPr/>
              <p:nvPr/>
            </p:nvSpPr>
            <p:spPr>
              <a:xfrm>
                <a:off x="-1993919" y="2883033"/>
                <a:ext cx="14638" cy="19524"/>
              </a:xfrm>
              <a:custGeom>
                <a:avLst/>
                <a:gdLst/>
                <a:ahLst/>
                <a:cxnLst/>
                <a:rect l="l" t="t" r="r" b="b"/>
                <a:pathLst>
                  <a:path w="728" h="971" extrusionOk="0">
                    <a:moveTo>
                      <a:pt x="210" y="0"/>
                    </a:moveTo>
                    <a:cubicBezTo>
                      <a:pt x="173" y="0"/>
                      <a:pt x="135" y="13"/>
                      <a:pt x="101" y="35"/>
                    </a:cubicBezTo>
                    <a:cubicBezTo>
                      <a:pt x="51" y="35"/>
                      <a:pt x="26" y="85"/>
                      <a:pt x="26" y="136"/>
                    </a:cubicBezTo>
                    <a:cubicBezTo>
                      <a:pt x="0" y="186"/>
                      <a:pt x="26" y="236"/>
                      <a:pt x="51" y="261"/>
                    </a:cubicBezTo>
                    <a:cubicBezTo>
                      <a:pt x="176" y="486"/>
                      <a:pt x="301" y="687"/>
                      <a:pt x="401" y="887"/>
                    </a:cubicBezTo>
                    <a:cubicBezTo>
                      <a:pt x="431" y="946"/>
                      <a:pt x="486" y="970"/>
                      <a:pt x="542" y="970"/>
                    </a:cubicBezTo>
                    <a:cubicBezTo>
                      <a:pt x="581" y="970"/>
                      <a:pt x="621" y="958"/>
                      <a:pt x="652" y="938"/>
                    </a:cubicBezTo>
                    <a:cubicBezTo>
                      <a:pt x="702" y="913"/>
                      <a:pt x="727" y="862"/>
                      <a:pt x="727" y="837"/>
                    </a:cubicBezTo>
                    <a:cubicBezTo>
                      <a:pt x="727" y="787"/>
                      <a:pt x="727" y="737"/>
                      <a:pt x="702" y="687"/>
                    </a:cubicBezTo>
                    <a:cubicBezTo>
                      <a:pt x="577" y="486"/>
                      <a:pt x="452" y="286"/>
                      <a:pt x="326" y="60"/>
                    </a:cubicBezTo>
                    <a:cubicBezTo>
                      <a:pt x="299" y="19"/>
                      <a:pt x="256" y="0"/>
                      <a:pt x="21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25"/>
              <p:cNvSpPr/>
              <p:nvPr/>
            </p:nvSpPr>
            <p:spPr>
              <a:xfrm>
                <a:off x="-1819044" y="2920111"/>
                <a:ext cx="12607" cy="17574"/>
              </a:xfrm>
              <a:custGeom>
                <a:avLst/>
                <a:gdLst/>
                <a:ahLst/>
                <a:cxnLst/>
                <a:rect l="l" t="t" r="r" b="b"/>
                <a:pathLst>
                  <a:path w="627" h="874" extrusionOk="0">
                    <a:moveTo>
                      <a:pt x="222" y="1"/>
                    </a:moveTo>
                    <a:cubicBezTo>
                      <a:pt x="171" y="1"/>
                      <a:pt x="119" y="27"/>
                      <a:pt x="75" y="71"/>
                    </a:cubicBezTo>
                    <a:cubicBezTo>
                      <a:pt x="0" y="121"/>
                      <a:pt x="25" y="246"/>
                      <a:pt x="101" y="297"/>
                    </a:cubicBezTo>
                    <a:cubicBezTo>
                      <a:pt x="126" y="322"/>
                      <a:pt x="151" y="347"/>
                      <a:pt x="151" y="372"/>
                    </a:cubicBezTo>
                    <a:cubicBezTo>
                      <a:pt x="151" y="356"/>
                      <a:pt x="151" y="350"/>
                      <a:pt x="144" y="342"/>
                    </a:cubicBezTo>
                    <a:lnTo>
                      <a:pt x="144" y="342"/>
                    </a:lnTo>
                    <a:cubicBezTo>
                      <a:pt x="176" y="378"/>
                      <a:pt x="197" y="414"/>
                      <a:pt x="215" y="451"/>
                    </a:cubicBezTo>
                    <a:lnTo>
                      <a:pt x="215" y="451"/>
                    </a:lnTo>
                    <a:cubicBezTo>
                      <a:pt x="212" y="448"/>
                      <a:pt x="207" y="447"/>
                      <a:pt x="201" y="447"/>
                    </a:cubicBezTo>
                    <a:cubicBezTo>
                      <a:pt x="251" y="497"/>
                      <a:pt x="276" y="572"/>
                      <a:pt x="276" y="622"/>
                    </a:cubicBezTo>
                    <a:cubicBezTo>
                      <a:pt x="276" y="654"/>
                      <a:pt x="276" y="681"/>
                      <a:pt x="276" y="698"/>
                    </a:cubicBezTo>
                    <a:cubicBezTo>
                      <a:pt x="276" y="798"/>
                      <a:pt x="376" y="873"/>
                      <a:pt x="476" y="873"/>
                    </a:cubicBezTo>
                    <a:cubicBezTo>
                      <a:pt x="577" y="873"/>
                      <a:pt x="627" y="773"/>
                      <a:pt x="627" y="673"/>
                    </a:cubicBezTo>
                    <a:cubicBezTo>
                      <a:pt x="627" y="447"/>
                      <a:pt x="502" y="196"/>
                      <a:pt x="326" y="46"/>
                    </a:cubicBezTo>
                    <a:cubicBezTo>
                      <a:pt x="295" y="14"/>
                      <a:pt x="259" y="1"/>
                      <a:pt x="2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25"/>
              <p:cNvSpPr/>
              <p:nvPr/>
            </p:nvSpPr>
            <p:spPr>
              <a:xfrm>
                <a:off x="-1838206" y="2921841"/>
                <a:ext cx="18680" cy="24793"/>
              </a:xfrm>
              <a:custGeom>
                <a:avLst/>
                <a:gdLst/>
                <a:ahLst/>
                <a:cxnLst/>
                <a:rect l="l" t="t" r="r" b="b"/>
                <a:pathLst>
                  <a:path w="929" h="1233" extrusionOk="0">
                    <a:moveTo>
                      <a:pt x="232" y="0"/>
                    </a:moveTo>
                    <a:cubicBezTo>
                      <a:pt x="191" y="0"/>
                      <a:pt x="146" y="13"/>
                      <a:pt x="101" y="35"/>
                    </a:cubicBezTo>
                    <a:cubicBezTo>
                      <a:pt x="26" y="85"/>
                      <a:pt x="1" y="211"/>
                      <a:pt x="76" y="286"/>
                    </a:cubicBezTo>
                    <a:cubicBezTo>
                      <a:pt x="176" y="411"/>
                      <a:pt x="252" y="561"/>
                      <a:pt x="352" y="687"/>
                    </a:cubicBezTo>
                    <a:cubicBezTo>
                      <a:pt x="377" y="737"/>
                      <a:pt x="377" y="762"/>
                      <a:pt x="402" y="787"/>
                    </a:cubicBezTo>
                    <a:cubicBezTo>
                      <a:pt x="427" y="812"/>
                      <a:pt x="427" y="837"/>
                      <a:pt x="427" y="862"/>
                    </a:cubicBezTo>
                    <a:cubicBezTo>
                      <a:pt x="447" y="862"/>
                      <a:pt x="467" y="894"/>
                      <a:pt x="461" y="894"/>
                    </a:cubicBezTo>
                    <a:cubicBezTo>
                      <a:pt x="460" y="894"/>
                      <a:pt x="457" y="892"/>
                      <a:pt x="452" y="887"/>
                    </a:cubicBezTo>
                    <a:lnTo>
                      <a:pt x="452" y="887"/>
                    </a:lnTo>
                    <a:cubicBezTo>
                      <a:pt x="502" y="962"/>
                      <a:pt x="527" y="1038"/>
                      <a:pt x="577" y="1113"/>
                    </a:cubicBezTo>
                    <a:cubicBezTo>
                      <a:pt x="596" y="1186"/>
                      <a:pt x="654" y="1233"/>
                      <a:pt x="724" y="1233"/>
                    </a:cubicBezTo>
                    <a:cubicBezTo>
                      <a:pt x="749" y="1233"/>
                      <a:pt x="776" y="1227"/>
                      <a:pt x="803" y="1213"/>
                    </a:cubicBezTo>
                    <a:cubicBezTo>
                      <a:pt x="878" y="1188"/>
                      <a:pt x="928" y="1088"/>
                      <a:pt x="903" y="988"/>
                    </a:cubicBezTo>
                    <a:cubicBezTo>
                      <a:pt x="753" y="662"/>
                      <a:pt x="577" y="361"/>
                      <a:pt x="352" y="60"/>
                    </a:cubicBezTo>
                    <a:cubicBezTo>
                      <a:pt x="324" y="19"/>
                      <a:pt x="281" y="0"/>
                      <a:pt x="2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25"/>
              <p:cNvSpPr/>
              <p:nvPr/>
            </p:nvSpPr>
            <p:spPr>
              <a:xfrm>
                <a:off x="-1834145" y="3020548"/>
                <a:ext cx="40557" cy="30403"/>
              </a:xfrm>
              <a:custGeom>
                <a:avLst/>
                <a:gdLst/>
                <a:ahLst/>
                <a:cxnLst/>
                <a:rect l="l" t="t" r="r" b="b"/>
                <a:pathLst>
                  <a:path w="2017" h="1512" extrusionOk="0">
                    <a:moveTo>
                      <a:pt x="1758" y="0"/>
                    </a:moveTo>
                    <a:cubicBezTo>
                      <a:pt x="1712" y="0"/>
                      <a:pt x="1666" y="19"/>
                      <a:pt x="1628" y="64"/>
                    </a:cubicBezTo>
                    <a:cubicBezTo>
                      <a:pt x="1253" y="565"/>
                      <a:pt x="751" y="941"/>
                      <a:pt x="175" y="1166"/>
                    </a:cubicBezTo>
                    <a:cubicBezTo>
                      <a:pt x="1" y="1253"/>
                      <a:pt x="72" y="1511"/>
                      <a:pt x="226" y="1511"/>
                    </a:cubicBezTo>
                    <a:cubicBezTo>
                      <a:pt x="249" y="1511"/>
                      <a:pt x="274" y="1505"/>
                      <a:pt x="300" y="1492"/>
                    </a:cubicBezTo>
                    <a:cubicBezTo>
                      <a:pt x="927" y="1241"/>
                      <a:pt x="1503" y="840"/>
                      <a:pt x="1904" y="314"/>
                    </a:cubicBezTo>
                    <a:cubicBezTo>
                      <a:pt x="2017" y="164"/>
                      <a:pt x="1891" y="0"/>
                      <a:pt x="175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25"/>
              <p:cNvSpPr/>
              <p:nvPr/>
            </p:nvSpPr>
            <p:spPr>
              <a:xfrm>
                <a:off x="-1812992" y="3024429"/>
                <a:ext cx="16146" cy="17232"/>
              </a:xfrm>
              <a:custGeom>
                <a:avLst/>
                <a:gdLst/>
                <a:ahLst/>
                <a:cxnLst/>
                <a:rect l="l" t="t" r="r" b="b"/>
                <a:pathLst>
                  <a:path w="803" h="857" extrusionOk="0">
                    <a:moveTo>
                      <a:pt x="193" y="1"/>
                    </a:moveTo>
                    <a:cubicBezTo>
                      <a:pt x="125" y="1"/>
                      <a:pt x="68" y="42"/>
                      <a:pt x="50" y="96"/>
                    </a:cubicBezTo>
                    <a:cubicBezTo>
                      <a:pt x="0" y="171"/>
                      <a:pt x="50" y="297"/>
                      <a:pt x="125" y="322"/>
                    </a:cubicBezTo>
                    <a:cubicBezTo>
                      <a:pt x="142" y="338"/>
                      <a:pt x="170" y="355"/>
                      <a:pt x="194" y="364"/>
                    </a:cubicBezTo>
                    <a:lnTo>
                      <a:pt x="194" y="364"/>
                    </a:lnTo>
                    <a:cubicBezTo>
                      <a:pt x="189" y="361"/>
                      <a:pt x="184" y="355"/>
                      <a:pt x="175" y="347"/>
                    </a:cubicBezTo>
                    <a:lnTo>
                      <a:pt x="175" y="347"/>
                    </a:lnTo>
                    <a:cubicBezTo>
                      <a:pt x="186" y="354"/>
                      <a:pt x="197" y="361"/>
                      <a:pt x="207" y="369"/>
                    </a:cubicBezTo>
                    <a:lnTo>
                      <a:pt x="207" y="369"/>
                    </a:lnTo>
                    <a:cubicBezTo>
                      <a:pt x="203" y="367"/>
                      <a:pt x="198" y="366"/>
                      <a:pt x="194" y="364"/>
                    </a:cubicBezTo>
                    <a:lnTo>
                      <a:pt x="194" y="364"/>
                    </a:lnTo>
                    <a:cubicBezTo>
                      <a:pt x="200" y="369"/>
                      <a:pt x="204" y="371"/>
                      <a:pt x="210" y="371"/>
                    </a:cubicBezTo>
                    <a:lnTo>
                      <a:pt x="210" y="371"/>
                    </a:lnTo>
                    <a:cubicBezTo>
                      <a:pt x="209" y="370"/>
                      <a:pt x="208" y="370"/>
                      <a:pt x="207" y="369"/>
                    </a:cubicBezTo>
                    <a:lnTo>
                      <a:pt x="207" y="369"/>
                    </a:lnTo>
                    <a:cubicBezTo>
                      <a:pt x="214" y="371"/>
                      <a:pt x="220" y="372"/>
                      <a:pt x="226" y="372"/>
                    </a:cubicBezTo>
                    <a:cubicBezTo>
                      <a:pt x="219" y="372"/>
                      <a:pt x="214" y="372"/>
                      <a:pt x="210" y="371"/>
                    </a:cubicBezTo>
                    <a:lnTo>
                      <a:pt x="210" y="371"/>
                    </a:lnTo>
                    <a:cubicBezTo>
                      <a:pt x="266" y="413"/>
                      <a:pt x="305" y="455"/>
                      <a:pt x="326" y="497"/>
                    </a:cubicBezTo>
                    <a:cubicBezTo>
                      <a:pt x="326" y="481"/>
                      <a:pt x="326" y="475"/>
                      <a:pt x="319" y="466"/>
                    </a:cubicBezTo>
                    <a:lnTo>
                      <a:pt x="319" y="466"/>
                    </a:lnTo>
                    <a:cubicBezTo>
                      <a:pt x="350" y="500"/>
                      <a:pt x="379" y="542"/>
                      <a:pt x="402" y="578"/>
                    </a:cubicBezTo>
                    <a:lnTo>
                      <a:pt x="402" y="578"/>
                    </a:lnTo>
                    <a:cubicBezTo>
                      <a:pt x="401" y="576"/>
                      <a:pt x="401" y="574"/>
                      <a:pt x="401" y="572"/>
                    </a:cubicBezTo>
                    <a:lnTo>
                      <a:pt x="401" y="572"/>
                    </a:lnTo>
                    <a:cubicBezTo>
                      <a:pt x="402" y="576"/>
                      <a:pt x="404" y="581"/>
                      <a:pt x="405" y="585"/>
                    </a:cubicBezTo>
                    <a:lnTo>
                      <a:pt x="405" y="585"/>
                    </a:lnTo>
                    <a:cubicBezTo>
                      <a:pt x="404" y="583"/>
                      <a:pt x="403" y="581"/>
                      <a:pt x="402" y="578"/>
                    </a:cubicBezTo>
                    <a:lnTo>
                      <a:pt x="402" y="578"/>
                    </a:lnTo>
                    <a:cubicBezTo>
                      <a:pt x="403" y="588"/>
                      <a:pt x="408" y="598"/>
                      <a:pt x="413" y="605"/>
                    </a:cubicBezTo>
                    <a:lnTo>
                      <a:pt x="413" y="605"/>
                    </a:lnTo>
                    <a:cubicBezTo>
                      <a:pt x="410" y="599"/>
                      <a:pt x="408" y="592"/>
                      <a:pt x="405" y="585"/>
                    </a:cubicBezTo>
                    <a:lnTo>
                      <a:pt x="405" y="585"/>
                    </a:lnTo>
                    <a:cubicBezTo>
                      <a:pt x="413" y="598"/>
                      <a:pt x="420" y="611"/>
                      <a:pt x="426" y="622"/>
                    </a:cubicBezTo>
                    <a:cubicBezTo>
                      <a:pt x="426" y="622"/>
                      <a:pt x="419" y="615"/>
                      <a:pt x="413" y="605"/>
                    </a:cubicBezTo>
                    <a:lnTo>
                      <a:pt x="413" y="605"/>
                    </a:lnTo>
                    <a:cubicBezTo>
                      <a:pt x="434" y="663"/>
                      <a:pt x="455" y="705"/>
                      <a:pt x="476" y="748"/>
                    </a:cubicBezTo>
                    <a:cubicBezTo>
                      <a:pt x="495" y="824"/>
                      <a:pt x="558" y="857"/>
                      <a:pt x="632" y="857"/>
                    </a:cubicBezTo>
                    <a:cubicBezTo>
                      <a:pt x="654" y="857"/>
                      <a:pt x="678" y="854"/>
                      <a:pt x="702" y="848"/>
                    </a:cubicBezTo>
                    <a:cubicBezTo>
                      <a:pt x="727" y="848"/>
                      <a:pt x="777" y="798"/>
                      <a:pt x="802" y="773"/>
                    </a:cubicBezTo>
                    <a:cubicBezTo>
                      <a:pt x="802" y="723"/>
                      <a:pt x="802" y="673"/>
                      <a:pt x="802" y="622"/>
                    </a:cubicBezTo>
                    <a:cubicBezTo>
                      <a:pt x="727" y="347"/>
                      <a:pt x="526" y="121"/>
                      <a:pt x="276" y="21"/>
                    </a:cubicBezTo>
                    <a:cubicBezTo>
                      <a:pt x="248" y="7"/>
                      <a:pt x="220" y="1"/>
                      <a:pt x="19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25"/>
              <p:cNvSpPr/>
              <p:nvPr/>
            </p:nvSpPr>
            <p:spPr>
              <a:xfrm>
                <a:off x="-1826604" y="3033699"/>
                <a:ext cx="19162" cy="20892"/>
              </a:xfrm>
              <a:custGeom>
                <a:avLst/>
                <a:gdLst/>
                <a:ahLst/>
                <a:cxnLst/>
                <a:rect l="l" t="t" r="r" b="b"/>
                <a:pathLst>
                  <a:path w="953" h="1039" extrusionOk="0">
                    <a:moveTo>
                      <a:pt x="157" y="1"/>
                    </a:moveTo>
                    <a:cubicBezTo>
                      <a:pt x="123" y="1"/>
                      <a:pt x="93" y="18"/>
                      <a:pt x="76" y="36"/>
                    </a:cubicBezTo>
                    <a:cubicBezTo>
                      <a:pt x="25" y="61"/>
                      <a:pt x="0" y="111"/>
                      <a:pt x="0" y="136"/>
                    </a:cubicBezTo>
                    <a:cubicBezTo>
                      <a:pt x="0" y="186"/>
                      <a:pt x="0" y="237"/>
                      <a:pt x="25" y="287"/>
                    </a:cubicBezTo>
                    <a:cubicBezTo>
                      <a:pt x="226" y="512"/>
                      <a:pt x="426" y="738"/>
                      <a:pt x="627" y="963"/>
                    </a:cubicBezTo>
                    <a:cubicBezTo>
                      <a:pt x="677" y="988"/>
                      <a:pt x="702" y="1014"/>
                      <a:pt x="752" y="1039"/>
                    </a:cubicBezTo>
                    <a:cubicBezTo>
                      <a:pt x="802" y="1039"/>
                      <a:pt x="852" y="1039"/>
                      <a:pt x="878" y="1014"/>
                    </a:cubicBezTo>
                    <a:cubicBezTo>
                      <a:pt x="928" y="988"/>
                      <a:pt x="953" y="938"/>
                      <a:pt x="953" y="888"/>
                    </a:cubicBezTo>
                    <a:cubicBezTo>
                      <a:pt x="953" y="863"/>
                      <a:pt x="953" y="788"/>
                      <a:pt x="928" y="763"/>
                    </a:cubicBezTo>
                    <a:cubicBezTo>
                      <a:pt x="727" y="537"/>
                      <a:pt x="527" y="312"/>
                      <a:pt x="326" y="86"/>
                    </a:cubicBezTo>
                    <a:cubicBezTo>
                      <a:pt x="276" y="36"/>
                      <a:pt x="251" y="11"/>
                      <a:pt x="201" y="11"/>
                    </a:cubicBezTo>
                    <a:cubicBezTo>
                      <a:pt x="186" y="4"/>
                      <a:pt x="171" y="1"/>
                      <a:pt x="15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25"/>
              <p:cNvSpPr/>
              <p:nvPr/>
            </p:nvSpPr>
            <p:spPr>
              <a:xfrm>
                <a:off x="-1843233" y="3120965"/>
                <a:ext cx="12607" cy="18921"/>
              </a:xfrm>
              <a:custGeom>
                <a:avLst/>
                <a:gdLst/>
                <a:ahLst/>
                <a:cxnLst/>
                <a:rect l="l" t="t" r="r" b="b"/>
                <a:pathLst>
                  <a:path w="627" h="941" extrusionOk="0">
                    <a:moveTo>
                      <a:pt x="178" y="0"/>
                    </a:moveTo>
                    <a:cubicBezTo>
                      <a:pt x="161" y="0"/>
                      <a:pt x="143" y="2"/>
                      <a:pt x="126" y="7"/>
                    </a:cubicBezTo>
                    <a:cubicBezTo>
                      <a:pt x="50" y="32"/>
                      <a:pt x="0" y="157"/>
                      <a:pt x="25" y="232"/>
                    </a:cubicBezTo>
                    <a:cubicBezTo>
                      <a:pt x="101" y="433"/>
                      <a:pt x="176" y="633"/>
                      <a:pt x="251" y="834"/>
                    </a:cubicBezTo>
                    <a:cubicBezTo>
                      <a:pt x="292" y="896"/>
                      <a:pt x="367" y="941"/>
                      <a:pt x="435" y="941"/>
                    </a:cubicBezTo>
                    <a:cubicBezTo>
                      <a:pt x="449" y="941"/>
                      <a:pt x="463" y="939"/>
                      <a:pt x="476" y="934"/>
                    </a:cubicBezTo>
                    <a:cubicBezTo>
                      <a:pt x="577" y="909"/>
                      <a:pt x="627" y="784"/>
                      <a:pt x="602" y="709"/>
                    </a:cubicBezTo>
                    <a:lnTo>
                      <a:pt x="351" y="107"/>
                    </a:lnTo>
                    <a:cubicBezTo>
                      <a:pt x="331" y="45"/>
                      <a:pt x="259" y="0"/>
                      <a:pt x="17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25"/>
              <p:cNvSpPr/>
              <p:nvPr/>
            </p:nvSpPr>
            <p:spPr>
              <a:xfrm>
                <a:off x="-1856343" y="3126133"/>
                <a:ext cx="11099" cy="18861"/>
              </a:xfrm>
              <a:custGeom>
                <a:avLst/>
                <a:gdLst/>
                <a:ahLst/>
                <a:cxnLst/>
                <a:rect l="l" t="t" r="r" b="b"/>
                <a:pathLst>
                  <a:path w="552" h="938" extrusionOk="0">
                    <a:moveTo>
                      <a:pt x="176" y="1"/>
                    </a:moveTo>
                    <a:cubicBezTo>
                      <a:pt x="76" y="1"/>
                      <a:pt x="1" y="101"/>
                      <a:pt x="1" y="176"/>
                    </a:cubicBezTo>
                    <a:cubicBezTo>
                      <a:pt x="26" y="427"/>
                      <a:pt x="101" y="652"/>
                      <a:pt x="226" y="878"/>
                    </a:cubicBezTo>
                    <a:cubicBezTo>
                      <a:pt x="254" y="919"/>
                      <a:pt x="304" y="938"/>
                      <a:pt x="356" y="938"/>
                    </a:cubicBezTo>
                    <a:cubicBezTo>
                      <a:pt x="399" y="938"/>
                      <a:pt x="443" y="925"/>
                      <a:pt x="477" y="903"/>
                    </a:cubicBezTo>
                    <a:cubicBezTo>
                      <a:pt x="502" y="878"/>
                      <a:pt x="552" y="828"/>
                      <a:pt x="552" y="803"/>
                    </a:cubicBezTo>
                    <a:cubicBezTo>
                      <a:pt x="552" y="752"/>
                      <a:pt x="552" y="702"/>
                      <a:pt x="527" y="652"/>
                    </a:cubicBezTo>
                    <a:cubicBezTo>
                      <a:pt x="502" y="652"/>
                      <a:pt x="502" y="627"/>
                      <a:pt x="502" y="627"/>
                    </a:cubicBezTo>
                    <a:cubicBezTo>
                      <a:pt x="502" y="602"/>
                      <a:pt x="477" y="602"/>
                      <a:pt x="477" y="602"/>
                    </a:cubicBezTo>
                    <a:cubicBezTo>
                      <a:pt x="477" y="577"/>
                      <a:pt x="452" y="527"/>
                      <a:pt x="452" y="502"/>
                    </a:cubicBezTo>
                    <a:cubicBezTo>
                      <a:pt x="431" y="438"/>
                      <a:pt x="409" y="393"/>
                      <a:pt x="388" y="335"/>
                    </a:cubicBezTo>
                    <a:lnTo>
                      <a:pt x="388" y="335"/>
                    </a:lnTo>
                    <a:cubicBezTo>
                      <a:pt x="392" y="340"/>
                      <a:pt x="396" y="346"/>
                      <a:pt x="402" y="351"/>
                    </a:cubicBezTo>
                    <a:cubicBezTo>
                      <a:pt x="377" y="276"/>
                      <a:pt x="377" y="226"/>
                      <a:pt x="351" y="151"/>
                    </a:cubicBezTo>
                    <a:cubicBezTo>
                      <a:pt x="351" y="51"/>
                      <a:pt x="276" y="1"/>
                      <a:pt x="1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25"/>
              <p:cNvSpPr/>
              <p:nvPr/>
            </p:nvSpPr>
            <p:spPr>
              <a:xfrm>
                <a:off x="-1981834" y="2968390"/>
                <a:ext cx="9611" cy="7581"/>
              </a:xfrm>
              <a:custGeom>
                <a:avLst/>
                <a:gdLst/>
                <a:ahLst/>
                <a:cxnLst/>
                <a:rect l="l" t="t" r="r" b="b"/>
                <a:pathLst>
                  <a:path w="478" h="377" extrusionOk="0">
                    <a:moveTo>
                      <a:pt x="227" y="1"/>
                    </a:moveTo>
                    <a:cubicBezTo>
                      <a:pt x="1" y="26"/>
                      <a:pt x="26" y="377"/>
                      <a:pt x="252" y="377"/>
                    </a:cubicBezTo>
                    <a:cubicBezTo>
                      <a:pt x="477" y="352"/>
                      <a:pt x="452" y="1"/>
                      <a:pt x="22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25"/>
              <p:cNvSpPr/>
              <p:nvPr/>
            </p:nvSpPr>
            <p:spPr>
              <a:xfrm>
                <a:off x="-2076561" y="3029376"/>
                <a:ext cx="8586" cy="8586"/>
              </a:xfrm>
              <a:custGeom>
                <a:avLst/>
                <a:gdLst/>
                <a:ahLst/>
                <a:cxnLst/>
                <a:rect l="l" t="t" r="r" b="b"/>
                <a:pathLst>
                  <a:path w="427" h="427" extrusionOk="0">
                    <a:moveTo>
                      <a:pt x="176" y="0"/>
                    </a:moveTo>
                    <a:cubicBezTo>
                      <a:pt x="151" y="0"/>
                      <a:pt x="100" y="26"/>
                      <a:pt x="75" y="51"/>
                    </a:cubicBezTo>
                    <a:cubicBezTo>
                      <a:pt x="75" y="51"/>
                      <a:pt x="75" y="51"/>
                      <a:pt x="50" y="76"/>
                    </a:cubicBezTo>
                    <a:cubicBezTo>
                      <a:pt x="25" y="101"/>
                      <a:pt x="25" y="101"/>
                      <a:pt x="25" y="126"/>
                    </a:cubicBezTo>
                    <a:cubicBezTo>
                      <a:pt x="0" y="151"/>
                      <a:pt x="0" y="176"/>
                      <a:pt x="0" y="201"/>
                    </a:cubicBezTo>
                    <a:cubicBezTo>
                      <a:pt x="0" y="226"/>
                      <a:pt x="25" y="251"/>
                      <a:pt x="25" y="276"/>
                    </a:cubicBezTo>
                    <a:cubicBezTo>
                      <a:pt x="50" y="276"/>
                      <a:pt x="50" y="301"/>
                      <a:pt x="75" y="326"/>
                    </a:cubicBezTo>
                    <a:cubicBezTo>
                      <a:pt x="100" y="351"/>
                      <a:pt x="125" y="351"/>
                      <a:pt x="151" y="376"/>
                    </a:cubicBezTo>
                    <a:cubicBezTo>
                      <a:pt x="176" y="401"/>
                      <a:pt x="201" y="427"/>
                      <a:pt x="226" y="427"/>
                    </a:cubicBezTo>
                    <a:lnTo>
                      <a:pt x="276" y="427"/>
                    </a:lnTo>
                    <a:cubicBezTo>
                      <a:pt x="301" y="427"/>
                      <a:pt x="326" y="401"/>
                      <a:pt x="351" y="401"/>
                    </a:cubicBezTo>
                    <a:cubicBezTo>
                      <a:pt x="376" y="376"/>
                      <a:pt x="376" y="376"/>
                      <a:pt x="401" y="351"/>
                    </a:cubicBezTo>
                    <a:cubicBezTo>
                      <a:pt x="401" y="351"/>
                      <a:pt x="426" y="326"/>
                      <a:pt x="426" y="301"/>
                    </a:cubicBezTo>
                    <a:cubicBezTo>
                      <a:pt x="426" y="276"/>
                      <a:pt x="426" y="251"/>
                      <a:pt x="426" y="226"/>
                    </a:cubicBezTo>
                    <a:cubicBezTo>
                      <a:pt x="426" y="201"/>
                      <a:pt x="426" y="176"/>
                      <a:pt x="426" y="176"/>
                    </a:cubicBezTo>
                    <a:cubicBezTo>
                      <a:pt x="401" y="151"/>
                      <a:pt x="401" y="126"/>
                      <a:pt x="376" y="101"/>
                    </a:cubicBezTo>
                    <a:cubicBezTo>
                      <a:pt x="351" y="101"/>
                      <a:pt x="326" y="76"/>
                      <a:pt x="301" y="51"/>
                    </a:cubicBezTo>
                    <a:cubicBezTo>
                      <a:pt x="276" y="26"/>
                      <a:pt x="251" y="26"/>
                      <a:pt x="22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25"/>
              <p:cNvSpPr/>
              <p:nvPr/>
            </p:nvSpPr>
            <p:spPr>
              <a:xfrm>
                <a:off x="-1767991" y="2967384"/>
                <a:ext cx="9430" cy="7098"/>
              </a:xfrm>
              <a:custGeom>
                <a:avLst/>
                <a:gdLst/>
                <a:ahLst/>
                <a:cxnLst/>
                <a:rect l="l" t="t" r="r" b="b"/>
                <a:pathLst>
                  <a:path w="469" h="353" extrusionOk="0">
                    <a:moveTo>
                      <a:pt x="218" y="1"/>
                    </a:moveTo>
                    <a:cubicBezTo>
                      <a:pt x="0" y="25"/>
                      <a:pt x="16" y="353"/>
                      <a:pt x="221" y="353"/>
                    </a:cubicBezTo>
                    <a:cubicBezTo>
                      <a:pt x="228" y="353"/>
                      <a:pt x="235" y="352"/>
                      <a:pt x="243" y="352"/>
                    </a:cubicBezTo>
                    <a:cubicBezTo>
                      <a:pt x="469" y="352"/>
                      <a:pt x="444" y="1"/>
                      <a:pt x="21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25"/>
              <p:cNvSpPr/>
              <p:nvPr/>
            </p:nvSpPr>
            <p:spPr>
              <a:xfrm>
                <a:off x="-1781604" y="2900366"/>
                <a:ext cx="9451" cy="7098"/>
              </a:xfrm>
              <a:custGeom>
                <a:avLst/>
                <a:gdLst/>
                <a:ahLst/>
                <a:cxnLst/>
                <a:rect l="l" t="t" r="r" b="b"/>
                <a:pathLst>
                  <a:path w="470" h="353" extrusionOk="0">
                    <a:moveTo>
                      <a:pt x="218" y="0"/>
                    </a:moveTo>
                    <a:cubicBezTo>
                      <a:pt x="1" y="25"/>
                      <a:pt x="17" y="353"/>
                      <a:pt x="221" y="353"/>
                    </a:cubicBezTo>
                    <a:cubicBezTo>
                      <a:pt x="228" y="353"/>
                      <a:pt x="236" y="352"/>
                      <a:pt x="244" y="351"/>
                    </a:cubicBezTo>
                    <a:cubicBezTo>
                      <a:pt x="469" y="351"/>
                      <a:pt x="444" y="0"/>
                      <a:pt x="21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7" name="Google Shape;2427;p25"/>
            <p:cNvGrpSpPr/>
            <p:nvPr/>
          </p:nvGrpSpPr>
          <p:grpSpPr>
            <a:xfrm flipH="1">
              <a:off x="6082228" y="2775938"/>
              <a:ext cx="156235" cy="176484"/>
              <a:chOff x="-1920447" y="2054275"/>
              <a:chExt cx="156235" cy="176484"/>
            </a:xfrm>
          </p:grpSpPr>
          <p:sp>
            <p:nvSpPr>
              <p:cNvPr id="2428" name="Google Shape;2428;p25"/>
              <p:cNvSpPr/>
              <p:nvPr/>
            </p:nvSpPr>
            <p:spPr>
              <a:xfrm>
                <a:off x="-1835493" y="2054275"/>
                <a:ext cx="71281" cy="88312"/>
              </a:xfrm>
              <a:custGeom>
                <a:avLst/>
                <a:gdLst/>
                <a:ahLst/>
                <a:cxnLst/>
                <a:rect l="l" t="t" r="r" b="b"/>
                <a:pathLst>
                  <a:path w="3545" h="4392" extrusionOk="0">
                    <a:moveTo>
                      <a:pt x="218" y="0"/>
                    </a:moveTo>
                    <a:cubicBezTo>
                      <a:pt x="51" y="0"/>
                      <a:pt x="1" y="260"/>
                      <a:pt x="186" y="307"/>
                    </a:cubicBezTo>
                    <a:cubicBezTo>
                      <a:pt x="1991" y="733"/>
                      <a:pt x="3219" y="2387"/>
                      <a:pt x="3143" y="4241"/>
                    </a:cubicBezTo>
                    <a:cubicBezTo>
                      <a:pt x="3143" y="4342"/>
                      <a:pt x="3225" y="4392"/>
                      <a:pt x="3306" y="4392"/>
                    </a:cubicBezTo>
                    <a:cubicBezTo>
                      <a:pt x="3388" y="4392"/>
                      <a:pt x="3469" y="4342"/>
                      <a:pt x="3469" y="4241"/>
                    </a:cubicBezTo>
                    <a:cubicBezTo>
                      <a:pt x="3544" y="2236"/>
                      <a:pt x="2191" y="457"/>
                      <a:pt x="261" y="6"/>
                    </a:cubicBezTo>
                    <a:cubicBezTo>
                      <a:pt x="246" y="2"/>
                      <a:pt x="231" y="0"/>
                      <a:pt x="2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25"/>
              <p:cNvSpPr/>
              <p:nvPr/>
            </p:nvSpPr>
            <p:spPr>
              <a:xfrm>
                <a:off x="-1912907" y="2071507"/>
                <a:ext cx="117951" cy="108379"/>
              </a:xfrm>
              <a:custGeom>
                <a:avLst/>
                <a:gdLst/>
                <a:ahLst/>
                <a:cxnLst/>
                <a:rect l="l" t="t" r="r" b="b"/>
                <a:pathLst>
                  <a:path w="5866" h="5390" extrusionOk="0">
                    <a:moveTo>
                      <a:pt x="5653" y="1"/>
                    </a:moveTo>
                    <a:cubicBezTo>
                      <a:pt x="5571" y="1"/>
                      <a:pt x="5490" y="51"/>
                      <a:pt x="5490" y="151"/>
                    </a:cubicBezTo>
                    <a:cubicBezTo>
                      <a:pt x="5515" y="903"/>
                      <a:pt x="5264" y="1630"/>
                      <a:pt x="4938" y="2282"/>
                    </a:cubicBezTo>
                    <a:cubicBezTo>
                      <a:pt x="4638" y="2883"/>
                      <a:pt x="4287" y="3485"/>
                      <a:pt x="3810" y="3936"/>
                    </a:cubicBezTo>
                    <a:cubicBezTo>
                      <a:pt x="2858" y="4838"/>
                      <a:pt x="1455" y="4963"/>
                      <a:pt x="201" y="5064"/>
                    </a:cubicBezTo>
                    <a:cubicBezTo>
                      <a:pt x="1" y="5064"/>
                      <a:pt x="1" y="5389"/>
                      <a:pt x="201" y="5389"/>
                    </a:cubicBezTo>
                    <a:cubicBezTo>
                      <a:pt x="828" y="5339"/>
                      <a:pt x="1430" y="5289"/>
                      <a:pt x="2056" y="5139"/>
                    </a:cubicBezTo>
                    <a:cubicBezTo>
                      <a:pt x="2557" y="5039"/>
                      <a:pt x="3059" y="4863"/>
                      <a:pt x="3510" y="4587"/>
                    </a:cubicBezTo>
                    <a:cubicBezTo>
                      <a:pt x="3961" y="4287"/>
                      <a:pt x="4337" y="3886"/>
                      <a:pt x="4638" y="3435"/>
                    </a:cubicBezTo>
                    <a:cubicBezTo>
                      <a:pt x="5289" y="2482"/>
                      <a:pt x="5866" y="1329"/>
                      <a:pt x="5816" y="151"/>
                    </a:cubicBezTo>
                    <a:cubicBezTo>
                      <a:pt x="5816" y="51"/>
                      <a:pt x="5734" y="1"/>
                      <a:pt x="56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25"/>
              <p:cNvSpPr/>
              <p:nvPr/>
            </p:nvSpPr>
            <p:spPr>
              <a:xfrm>
                <a:off x="-1920447" y="2185477"/>
                <a:ext cx="127361" cy="45282"/>
              </a:xfrm>
              <a:custGeom>
                <a:avLst/>
                <a:gdLst/>
                <a:ahLst/>
                <a:cxnLst/>
                <a:rect l="l" t="t" r="r" b="b"/>
                <a:pathLst>
                  <a:path w="6334" h="2252" extrusionOk="0">
                    <a:moveTo>
                      <a:pt x="6095" y="1"/>
                    </a:moveTo>
                    <a:cubicBezTo>
                      <a:pt x="6059" y="1"/>
                      <a:pt x="6023" y="14"/>
                      <a:pt x="5990" y="47"/>
                    </a:cubicBezTo>
                    <a:cubicBezTo>
                      <a:pt x="4649" y="1258"/>
                      <a:pt x="2879" y="1928"/>
                      <a:pt x="1083" y="1928"/>
                    </a:cubicBezTo>
                    <a:cubicBezTo>
                      <a:pt x="797" y="1928"/>
                      <a:pt x="511" y="1911"/>
                      <a:pt x="226" y="1877"/>
                    </a:cubicBezTo>
                    <a:cubicBezTo>
                      <a:pt x="217" y="1876"/>
                      <a:pt x="209" y="1875"/>
                      <a:pt x="201" y="1875"/>
                    </a:cubicBezTo>
                    <a:cubicBezTo>
                      <a:pt x="0" y="1875"/>
                      <a:pt x="8" y="2179"/>
                      <a:pt x="226" y="2203"/>
                    </a:cubicBezTo>
                    <a:cubicBezTo>
                      <a:pt x="507" y="2235"/>
                      <a:pt x="788" y="2251"/>
                      <a:pt x="1070" y="2251"/>
                    </a:cubicBezTo>
                    <a:cubicBezTo>
                      <a:pt x="2946" y="2251"/>
                      <a:pt x="4799" y="1537"/>
                      <a:pt x="6216" y="273"/>
                    </a:cubicBezTo>
                    <a:cubicBezTo>
                      <a:pt x="6333" y="175"/>
                      <a:pt x="6221" y="1"/>
                      <a:pt x="60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25"/>
              <p:cNvSpPr/>
              <p:nvPr/>
            </p:nvSpPr>
            <p:spPr>
              <a:xfrm>
                <a:off x="-1780861" y="2154169"/>
                <a:ext cx="8083" cy="6575"/>
              </a:xfrm>
              <a:custGeom>
                <a:avLst/>
                <a:gdLst/>
                <a:ahLst/>
                <a:cxnLst/>
                <a:rect l="l" t="t" r="r" b="b"/>
                <a:pathLst>
                  <a:path w="402" h="327" extrusionOk="0">
                    <a:moveTo>
                      <a:pt x="201" y="0"/>
                    </a:moveTo>
                    <a:cubicBezTo>
                      <a:pt x="0" y="0"/>
                      <a:pt x="0" y="326"/>
                      <a:pt x="201" y="326"/>
                    </a:cubicBezTo>
                    <a:cubicBezTo>
                      <a:pt x="401" y="326"/>
                      <a:pt x="401" y="0"/>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25"/>
              <p:cNvSpPr/>
              <p:nvPr/>
            </p:nvSpPr>
            <p:spPr>
              <a:xfrm>
                <a:off x="-1854937" y="2112346"/>
                <a:ext cx="15141" cy="17654"/>
              </a:xfrm>
              <a:custGeom>
                <a:avLst/>
                <a:gdLst/>
                <a:ahLst/>
                <a:cxnLst/>
                <a:rect l="l" t="t" r="r" b="b"/>
                <a:pathLst>
                  <a:path w="753" h="878" extrusionOk="0">
                    <a:moveTo>
                      <a:pt x="176" y="0"/>
                    </a:moveTo>
                    <a:cubicBezTo>
                      <a:pt x="125" y="0"/>
                      <a:pt x="100" y="25"/>
                      <a:pt x="50" y="50"/>
                    </a:cubicBezTo>
                    <a:cubicBezTo>
                      <a:pt x="25" y="75"/>
                      <a:pt x="0" y="125"/>
                      <a:pt x="0" y="175"/>
                    </a:cubicBezTo>
                    <a:cubicBezTo>
                      <a:pt x="0" y="226"/>
                      <a:pt x="25" y="251"/>
                      <a:pt x="50" y="276"/>
                    </a:cubicBezTo>
                    <a:cubicBezTo>
                      <a:pt x="201" y="476"/>
                      <a:pt x="351" y="652"/>
                      <a:pt x="476" y="827"/>
                    </a:cubicBezTo>
                    <a:cubicBezTo>
                      <a:pt x="501" y="852"/>
                      <a:pt x="552" y="877"/>
                      <a:pt x="602" y="877"/>
                    </a:cubicBezTo>
                    <a:cubicBezTo>
                      <a:pt x="652" y="877"/>
                      <a:pt x="677" y="852"/>
                      <a:pt x="702" y="827"/>
                    </a:cubicBezTo>
                    <a:cubicBezTo>
                      <a:pt x="752" y="802"/>
                      <a:pt x="752" y="752"/>
                      <a:pt x="752" y="702"/>
                    </a:cubicBezTo>
                    <a:cubicBezTo>
                      <a:pt x="752" y="677"/>
                      <a:pt x="752" y="627"/>
                      <a:pt x="702" y="602"/>
                    </a:cubicBezTo>
                    <a:cubicBezTo>
                      <a:pt x="577" y="426"/>
                      <a:pt x="426" y="226"/>
                      <a:pt x="276" y="50"/>
                    </a:cubicBezTo>
                    <a:cubicBezTo>
                      <a:pt x="251" y="25"/>
                      <a:pt x="201"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25"/>
              <p:cNvSpPr/>
              <p:nvPr/>
            </p:nvSpPr>
            <p:spPr>
              <a:xfrm>
                <a:off x="-1867544" y="2117433"/>
                <a:ext cx="22199" cy="23405"/>
              </a:xfrm>
              <a:custGeom>
                <a:avLst/>
                <a:gdLst/>
                <a:ahLst/>
                <a:cxnLst/>
                <a:rect l="l" t="t" r="r" b="b"/>
                <a:pathLst>
                  <a:path w="1104" h="1164" extrusionOk="0">
                    <a:moveTo>
                      <a:pt x="201" y="0"/>
                    </a:moveTo>
                    <a:cubicBezTo>
                      <a:pt x="153" y="0"/>
                      <a:pt x="103" y="20"/>
                      <a:pt x="76" y="48"/>
                    </a:cubicBezTo>
                    <a:cubicBezTo>
                      <a:pt x="1" y="123"/>
                      <a:pt x="26" y="223"/>
                      <a:pt x="76" y="273"/>
                    </a:cubicBezTo>
                    <a:cubicBezTo>
                      <a:pt x="326" y="549"/>
                      <a:pt x="552" y="850"/>
                      <a:pt x="803" y="1125"/>
                    </a:cubicBezTo>
                    <a:cubicBezTo>
                      <a:pt x="840" y="1151"/>
                      <a:pt x="884" y="1163"/>
                      <a:pt x="925" y="1163"/>
                    </a:cubicBezTo>
                    <a:cubicBezTo>
                      <a:pt x="966" y="1163"/>
                      <a:pt x="1003" y="1151"/>
                      <a:pt x="1028" y="1125"/>
                    </a:cubicBezTo>
                    <a:cubicBezTo>
                      <a:pt x="1103" y="1050"/>
                      <a:pt x="1103" y="950"/>
                      <a:pt x="1028" y="900"/>
                    </a:cubicBezTo>
                    <a:cubicBezTo>
                      <a:pt x="803" y="599"/>
                      <a:pt x="552" y="323"/>
                      <a:pt x="301" y="48"/>
                    </a:cubicBezTo>
                    <a:cubicBezTo>
                      <a:pt x="279" y="14"/>
                      <a:pt x="241" y="0"/>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25"/>
              <p:cNvSpPr/>
              <p:nvPr/>
            </p:nvSpPr>
            <p:spPr>
              <a:xfrm>
                <a:off x="-1882162" y="2125496"/>
                <a:ext cx="18177" cy="21575"/>
              </a:xfrm>
              <a:custGeom>
                <a:avLst/>
                <a:gdLst/>
                <a:ahLst/>
                <a:cxnLst/>
                <a:rect l="l" t="t" r="r" b="b"/>
                <a:pathLst>
                  <a:path w="904" h="1073" extrusionOk="0">
                    <a:moveTo>
                      <a:pt x="164" y="0"/>
                    </a:moveTo>
                    <a:cubicBezTo>
                      <a:pt x="116" y="0"/>
                      <a:pt x="67" y="20"/>
                      <a:pt x="26" y="48"/>
                    </a:cubicBezTo>
                    <a:cubicBezTo>
                      <a:pt x="1" y="73"/>
                      <a:pt x="1" y="123"/>
                      <a:pt x="1" y="173"/>
                    </a:cubicBezTo>
                    <a:cubicBezTo>
                      <a:pt x="1" y="223"/>
                      <a:pt x="1" y="248"/>
                      <a:pt x="26" y="273"/>
                    </a:cubicBezTo>
                    <a:cubicBezTo>
                      <a:pt x="226" y="524"/>
                      <a:pt x="427" y="775"/>
                      <a:pt x="627" y="1025"/>
                    </a:cubicBezTo>
                    <a:cubicBezTo>
                      <a:pt x="650" y="1059"/>
                      <a:pt x="688" y="1073"/>
                      <a:pt x="727" y="1073"/>
                    </a:cubicBezTo>
                    <a:cubicBezTo>
                      <a:pt x="775" y="1073"/>
                      <a:pt x="825" y="1053"/>
                      <a:pt x="853" y="1025"/>
                    </a:cubicBezTo>
                    <a:cubicBezTo>
                      <a:pt x="878" y="1000"/>
                      <a:pt x="903" y="950"/>
                      <a:pt x="903" y="900"/>
                    </a:cubicBezTo>
                    <a:cubicBezTo>
                      <a:pt x="903" y="875"/>
                      <a:pt x="878" y="825"/>
                      <a:pt x="853" y="800"/>
                    </a:cubicBezTo>
                    <a:cubicBezTo>
                      <a:pt x="652" y="549"/>
                      <a:pt x="452" y="298"/>
                      <a:pt x="276" y="48"/>
                    </a:cubicBezTo>
                    <a:cubicBezTo>
                      <a:pt x="243" y="14"/>
                      <a:pt x="203" y="0"/>
                      <a:pt x="1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35" name="Google Shape;2435;p25"/>
            <p:cNvGrpSpPr/>
            <p:nvPr/>
          </p:nvGrpSpPr>
          <p:grpSpPr>
            <a:xfrm rot="485667">
              <a:off x="7381760" y="3235467"/>
              <a:ext cx="1008745" cy="781072"/>
              <a:chOff x="8187850" y="284825"/>
              <a:chExt cx="1008784" cy="781101"/>
            </a:xfrm>
          </p:grpSpPr>
          <p:sp>
            <p:nvSpPr>
              <p:cNvPr id="2436" name="Google Shape;2436;p25"/>
              <p:cNvSpPr/>
              <p:nvPr/>
            </p:nvSpPr>
            <p:spPr>
              <a:xfrm>
                <a:off x="8194317" y="289902"/>
                <a:ext cx="984861" cy="770461"/>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25"/>
              <p:cNvSpPr/>
              <p:nvPr/>
            </p:nvSpPr>
            <p:spPr>
              <a:xfrm>
                <a:off x="8187850" y="284825"/>
                <a:ext cx="1008784" cy="781101"/>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25"/>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25"/>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25"/>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25"/>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25"/>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25"/>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25"/>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25"/>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25"/>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25"/>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25"/>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25"/>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25"/>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25"/>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25"/>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25"/>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25"/>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25"/>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25"/>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25"/>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8" name="Google Shape;2458;p25"/>
            <p:cNvGrpSpPr/>
            <p:nvPr/>
          </p:nvGrpSpPr>
          <p:grpSpPr>
            <a:xfrm rot="575087" flipH="1">
              <a:off x="5265812" y="934109"/>
              <a:ext cx="914356" cy="713331"/>
              <a:chOff x="3845050" y="297847"/>
              <a:chExt cx="914393" cy="713360"/>
            </a:xfrm>
          </p:grpSpPr>
          <p:sp>
            <p:nvSpPr>
              <p:cNvPr id="2459" name="Google Shape;2459;p25"/>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25"/>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25"/>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25"/>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25"/>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25"/>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25"/>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25"/>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25"/>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25"/>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25"/>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25"/>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25"/>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25"/>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25"/>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25"/>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25"/>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25"/>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25"/>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25"/>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25"/>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80" name="Google Shape;2480;p25"/>
            <p:cNvGrpSpPr/>
            <p:nvPr/>
          </p:nvGrpSpPr>
          <p:grpSpPr>
            <a:xfrm>
              <a:off x="5160127" y="3479333"/>
              <a:ext cx="1001265" cy="521867"/>
              <a:chOff x="5727391" y="3005023"/>
              <a:chExt cx="1050755" cy="547661"/>
            </a:xfrm>
          </p:grpSpPr>
          <p:grpSp>
            <p:nvGrpSpPr>
              <p:cNvPr id="2481" name="Google Shape;2481;p25"/>
              <p:cNvGrpSpPr/>
              <p:nvPr/>
            </p:nvGrpSpPr>
            <p:grpSpPr>
              <a:xfrm>
                <a:off x="5727391" y="3005023"/>
                <a:ext cx="1050755" cy="547661"/>
                <a:chOff x="2033975" y="3489375"/>
                <a:chExt cx="1500650" cy="782150"/>
              </a:xfrm>
            </p:grpSpPr>
            <p:sp>
              <p:nvSpPr>
                <p:cNvPr id="2482" name="Google Shape;2482;p25"/>
                <p:cNvSpPr/>
                <p:nvPr/>
              </p:nvSpPr>
              <p:spPr>
                <a:xfrm>
                  <a:off x="2068425" y="3494400"/>
                  <a:ext cx="1418600" cy="771950"/>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25"/>
                <p:cNvSpPr/>
                <p:nvPr/>
              </p:nvSpPr>
              <p:spPr>
                <a:xfrm>
                  <a:off x="2033975" y="3489375"/>
                  <a:ext cx="1500650"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84" name="Google Shape;2484;p25"/>
              <p:cNvSpPr/>
              <p:nvPr/>
            </p:nvSpPr>
            <p:spPr>
              <a:xfrm>
                <a:off x="5819867" y="3197619"/>
                <a:ext cx="867740" cy="285465"/>
              </a:xfrm>
              <a:prstGeom prst="rect">
                <a:avLst/>
              </a:prstGeom>
            </p:spPr>
            <p:txBody>
              <a:bodyPr>
                <a:prstTxWarp prst="textPlain">
                  <a:avLst/>
                </a:prstTxWarp>
              </a:bodyPr>
              <a:lstStyle/>
              <a:p>
                <a:pPr lvl="0" algn="ctr"/>
                <a:r>
                  <a:rPr b="0" i="0">
                    <a:ln>
                      <a:noFill/>
                    </a:ln>
                    <a:solidFill>
                      <a:schemeClr val="lt2"/>
                    </a:solidFill>
                    <a:latin typeface="Oswald"/>
                  </a:rPr>
                  <a:t>GİT BURDAN</a:t>
                </a:r>
              </a:p>
            </p:txBody>
          </p:sp>
        </p:grpSp>
        <p:grpSp>
          <p:nvGrpSpPr>
            <p:cNvPr id="2485" name="Google Shape;2485;p25"/>
            <p:cNvGrpSpPr/>
            <p:nvPr/>
          </p:nvGrpSpPr>
          <p:grpSpPr>
            <a:xfrm flipH="1">
              <a:off x="6829591" y="1057209"/>
              <a:ext cx="1227679" cy="601184"/>
              <a:chOff x="4635116" y="1205846"/>
              <a:chExt cx="1227679" cy="601184"/>
            </a:xfrm>
          </p:grpSpPr>
          <p:sp>
            <p:nvSpPr>
              <p:cNvPr id="2486" name="Google Shape;2486;p25"/>
              <p:cNvSpPr/>
              <p:nvPr/>
            </p:nvSpPr>
            <p:spPr>
              <a:xfrm flipH="1">
                <a:off x="4643618" y="1209590"/>
                <a:ext cx="1199070" cy="593466"/>
              </a:xfrm>
              <a:custGeom>
                <a:avLst/>
                <a:gdLst/>
                <a:ahLst/>
                <a:cxnLst/>
                <a:rect l="l" t="t" r="r" b="b"/>
                <a:pathLst>
                  <a:path w="67269" h="33294" extrusionOk="0">
                    <a:moveTo>
                      <a:pt x="45172" y="1"/>
                    </a:moveTo>
                    <a:cubicBezTo>
                      <a:pt x="33622" y="1"/>
                      <a:pt x="22062" y="29"/>
                      <a:pt x="10502" y="85"/>
                    </a:cubicBezTo>
                    <a:cubicBezTo>
                      <a:pt x="4687" y="110"/>
                      <a:pt x="0" y="4847"/>
                      <a:pt x="0" y="10662"/>
                    </a:cubicBezTo>
                    <a:cubicBezTo>
                      <a:pt x="0" y="16486"/>
                      <a:pt x="4737" y="21213"/>
                      <a:pt x="10556" y="21213"/>
                    </a:cubicBezTo>
                    <a:cubicBezTo>
                      <a:pt x="10571" y="21213"/>
                      <a:pt x="10587" y="21213"/>
                      <a:pt x="10602" y="21213"/>
                    </a:cubicBezTo>
                    <a:cubicBezTo>
                      <a:pt x="14011" y="21188"/>
                      <a:pt x="17394" y="21188"/>
                      <a:pt x="20803" y="21188"/>
                    </a:cubicBezTo>
                    <a:cubicBezTo>
                      <a:pt x="20677" y="25223"/>
                      <a:pt x="20602" y="29258"/>
                      <a:pt x="20577" y="33293"/>
                    </a:cubicBezTo>
                    <a:lnTo>
                      <a:pt x="32582" y="21138"/>
                    </a:lnTo>
                    <a:lnTo>
                      <a:pt x="56692" y="21138"/>
                    </a:lnTo>
                    <a:cubicBezTo>
                      <a:pt x="62532" y="21138"/>
                      <a:pt x="67269" y="16426"/>
                      <a:pt x="67269" y="10586"/>
                    </a:cubicBezTo>
                    <a:cubicBezTo>
                      <a:pt x="67269" y="4747"/>
                      <a:pt x="62557" y="10"/>
                      <a:pt x="56718" y="10"/>
                    </a:cubicBezTo>
                    <a:cubicBezTo>
                      <a:pt x="52870" y="4"/>
                      <a:pt x="49022" y="1"/>
                      <a:pt x="451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25"/>
              <p:cNvSpPr/>
              <p:nvPr/>
            </p:nvSpPr>
            <p:spPr>
              <a:xfrm flipH="1">
                <a:off x="4635116" y="1205846"/>
                <a:ext cx="1227679" cy="601184"/>
              </a:xfrm>
              <a:custGeom>
                <a:avLst/>
                <a:gdLst/>
                <a:ahLst/>
                <a:cxnLst/>
                <a:rect l="l" t="t" r="r" b="b"/>
                <a:pathLst>
                  <a:path w="68874" h="33727" extrusionOk="0">
                    <a:moveTo>
                      <a:pt x="55289" y="420"/>
                    </a:moveTo>
                    <a:cubicBezTo>
                      <a:pt x="56141" y="420"/>
                      <a:pt x="56993" y="420"/>
                      <a:pt x="57846" y="445"/>
                    </a:cubicBezTo>
                    <a:cubicBezTo>
                      <a:pt x="60628" y="445"/>
                      <a:pt x="63284" y="1548"/>
                      <a:pt x="65214" y="3528"/>
                    </a:cubicBezTo>
                    <a:cubicBezTo>
                      <a:pt x="67144" y="5483"/>
                      <a:pt x="68222" y="8165"/>
                      <a:pt x="68196" y="10897"/>
                    </a:cubicBezTo>
                    <a:cubicBezTo>
                      <a:pt x="68171" y="13629"/>
                      <a:pt x="67019" y="16285"/>
                      <a:pt x="65064" y="18215"/>
                    </a:cubicBezTo>
                    <a:cubicBezTo>
                      <a:pt x="63034" y="20195"/>
                      <a:pt x="60352" y="21147"/>
                      <a:pt x="57545" y="21147"/>
                    </a:cubicBezTo>
                    <a:lnTo>
                      <a:pt x="34236" y="21147"/>
                    </a:lnTo>
                    <a:cubicBezTo>
                      <a:pt x="34136" y="21147"/>
                      <a:pt x="33995" y="21131"/>
                      <a:pt x="33864" y="21131"/>
                    </a:cubicBezTo>
                    <a:cubicBezTo>
                      <a:pt x="33766" y="21131"/>
                      <a:pt x="33674" y="21140"/>
                      <a:pt x="33610" y="21172"/>
                    </a:cubicBezTo>
                    <a:cubicBezTo>
                      <a:pt x="33409" y="21273"/>
                      <a:pt x="33259" y="21523"/>
                      <a:pt x="33109" y="21649"/>
                    </a:cubicBezTo>
                    <a:cubicBezTo>
                      <a:pt x="32708" y="22075"/>
                      <a:pt x="32307" y="22476"/>
                      <a:pt x="31906" y="22902"/>
                    </a:cubicBezTo>
                    <a:cubicBezTo>
                      <a:pt x="30627" y="24180"/>
                      <a:pt x="29374" y="25458"/>
                      <a:pt x="28096" y="26736"/>
                    </a:cubicBezTo>
                    <a:cubicBezTo>
                      <a:pt x="26049" y="28831"/>
                      <a:pt x="23979" y="30903"/>
                      <a:pt x="21931" y="32996"/>
                    </a:cubicBezTo>
                    <a:lnTo>
                      <a:pt x="21931" y="32996"/>
                    </a:lnTo>
                    <a:cubicBezTo>
                      <a:pt x="21937" y="29130"/>
                      <a:pt x="22011" y="25264"/>
                      <a:pt x="22131" y="21398"/>
                    </a:cubicBezTo>
                    <a:cubicBezTo>
                      <a:pt x="22131" y="21273"/>
                      <a:pt x="22031" y="21172"/>
                      <a:pt x="21931" y="21172"/>
                    </a:cubicBezTo>
                    <a:cubicBezTo>
                      <a:pt x="18522" y="21197"/>
                      <a:pt x="15139" y="21223"/>
                      <a:pt x="11730" y="21223"/>
                    </a:cubicBezTo>
                    <a:cubicBezTo>
                      <a:pt x="9399" y="21223"/>
                      <a:pt x="7118" y="20446"/>
                      <a:pt x="5264" y="18992"/>
                    </a:cubicBezTo>
                    <a:cubicBezTo>
                      <a:pt x="1580" y="16060"/>
                      <a:pt x="301" y="10821"/>
                      <a:pt x="2281" y="6536"/>
                    </a:cubicBezTo>
                    <a:cubicBezTo>
                      <a:pt x="3234" y="4481"/>
                      <a:pt x="4838" y="2776"/>
                      <a:pt x="6843" y="1699"/>
                    </a:cubicBezTo>
                    <a:cubicBezTo>
                      <a:pt x="7870" y="1172"/>
                      <a:pt x="8973" y="796"/>
                      <a:pt x="10101" y="621"/>
                    </a:cubicBezTo>
                    <a:cubicBezTo>
                      <a:pt x="10884" y="502"/>
                      <a:pt x="11681" y="473"/>
                      <a:pt x="12477" y="473"/>
                    </a:cubicBezTo>
                    <a:cubicBezTo>
                      <a:pt x="13184" y="473"/>
                      <a:pt x="13891" y="496"/>
                      <a:pt x="14587" y="496"/>
                    </a:cubicBezTo>
                    <a:cubicBezTo>
                      <a:pt x="21379" y="471"/>
                      <a:pt x="28171" y="445"/>
                      <a:pt x="34938" y="445"/>
                    </a:cubicBezTo>
                    <a:cubicBezTo>
                      <a:pt x="41730" y="420"/>
                      <a:pt x="48522" y="420"/>
                      <a:pt x="55289" y="420"/>
                    </a:cubicBezTo>
                    <a:close/>
                    <a:moveTo>
                      <a:pt x="47307" y="1"/>
                    </a:moveTo>
                    <a:cubicBezTo>
                      <a:pt x="43792" y="1"/>
                      <a:pt x="40277" y="7"/>
                      <a:pt x="36768" y="19"/>
                    </a:cubicBezTo>
                    <a:cubicBezTo>
                      <a:pt x="29775" y="19"/>
                      <a:pt x="22783" y="44"/>
                      <a:pt x="15790" y="70"/>
                    </a:cubicBezTo>
                    <a:cubicBezTo>
                      <a:pt x="14934" y="70"/>
                      <a:pt x="14069" y="46"/>
                      <a:pt x="13203" y="46"/>
                    </a:cubicBezTo>
                    <a:cubicBezTo>
                      <a:pt x="11256" y="46"/>
                      <a:pt x="9309" y="166"/>
                      <a:pt x="7469" y="947"/>
                    </a:cubicBezTo>
                    <a:cubicBezTo>
                      <a:pt x="5364" y="1849"/>
                      <a:pt x="3560" y="3403"/>
                      <a:pt x="2407" y="5383"/>
                    </a:cubicBezTo>
                    <a:cubicBezTo>
                      <a:pt x="1" y="9443"/>
                      <a:pt x="602" y="14756"/>
                      <a:pt x="3810" y="18215"/>
                    </a:cubicBezTo>
                    <a:cubicBezTo>
                      <a:pt x="5389" y="19894"/>
                      <a:pt x="7494" y="21072"/>
                      <a:pt x="9775" y="21473"/>
                    </a:cubicBezTo>
                    <a:cubicBezTo>
                      <a:pt x="10569" y="21612"/>
                      <a:pt x="11370" y="21643"/>
                      <a:pt x="12171" y="21643"/>
                    </a:cubicBezTo>
                    <a:cubicBezTo>
                      <a:pt x="12811" y="21643"/>
                      <a:pt x="13451" y="21624"/>
                      <a:pt x="14086" y="21624"/>
                    </a:cubicBezTo>
                    <a:cubicBezTo>
                      <a:pt x="15840" y="21624"/>
                      <a:pt x="17620" y="21624"/>
                      <a:pt x="19374" y="21598"/>
                    </a:cubicBezTo>
                    <a:lnTo>
                      <a:pt x="21724" y="21598"/>
                    </a:lnTo>
                    <a:cubicBezTo>
                      <a:pt x="21602" y="25567"/>
                      <a:pt x="21529" y="29535"/>
                      <a:pt x="21505" y="33503"/>
                    </a:cubicBezTo>
                    <a:cubicBezTo>
                      <a:pt x="21505" y="33637"/>
                      <a:pt x="21605" y="33726"/>
                      <a:pt x="21709" y="33726"/>
                    </a:cubicBezTo>
                    <a:cubicBezTo>
                      <a:pt x="21761" y="33726"/>
                      <a:pt x="21814" y="33704"/>
                      <a:pt x="21855" y="33654"/>
                    </a:cubicBezTo>
                    <a:cubicBezTo>
                      <a:pt x="23760" y="31749"/>
                      <a:pt x="25665" y="29819"/>
                      <a:pt x="27545" y="27889"/>
                    </a:cubicBezTo>
                    <a:cubicBezTo>
                      <a:pt x="28898" y="26511"/>
                      <a:pt x="30276" y="25132"/>
                      <a:pt x="31630" y="23779"/>
                    </a:cubicBezTo>
                    <a:cubicBezTo>
                      <a:pt x="32106" y="23278"/>
                      <a:pt x="32582" y="22776"/>
                      <a:pt x="33084" y="22300"/>
                    </a:cubicBezTo>
                    <a:cubicBezTo>
                      <a:pt x="33309" y="22050"/>
                      <a:pt x="33535" y="21724"/>
                      <a:pt x="33810" y="21548"/>
                    </a:cubicBezTo>
                    <a:cubicBezTo>
                      <a:pt x="33812" y="21548"/>
                      <a:pt x="33814" y="21548"/>
                      <a:pt x="33815" y="21548"/>
                    </a:cubicBezTo>
                    <a:lnTo>
                      <a:pt x="33815" y="21548"/>
                    </a:lnTo>
                    <a:cubicBezTo>
                      <a:pt x="33827" y="21582"/>
                      <a:pt x="33938" y="21598"/>
                      <a:pt x="33990" y="21598"/>
                    </a:cubicBezTo>
                    <a:cubicBezTo>
                      <a:pt x="34028" y="21598"/>
                      <a:pt x="34036" y="21590"/>
                      <a:pt x="33961" y="21573"/>
                    </a:cubicBezTo>
                    <a:lnTo>
                      <a:pt x="33961" y="21573"/>
                    </a:lnTo>
                    <a:cubicBezTo>
                      <a:pt x="34002" y="21582"/>
                      <a:pt x="34050" y="21585"/>
                      <a:pt x="34098" y="21585"/>
                    </a:cubicBezTo>
                    <a:cubicBezTo>
                      <a:pt x="34195" y="21585"/>
                      <a:pt x="34295" y="21573"/>
                      <a:pt x="34362" y="21573"/>
                    </a:cubicBezTo>
                    <a:lnTo>
                      <a:pt x="38246" y="21573"/>
                    </a:lnTo>
                    <a:cubicBezTo>
                      <a:pt x="40302" y="21548"/>
                      <a:pt x="42357" y="21548"/>
                      <a:pt x="44412" y="21548"/>
                    </a:cubicBezTo>
                    <a:lnTo>
                      <a:pt x="56743" y="21548"/>
                    </a:lnTo>
                    <a:cubicBezTo>
                      <a:pt x="56907" y="21551"/>
                      <a:pt x="57071" y="21553"/>
                      <a:pt x="57235" y="21553"/>
                    </a:cubicBezTo>
                    <a:cubicBezTo>
                      <a:pt x="58590" y="21553"/>
                      <a:pt x="59907" y="21447"/>
                      <a:pt x="61204" y="21022"/>
                    </a:cubicBezTo>
                    <a:cubicBezTo>
                      <a:pt x="62482" y="20596"/>
                      <a:pt x="63660" y="19944"/>
                      <a:pt x="64688" y="19092"/>
                    </a:cubicBezTo>
                    <a:cubicBezTo>
                      <a:pt x="66793" y="17363"/>
                      <a:pt x="68171" y="14882"/>
                      <a:pt x="68522" y="12175"/>
                    </a:cubicBezTo>
                    <a:cubicBezTo>
                      <a:pt x="68873" y="9468"/>
                      <a:pt x="68146" y="6636"/>
                      <a:pt x="66517" y="4430"/>
                    </a:cubicBezTo>
                    <a:cubicBezTo>
                      <a:pt x="64938" y="2275"/>
                      <a:pt x="62582" y="746"/>
                      <a:pt x="59951" y="220"/>
                    </a:cubicBezTo>
                    <a:cubicBezTo>
                      <a:pt x="59249" y="95"/>
                      <a:pt x="58547" y="19"/>
                      <a:pt x="57846" y="19"/>
                    </a:cubicBezTo>
                    <a:cubicBezTo>
                      <a:pt x="54337" y="7"/>
                      <a:pt x="50822" y="1"/>
                      <a:pt x="4730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25"/>
              <p:cNvSpPr/>
              <p:nvPr/>
            </p:nvSpPr>
            <p:spPr>
              <a:xfrm flipH="1">
                <a:off x="4800472" y="1241034"/>
                <a:ext cx="869777" cy="299955"/>
              </a:xfrm>
              <a:prstGeom prst="rect">
                <a:avLst/>
              </a:prstGeom>
            </p:spPr>
            <p:txBody>
              <a:bodyPr>
                <a:prstTxWarp prst="textPlain">
                  <a:avLst/>
                </a:prstTxWarp>
              </a:bodyPr>
              <a:lstStyle/>
              <a:p>
                <a:pPr lvl="0" algn="ctr"/>
                <a:r>
                  <a:rPr b="0" i="0">
                    <a:ln>
                      <a:noFill/>
                    </a:ln>
                    <a:solidFill>
                      <a:schemeClr val="lt2"/>
                    </a:solidFill>
                    <a:latin typeface="Oswald"/>
                  </a:rPr>
                  <a:t>SEN GELME!</a:t>
                </a:r>
              </a:p>
            </p:txBody>
          </p:sp>
        </p:grpSp>
        <p:grpSp>
          <p:nvGrpSpPr>
            <p:cNvPr id="2489" name="Google Shape;2489;p25"/>
            <p:cNvGrpSpPr/>
            <p:nvPr/>
          </p:nvGrpSpPr>
          <p:grpSpPr>
            <a:xfrm rot="-567496">
              <a:off x="7328798" y="1805310"/>
              <a:ext cx="681796" cy="1283617"/>
              <a:chOff x="15707400" y="-1187712"/>
              <a:chExt cx="734200" cy="1382425"/>
            </a:xfrm>
          </p:grpSpPr>
          <p:sp>
            <p:nvSpPr>
              <p:cNvPr id="2490" name="Google Shape;2490;p25"/>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25"/>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25"/>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25"/>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25"/>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25"/>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25"/>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25"/>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25"/>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25"/>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25"/>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25"/>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25"/>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25"/>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25"/>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25"/>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25"/>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25"/>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25"/>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25"/>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25"/>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25"/>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25"/>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25"/>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25"/>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25"/>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25"/>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25"/>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25"/>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25"/>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25"/>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25"/>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25"/>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25"/>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24" name="Google Shape;2524;p25"/>
            <p:cNvGrpSpPr/>
            <p:nvPr/>
          </p:nvGrpSpPr>
          <p:grpSpPr>
            <a:xfrm>
              <a:off x="4884105" y="2051218"/>
              <a:ext cx="799632" cy="1174770"/>
              <a:chOff x="2316550" y="1172425"/>
              <a:chExt cx="1293275" cy="1900000"/>
            </a:xfrm>
          </p:grpSpPr>
          <p:sp>
            <p:nvSpPr>
              <p:cNvPr id="2525" name="Google Shape;2525;p25"/>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25"/>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25"/>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25"/>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25"/>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25"/>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25"/>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25"/>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25"/>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25"/>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25"/>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25"/>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25"/>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25"/>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25"/>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25"/>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25"/>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25"/>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25"/>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25"/>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25"/>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25"/>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25"/>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25"/>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25"/>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25"/>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25"/>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25"/>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25"/>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25"/>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25"/>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25"/>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25"/>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25"/>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25"/>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25"/>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25"/>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25"/>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25"/>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25"/>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25"/>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25"/>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25"/>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8" name="Google Shape;2568;p25"/>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25"/>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25"/>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25"/>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25"/>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3" name="Google Shape;2573;p25"/>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25"/>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25"/>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25"/>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25"/>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25"/>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9" name="Google Shape;2579;p25"/>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25"/>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25"/>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2" name="Google Shape;2582;p25"/>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3" name="Google Shape;2583;p25"/>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584" name="Google Shape;2584;p25"/>
          <p:cNvGrpSpPr/>
          <p:nvPr/>
        </p:nvGrpSpPr>
        <p:grpSpPr>
          <a:xfrm rot="-2319040">
            <a:off x="3900767" y="3978547"/>
            <a:ext cx="789585" cy="749558"/>
            <a:chOff x="4741369" y="4178435"/>
            <a:chExt cx="896803" cy="851340"/>
          </a:xfrm>
        </p:grpSpPr>
        <p:grpSp>
          <p:nvGrpSpPr>
            <p:cNvPr id="2585" name="Google Shape;2585;p25"/>
            <p:cNvGrpSpPr/>
            <p:nvPr/>
          </p:nvGrpSpPr>
          <p:grpSpPr>
            <a:xfrm>
              <a:off x="4741369" y="4178435"/>
              <a:ext cx="896803" cy="851340"/>
              <a:chOff x="1503750" y="154675"/>
              <a:chExt cx="733341" cy="696165"/>
            </a:xfrm>
          </p:grpSpPr>
          <p:sp>
            <p:nvSpPr>
              <p:cNvPr id="2586" name="Google Shape;2586;p25"/>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7" name="Google Shape;2587;p25"/>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88" name="Google Shape;2588;p25"/>
            <p:cNvGrpSpPr/>
            <p:nvPr/>
          </p:nvGrpSpPr>
          <p:grpSpPr>
            <a:xfrm rot="728027">
              <a:off x="4896064" y="4371944"/>
              <a:ext cx="522241" cy="452053"/>
              <a:chOff x="-3687125" y="3130813"/>
              <a:chExt cx="848975" cy="734875"/>
            </a:xfrm>
          </p:grpSpPr>
          <p:sp>
            <p:nvSpPr>
              <p:cNvPr id="2589" name="Google Shape;2589;p25"/>
              <p:cNvSpPr/>
              <p:nvPr/>
            </p:nvSpPr>
            <p:spPr>
              <a:xfrm>
                <a:off x="-3636375" y="3135738"/>
                <a:ext cx="181100" cy="298900"/>
              </a:xfrm>
              <a:custGeom>
                <a:avLst/>
                <a:gdLst/>
                <a:ahLst/>
                <a:cxnLst/>
                <a:rect l="l" t="t" r="r" b="b"/>
                <a:pathLst>
                  <a:path w="7244" h="11956" extrusionOk="0">
                    <a:moveTo>
                      <a:pt x="3835" y="1"/>
                    </a:moveTo>
                    <a:cubicBezTo>
                      <a:pt x="1580" y="1054"/>
                      <a:pt x="51" y="3485"/>
                      <a:pt x="26" y="5966"/>
                    </a:cubicBezTo>
                    <a:cubicBezTo>
                      <a:pt x="1" y="8447"/>
                      <a:pt x="1505" y="10878"/>
                      <a:pt x="3735" y="11956"/>
                    </a:cubicBezTo>
                    <a:lnTo>
                      <a:pt x="7244" y="6643"/>
                    </a:lnTo>
                    <a:cubicBezTo>
                      <a:pt x="5840" y="6417"/>
                      <a:pt x="4637" y="5414"/>
                      <a:pt x="4036" y="4136"/>
                    </a:cubicBezTo>
                    <a:cubicBezTo>
                      <a:pt x="3434" y="2858"/>
                      <a:pt x="3409" y="1354"/>
                      <a:pt x="38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0" name="Google Shape;2590;p25"/>
              <p:cNvSpPr/>
              <p:nvPr/>
            </p:nvSpPr>
            <p:spPr>
              <a:xfrm>
                <a:off x="-3648275" y="3130813"/>
                <a:ext cx="198525" cy="309475"/>
              </a:xfrm>
              <a:custGeom>
                <a:avLst/>
                <a:gdLst/>
                <a:ahLst/>
                <a:cxnLst/>
                <a:rect l="l" t="t" r="r" b="b"/>
                <a:pathLst>
                  <a:path w="7941" h="12379" extrusionOk="0">
                    <a:moveTo>
                      <a:pt x="3992" y="600"/>
                    </a:moveTo>
                    <a:cubicBezTo>
                      <a:pt x="3677" y="1982"/>
                      <a:pt x="3785" y="3468"/>
                      <a:pt x="4462" y="4709"/>
                    </a:cubicBezTo>
                    <a:cubicBezTo>
                      <a:pt x="5090" y="5803"/>
                      <a:pt x="6150" y="6680"/>
                      <a:pt x="7361" y="6981"/>
                    </a:cubicBezTo>
                    <a:lnTo>
                      <a:pt x="7361" y="6981"/>
                    </a:lnTo>
                    <a:lnTo>
                      <a:pt x="4462" y="11401"/>
                    </a:lnTo>
                    <a:cubicBezTo>
                      <a:pt x="4369" y="11569"/>
                      <a:pt x="4261" y="11723"/>
                      <a:pt x="4151" y="11883"/>
                    </a:cubicBezTo>
                    <a:lnTo>
                      <a:pt x="4151" y="11883"/>
                    </a:lnTo>
                    <a:cubicBezTo>
                      <a:pt x="2540" y="11032"/>
                      <a:pt x="1337" y="9479"/>
                      <a:pt x="903" y="7717"/>
                    </a:cubicBezTo>
                    <a:cubicBezTo>
                      <a:pt x="427" y="5862"/>
                      <a:pt x="878" y="3932"/>
                      <a:pt x="1981" y="2403"/>
                    </a:cubicBezTo>
                    <a:cubicBezTo>
                      <a:pt x="2513" y="1657"/>
                      <a:pt x="3209" y="1056"/>
                      <a:pt x="3992" y="600"/>
                    </a:cubicBezTo>
                    <a:close/>
                    <a:moveTo>
                      <a:pt x="4306" y="0"/>
                    </a:moveTo>
                    <a:cubicBezTo>
                      <a:pt x="4274" y="0"/>
                      <a:pt x="4242" y="7"/>
                      <a:pt x="4211" y="22"/>
                    </a:cubicBezTo>
                    <a:cubicBezTo>
                      <a:pt x="2407" y="875"/>
                      <a:pt x="1053" y="2554"/>
                      <a:pt x="527" y="4484"/>
                    </a:cubicBezTo>
                    <a:cubicBezTo>
                      <a:pt x="1" y="6413"/>
                      <a:pt x="427" y="8544"/>
                      <a:pt x="1605" y="10173"/>
                    </a:cubicBezTo>
                    <a:cubicBezTo>
                      <a:pt x="2256" y="11100"/>
                      <a:pt x="3108" y="11852"/>
                      <a:pt x="4111" y="12353"/>
                    </a:cubicBezTo>
                    <a:cubicBezTo>
                      <a:pt x="4144" y="12370"/>
                      <a:pt x="4181" y="12378"/>
                      <a:pt x="4217" y="12378"/>
                    </a:cubicBezTo>
                    <a:cubicBezTo>
                      <a:pt x="4289" y="12378"/>
                      <a:pt x="4362" y="12345"/>
                      <a:pt x="4412" y="12278"/>
                    </a:cubicBezTo>
                    <a:cubicBezTo>
                      <a:pt x="5414" y="10724"/>
                      <a:pt x="6442" y="9145"/>
                      <a:pt x="7469" y="7591"/>
                    </a:cubicBezTo>
                    <a:cubicBezTo>
                      <a:pt x="7595" y="7391"/>
                      <a:pt x="7745" y="7165"/>
                      <a:pt x="7895" y="6940"/>
                    </a:cubicBezTo>
                    <a:cubicBezTo>
                      <a:pt x="7940" y="6872"/>
                      <a:pt x="7938" y="6807"/>
                      <a:pt x="7909" y="6755"/>
                    </a:cubicBezTo>
                    <a:lnTo>
                      <a:pt x="7909" y="6755"/>
                    </a:lnTo>
                    <a:cubicBezTo>
                      <a:pt x="7896" y="6695"/>
                      <a:pt x="7851" y="6647"/>
                      <a:pt x="7770" y="6639"/>
                    </a:cubicBezTo>
                    <a:cubicBezTo>
                      <a:pt x="6517" y="6413"/>
                      <a:pt x="5439" y="5611"/>
                      <a:pt x="4838" y="4509"/>
                    </a:cubicBezTo>
                    <a:cubicBezTo>
                      <a:pt x="4111" y="3205"/>
                      <a:pt x="4086" y="1652"/>
                      <a:pt x="4512" y="248"/>
                    </a:cubicBezTo>
                    <a:cubicBezTo>
                      <a:pt x="4552" y="108"/>
                      <a:pt x="4433" y="0"/>
                      <a:pt x="43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1" name="Google Shape;2591;p25"/>
              <p:cNvSpPr/>
              <p:nvPr/>
            </p:nvSpPr>
            <p:spPr>
              <a:xfrm>
                <a:off x="-3613700" y="3253713"/>
                <a:ext cx="96025" cy="129375"/>
              </a:xfrm>
              <a:custGeom>
                <a:avLst/>
                <a:gdLst/>
                <a:ahLst/>
                <a:cxnLst/>
                <a:rect l="l" t="t" r="r" b="b"/>
                <a:pathLst>
                  <a:path w="3841" h="5175" extrusionOk="0">
                    <a:moveTo>
                      <a:pt x="3508" y="1"/>
                    </a:moveTo>
                    <a:cubicBezTo>
                      <a:pt x="3464" y="1"/>
                      <a:pt x="3420" y="14"/>
                      <a:pt x="3380" y="44"/>
                    </a:cubicBezTo>
                    <a:cubicBezTo>
                      <a:pt x="1801" y="1297"/>
                      <a:pt x="648" y="3001"/>
                      <a:pt x="46" y="4906"/>
                    </a:cubicBezTo>
                    <a:cubicBezTo>
                      <a:pt x="1" y="5072"/>
                      <a:pt x="129" y="5175"/>
                      <a:pt x="254" y="5175"/>
                    </a:cubicBezTo>
                    <a:cubicBezTo>
                      <a:pt x="336" y="5175"/>
                      <a:pt x="417" y="5131"/>
                      <a:pt x="447" y="5031"/>
                    </a:cubicBezTo>
                    <a:cubicBezTo>
                      <a:pt x="1024" y="3177"/>
                      <a:pt x="2151" y="1548"/>
                      <a:pt x="3680" y="345"/>
                    </a:cubicBezTo>
                    <a:cubicBezTo>
                      <a:pt x="3840" y="205"/>
                      <a:pt x="3681" y="1"/>
                      <a:pt x="35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2" name="Google Shape;2592;p25"/>
              <p:cNvSpPr/>
              <p:nvPr/>
            </p:nvSpPr>
            <p:spPr>
              <a:xfrm>
                <a:off x="-3637900" y="3224088"/>
                <a:ext cx="101650" cy="95500"/>
              </a:xfrm>
              <a:custGeom>
                <a:avLst/>
                <a:gdLst/>
                <a:ahLst/>
                <a:cxnLst/>
                <a:rect l="l" t="t" r="r" b="b"/>
                <a:pathLst>
                  <a:path w="4066" h="3820" extrusionOk="0">
                    <a:moveTo>
                      <a:pt x="3747" y="1"/>
                    </a:moveTo>
                    <a:cubicBezTo>
                      <a:pt x="3715" y="1"/>
                      <a:pt x="3681" y="8"/>
                      <a:pt x="3646" y="26"/>
                    </a:cubicBezTo>
                    <a:cubicBezTo>
                      <a:pt x="2192" y="828"/>
                      <a:pt x="764" y="1931"/>
                      <a:pt x="87" y="3484"/>
                    </a:cubicBezTo>
                    <a:cubicBezTo>
                      <a:pt x="0" y="3658"/>
                      <a:pt x="153" y="3819"/>
                      <a:pt x="289" y="3819"/>
                    </a:cubicBezTo>
                    <a:cubicBezTo>
                      <a:pt x="350" y="3819"/>
                      <a:pt x="407" y="3787"/>
                      <a:pt x="438" y="3710"/>
                    </a:cubicBezTo>
                    <a:cubicBezTo>
                      <a:pt x="1089" y="2181"/>
                      <a:pt x="2443" y="1154"/>
                      <a:pt x="3871" y="402"/>
                    </a:cubicBezTo>
                    <a:cubicBezTo>
                      <a:pt x="4065" y="294"/>
                      <a:pt x="3944" y="1"/>
                      <a:pt x="37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3" name="Google Shape;2593;p25"/>
              <p:cNvSpPr/>
              <p:nvPr/>
            </p:nvSpPr>
            <p:spPr>
              <a:xfrm>
                <a:off x="-3636450" y="3193613"/>
                <a:ext cx="92775" cy="54725"/>
              </a:xfrm>
              <a:custGeom>
                <a:avLst/>
                <a:gdLst/>
                <a:ahLst/>
                <a:cxnLst/>
                <a:rect l="l" t="t" r="r" b="b"/>
                <a:pathLst>
                  <a:path w="3711" h="2189" extrusionOk="0">
                    <a:moveTo>
                      <a:pt x="3440" y="1"/>
                    </a:moveTo>
                    <a:cubicBezTo>
                      <a:pt x="3416" y="1"/>
                      <a:pt x="3390" y="6"/>
                      <a:pt x="3362" y="17"/>
                    </a:cubicBezTo>
                    <a:cubicBezTo>
                      <a:pt x="2209" y="468"/>
                      <a:pt x="1031" y="944"/>
                      <a:pt x="154" y="1821"/>
                    </a:cubicBezTo>
                    <a:cubicBezTo>
                      <a:pt x="0" y="1975"/>
                      <a:pt x="142" y="2188"/>
                      <a:pt x="306" y="2188"/>
                    </a:cubicBezTo>
                    <a:cubicBezTo>
                      <a:pt x="356" y="2188"/>
                      <a:pt x="408" y="2169"/>
                      <a:pt x="455" y="2122"/>
                    </a:cubicBezTo>
                    <a:cubicBezTo>
                      <a:pt x="1282" y="1295"/>
                      <a:pt x="2410" y="844"/>
                      <a:pt x="3488" y="418"/>
                    </a:cubicBezTo>
                    <a:cubicBezTo>
                      <a:pt x="3711" y="328"/>
                      <a:pt x="3636" y="1"/>
                      <a:pt x="34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4" name="Google Shape;2594;p25"/>
              <p:cNvSpPr/>
              <p:nvPr/>
            </p:nvSpPr>
            <p:spPr>
              <a:xfrm>
                <a:off x="-3601275" y="3165188"/>
                <a:ext cx="58300" cy="19800"/>
              </a:xfrm>
              <a:custGeom>
                <a:avLst/>
                <a:gdLst/>
                <a:ahLst/>
                <a:cxnLst/>
                <a:rect l="l" t="t" r="r" b="b"/>
                <a:pathLst>
                  <a:path w="2332" h="792" extrusionOk="0">
                    <a:moveTo>
                      <a:pt x="2055" y="1"/>
                    </a:moveTo>
                    <a:cubicBezTo>
                      <a:pt x="1404" y="1"/>
                      <a:pt x="752" y="151"/>
                      <a:pt x="126" y="402"/>
                    </a:cubicBezTo>
                    <a:cubicBezTo>
                      <a:pt x="25" y="452"/>
                      <a:pt x="0" y="602"/>
                      <a:pt x="50" y="703"/>
                    </a:cubicBezTo>
                    <a:cubicBezTo>
                      <a:pt x="101" y="769"/>
                      <a:pt x="162" y="792"/>
                      <a:pt x="234" y="792"/>
                    </a:cubicBezTo>
                    <a:cubicBezTo>
                      <a:pt x="270" y="792"/>
                      <a:pt x="309" y="786"/>
                      <a:pt x="351" y="778"/>
                    </a:cubicBezTo>
                    <a:cubicBezTo>
                      <a:pt x="878" y="527"/>
                      <a:pt x="1479" y="427"/>
                      <a:pt x="2055" y="427"/>
                    </a:cubicBezTo>
                    <a:cubicBezTo>
                      <a:pt x="2331" y="427"/>
                      <a:pt x="2331" y="26"/>
                      <a:pt x="20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5" name="Google Shape;2595;p25"/>
              <p:cNvSpPr/>
              <p:nvPr/>
            </p:nvSpPr>
            <p:spPr>
              <a:xfrm>
                <a:off x="-3053650" y="3135738"/>
                <a:ext cx="180475" cy="298900"/>
              </a:xfrm>
              <a:custGeom>
                <a:avLst/>
                <a:gdLst/>
                <a:ahLst/>
                <a:cxnLst/>
                <a:rect l="l" t="t" r="r" b="b"/>
                <a:pathLst>
                  <a:path w="7219" h="11956" extrusionOk="0">
                    <a:moveTo>
                      <a:pt x="3384" y="1"/>
                    </a:moveTo>
                    <a:cubicBezTo>
                      <a:pt x="3810" y="1354"/>
                      <a:pt x="3785" y="2858"/>
                      <a:pt x="3183" y="4136"/>
                    </a:cubicBezTo>
                    <a:cubicBezTo>
                      <a:pt x="2582" y="5414"/>
                      <a:pt x="1379" y="6417"/>
                      <a:pt x="0" y="6643"/>
                    </a:cubicBezTo>
                    <a:lnTo>
                      <a:pt x="3484" y="11956"/>
                    </a:lnTo>
                    <a:cubicBezTo>
                      <a:pt x="5715" y="10878"/>
                      <a:pt x="7218" y="8447"/>
                      <a:pt x="7193" y="5966"/>
                    </a:cubicBezTo>
                    <a:cubicBezTo>
                      <a:pt x="7193" y="3485"/>
                      <a:pt x="5639" y="1054"/>
                      <a:pt x="33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25"/>
              <p:cNvSpPr/>
              <p:nvPr/>
            </p:nvSpPr>
            <p:spPr>
              <a:xfrm>
                <a:off x="-3059800" y="3130813"/>
                <a:ext cx="198525" cy="309475"/>
              </a:xfrm>
              <a:custGeom>
                <a:avLst/>
                <a:gdLst/>
                <a:ahLst/>
                <a:cxnLst/>
                <a:rect l="l" t="t" r="r" b="b"/>
                <a:pathLst>
                  <a:path w="7941" h="12379" extrusionOk="0">
                    <a:moveTo>
                      <a:pt x="3948" y="596"/>
                    </a:moveTo>
                    <a:lnTo>
                      <a:pt x="3948" y="596"/>
                    </a:lnTo>
                    <a:cubicBezTo>
                      <a:pt x="5442" y="1458"/>
                      <a:pt x="6554" y="2880"/>
                      <a:pt x="7013" y="4534"/>
                    </a:cubicBezTo>
                    <a:cubicBezTo>
                      <a:pt x="7514" y="6388"/>
                      <a:pt x="7138" y="8343"/>
                      <a:pt x="6036" y="9897"/>
                    </a:cubicBezTo>
                    <a:cubicBezTo>
                      <a:pt x="5446" y="10722"/>
                      <a:pt x="4680" y="11414"/>
                      <a:pt x="3798" y="11890"/>
                    </a:cubicBezTo>
                    <a:lnTo>
                      <a:pt x="3798" y="11890"/>
                    </a:lnTo>
                    <a:cubicBezTo>
                      <a:pt x="2808" y="10390"/>
                      <a:pt x="1839" y="8891"/>
                      <a:pt x="848" y="7391"/>
                    </a:cubicBezTo>
                    <a:cubicBezTo>
                      <a:pt x="755" y="7252"/>
                      <a:pt x="672" y="7113"/>
                      <a:pt x="587" y="6980"/>
                    </a:cubicBezTo>
                    <a:lnTo>
                      <a:pt x="587" y="6980"/>
                    </a:lnTo>
                    <a:cubicBezTo>
                      <a:pt x="1817" y="6679"/>
                      <a:pt x="2875" y="5802"/>
                      <a:pt x="3479" y="4709"/>
                    </a:cubicBezTo>
                    <a:cubicBezTo>
                      <a:pt x="4157" y="3466"/>
                      <a:pt x="4265" y="1979"/>
                      <a:pt x="3948" y="596"/>
                    </a:cubicBezTo>
                    <a:close/>
                    <a:moveTo>
                      <a:pt x="3647" y="0"/>
                    </a:moveTo>
                    <a:cubicBezTo>
                      <a:pt x="3508" y="0"/>
                      <a:pt x="3389" y="108"/>
                      <a:pt x="3429" y="248"/>
                    </a:cubicBezTo>
                    <a:cubicBezTo>
                      <a:pt x="3855" y="1652"/>
                      <a:pt x="3830" y="3205"/>
                      <a:pt x="3103" y="4509"/>
                    </a:cubicBezTo>
                    <a:cubicBezTo>
                      <a:pt x="2502" y="5611"/>
                      <a:pt x="1424" y="6413"/>
                      <a:pt x="171" y="6639"/>
                    </a:cubicBezTo>
                    <a:cubicBezTo>
                      <a:pt x="90" y="6647"/>
                      <a:pt x="45" y="6695"/>
                      <a:pt x="32" y="6755"/>
                    </a:cubicBezTo>
                    <a:lnTo>
                      <a:pt x="32" y="6755"/>
                    </a:lnTo>
                    <a:cubicBezTo>
                      <a:pt x="3" y="6807"/>
                      <a:pt x="1" y="6872"/>
                      <a:pt x="46" y="6940"/>
                    </a:cubicBezTo>
                    <a:cubicBezTo>
                      <a:pt x="1073" y="8494"/>
                      <a:pt x="2101" y="10048"/>
                      <a:pt x="3103" y="11601"/>
                    </a:cubicBezTo>
                    <a:cubicBezTo>
                      <a:pt x="3254" y="11827"/>
                      <a:pt x="3404" y="12053"/>
                      <a:pt x="3554" y="12278"/>
                    </a:cubicBezTo>
                    <a:cubicBezTo>
                      <a:pt x="3588" y="12345"/>
                      <a:pt x="3655" y="12378"/>
                      <a:pt x="3725" y="12378"/>
                    </a:cubicBezTo>
                    <a:cubicBezTo>
                      <a:pt x="3761" y="12378"/>
                      <a:pt x="3797" y="12370"/>
                      <a:pt x="3830" y="12353"/>
                    </a:cubicBezTo>
                    <a:cubicBezTo>
                      <a:pt x="5635" y="11451"/>
                      <a:pt x="6988" y="9722"/>
                      <a:pt x="7464" y="7792"/>
                    </a:cubicBezTo>
                    <a:cubicBezTo>
                      <a:pt x="7940" y="5837"/>
                      <a:pt x="7489" y="3732"/>
                      <a:pt x="6286" y="2128"/>
                    </a:cubicBezTo>
                    <a:cubicBezTo>
                      <a:pt x="5610" y="1225"/>
                      <a:pt x="4757" y="499"/>
                      <a:pt x="3755" y="22"/>
                    </a:cubicBezTo>
                    <a:cubicBezTo>
                      <a:pt x="3719" y="7"/>
                      <a:pt x="3683" y="0"/>
                      <a:pt x="3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25"/>
              <p:cNvSpPr/>
              <p:nvPr/>
            </p:nvSpPr>
            <p:spPr>
              <a:xfrm>
                <a:off x="-2991750" y="3253713"/>
                <a:ext cx="95900" cy="129375"/>
              </a:xfrm>
              <a:custGeom>
                <a:avLst/>
                <a:gdLst/>
                <a:ahLst/>
                <a:cxnLst/>
                <a:rect l="l" t="t" r="r" b="b"/>
                <a:pathLst>
                  <a:path w="3836" h="5175" extrusionOk="0">
                    <a:moveTo>
                      <a:pt x="328" y="1"/>
                    </a:moveTo>
                    <a:cubicBezTo>
                      <a:pt x="156" y="1"/>
                      <a:pt x="1" y="205"/>
                      <a:pt x="181" y="345"/>
                    </a:cubicBezTo>
                    <a:cubicBezTo>
                      <a:pt x="1685" y="1548"/>
                      <a:pt x="2812" y="3177"/>
                      <a:pt x="3389" y="5031"/>
                    </a:cubicBezTo>
                    <a:cubicBezTo>
                      <a:pt x="3419" y="5131"/>
                      <a:pt x="3500" y="5175"/>
                      <a:pt x="3582" y="5175"/>
                    </a:cubicBezTo>
                    <a:cubicBezTo>
                      <a:pt x="3707" y="5175"/>
                      <a:pt x="3835" y="5072"/>
                      <a:pt x="3790" y="4906"/>
                    </a:cubicBezTo>
                    <a:cubicBezTo>
                      <a:pt x="3188" y="3001"/>
                      <a:pt x="2035" y="1297"/>
                      <a:pt x="457" y="44"/>
                    </a:cubicBezTo>
                    <a:cubicBezTo>
                      <a:pt x="416" y="14"/>
                      <a:pt x="372" y="1"/>
                      <a:pt x="3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25"/>
              <p:cNvSpPr/>
              <p:nvPr/>
            </p:nvSpPr>
            <p:spPr>
              <a:xfrm>
                <a:off x="-2973300" y="3224088"/>
                <a:ext cx="101850" cy="95500"/>
              </a:xfrm>
              <a:custGeom>
                <a:avLst/>
                <a:gdLst/>
                <a:ahLst/>
                <a:cxnLst/>
                <a:rect l="l" t="t" r="r" b="b"/>
                <a:pathLst>
                  <a:path w="4074" h="3820" extrusionOk="0">
                    <a:moveTo>
                      <a:pt x="319" y="1"/>
                    </a:moveTo>
                    <a:cubicBezTo>
                      <a:pt x="122" y="1"/>
                      <a:pt x="1" y="294"/>
                      <a:pt x="195" y="402"/>
                    </a:cubicBezTo>
                    <a:cubicBezTo>
                      <a:pt x="1623" y="1154"/>
                      <a:pt x="2977" y="2181"/>
                      <a:pt x="3628" y="3710"/>
                    </a:cubicBezTo>
                    <a:cubicBezTo>
                      <a:pt x="3667" y="3787"/>
                      <a:pt x="3727" y="3819"/>
                      <a:pt x="3789" y="3819"/>
                    </a:cubicBezTo>
                    <a:cubicBezTo>
                      <a:pt x="3927" y="3819"/>
                      <a:pt x="4074" y="3658"/>
                      <a:pt x="4004" y="3484"/>
                    </a:cubicBezTo>
                    <a:cubicBezTo>
                      <a:pt x="3303" y="1931"/>
                      <a:pt x="1899" y="828"/>
                      <a:pt x="420" y="26"/>
                    </a:cubicBezTo>
                    <a:cubicBezTo>
                      <a:pt x="385" y="8"/>
                      <a:pt x="351" y="1"/>
                      <a:pt x="3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25"/>
              <p:cNvSpPr/>
              <p:nvPr/>
            </p:nvSpPr>
            <p:spPr>
              <a:xfrm>
                <a:off x="-2965325" y="3193613"/>
                <a:ext cx="92225" cy="54725"/>
              </a:xfrm>
              <a:custGeom>
                <a:avLst/>
                <a:gdLst/>
                <a:ahLst/>
                <a:cxnLst/>
                <a:rect l="l" t="t" r="r" b="b"/>
                <a:pathLst>
                  <a:path w="3689" h="2189" extrusionOk="0">
                    <a:moveTo>
                      <a:pt x="250" y="1"/>
                    </a:moveTo>
                    <a:cubicBezTo>
                      <a:pt x="58" y="1"/>
                      <a:pt x="1" y="328"/>
                      <a:pt x="202" y="418"/>
                    </a:cubicBezTo>
                    <a:cubicBezTo>
                      <a:pt x="1304" y="844"/>
                      <a:pt x="2407" y="1295"/>
                      <a:pt x="3259" y="2122"/>
                    </a:cubicBezTo>
                    <a:cubicBezTo>
                      <a:pt x="3300" y="2169"/>
                      <a:pt x="3348" y="2188"/>
                      <a:pt x="3394" y="2188"/>
                    </a:cubicBezTo>
                    <a:cubicBezTo>
                      <a:pt x="3547" y="2188"/>
                      <a:pt x="3689" y="1975"/>
                      <a:pt x="3535" y="1821"/>
                    </a:cubicBezTo>
                    <a:cubicBezTo>
                      <a:pt x="2658" y="944"/>
                      <a:pt x="1480" y="468"/>
                      <a:pt x="327" y="17"/>
                    </a:cubicBezTo>
                    <a:cubicBezTo>
                      <a:pt x="299" y="6"/>
                      <a:pt x="274" y="1"/>
                      <a:pt x="2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25"/>
              <p:cNvSpPr/>
              <p:nvPr/>
            </p:nvSpPr>
            <p:spPr>
              <a:xfrm>
                <a:off x="-2966575" y="3165188"/>
                <a:ext cx="58300" cy="19650"/>
              </a:xfrm>
              <a:custGeom>
                <a:avLst/>
                <a:gdLst/>
                <a:ahLst/>
                <a:cxnLst/>
                <a:rect l="l" t="t" r="r" b="b"/>
                <a:pathLst>
                  <a:path w="2332" h="786" extrusionOk="0">
                    <a:moveTo>
                      <a:pt x="277" y="1"/>
                    </a:moveTo>
                    <a:cubicBezTo>
                      <a:pt x="1" y="1"/>
                      <a:pt x="1" y="427"/>
                      <a:pt x="277" y="427"/>
                    </a:cubicBezTo>
                    <a:cubicBezTo>
                      <a:pt x="853" y="427"/>
                      <a:pt x="1455" y="527"/>
                      <a:pt x="2006" y="753"/>
                    </a:cubicBezTo>
                    <a:cubicBezTo>
                      <a:pt x="2047" y="773"/>
                      <a:pt x="2093" y="786"/>
                      <a:pt x="2136" y="786"/>
                    </a:cubicBezTo>
                    <a:cubicBezTo>
                      <a:pt x="2197" y="786"/>
                      <a:pt x="2252" y="761"/>
                      <a:pt x="2282" y="703"/>
                    </a:cubicBezTo>
                    <a:cubicBezTo>
                      <a:pt x="2332" y="602"/>
                      <a:pt x="2307" y="452"/>
                      <a:pt x="2206" y="402"/>
                    </a:cubicBezTo>
                    <a:cubicBezTo>
                      <a:pt x="1605" y="151"/>
                      <a:pt x="953"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1" name="Google Shape;2601;p25"/>
              <p:cNvSpPr/>
              <p:nvPr/>
            </p:nvSpPr>
            <p:spPr>
              <a:xfrm>
                <a:off x="-3613800" y="3174713"/>
                <a:ext cx="736850" cy="685925"/>
              </a:xfrm>
              <a:custGeom>
                <a:avLst/>
                <a:gdLst/>
                <a:ahLst/>
                <a:cxnLst/>
                <a:rect l="l" t="t" r="r" b="b"/>
                <a:pathLst>
                  <a:path w="29474" h="27437" extrusionOk="0">
                    <a:moveTo>
                      <a:pt x="14633" y="0"/>
                    </a:moveTo>
                    <a:cubicBezTo>
                      <a:pt x="8012" y="0"/>
                      <a:pt x="1689" y="5399"/>
                      <a:pt x="852" y="12001"/>
                    </a:cubicBezTo>
                    <a:cubicBezTo>
                      <a:pt x="0" y="18943"/>
                      <a:pt x="5288" y="26086"/>
                      <a:pt x="12181" y="27264"/>
                    </a:cubicBezTo>
                    <a:cubicBezTo>
                      <a:pt x="12863" y="27381"/>
                      <a:pt x="13550" y="27437"/>
                      <a:pt x="14235" y="27437"/>
                    </a:cubicBezTo>
                    <a:cubicBezTo>
                      <a:pt x="20474" y="27437"/>
                      <a:pt x="26588" y="22780"/>
                      <a:pt x="27920" y="16637"/>
                    </a:cubicBezTo>
                    <a:cubicBezTo>
                      <a:pt x="29474" y="9394"/>
                      <a:pt x="24186" y="1349"/>
                      <a:pt x="16792" y="196"/>
                    </a:cubicBezTo>
                    <a:cubicBezTo>
                      <a:pt x="16073" y="64"/>
                      <a:pt x="15351" y="0"/>
                      <a:pt x="146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2" name="Google Shape;2602;p25"/>
              <p:cNvSpPr/>
              <p:nvPr/>
            </p:nvSpPr>
            <p:spPr>
              <a:xfrm>
                <a:off x="-3601275" y="3169688"/>
                <a:ext cx="703650" cy="696000"/>
              </a:xfrm>
              <a:custGeom>
                <a:avLst/>
                <a:gdLst/>
                <a:ahLst/>
                <a:cxnLst/>
                <a:rect l="l" t="t" r="r" b="b"/>
                <a:pathLst>
                  <a:path w="28146" h="27840" extrusionOk="0">
                    <a:moveTo>
                      <a:pt x="14194" y="404"/>
                    </a:moveTo>
                    <a:cubicBezTo>
                      <a:pt x="14693" y="404"/>
                      <a:pt x="15193" y="434"/>
                      <a:pt x="15690" y="498"/>
                    </a:cubicBezTo>
                    <a:cubicBezTo>
                      <a:pt x="18396" y="873"/>
                      <a:pt x="20878" y="2026"/>
                      <a:pt x="22883" y="3906"/>
                    </a:cubicBezTo>
                    <a:cubicBezTo>
                      <a:pt x="24838" y="5736"/>
                      <a:pt x="26266" y="8092"/>
                      <a:pt x="26993" y="10673"/>
                    </a:cubicBezTo>
                    <a:cubicBezTo>
                      <a:pt x="27720" y="13280"/>
                      <a:pt x="27645" y="16062"/>
                      <a:pt x="26667" y="18593"/>
                    </a:cubicBezTo>
                    <a:cubicBezTo>
                      <a:pt x="25665" y="21174"/>
                      <a:pt x="23785" y="23405"/>
                      <a:pt x="21504" y="24959"/>
                    </a:cubicBezTo>
                    <a:cubicBezTo>
                      <a:pt x="19223" y="26488"/>
                      <a:pt x="16517" y="27415"/>
                      <a:pt x="13760" y="27440"/>
                    </a:cubicBezTo>
                    <a:cubicBezTo>
                      <a:pt x="13084" y="27440"/>
                      <a:pt x="12408" y="27390"/>
                      <a:pt x="11731" y="27265"/>
                    </a:cubicBezTo>
                    <a:lnTo>
                      <a:pt x="11731" y="27265"/>
                    </a:lnTo>
                    <a:cubicBezTo>
                      <a:pt x="11731" y="27265"/>
                      <a:pt x="11730" y="27265"/>
                      <a:pt x="11730" y="27265"/>
                    </a:cubicBezTo>
                    <a:cubicBezTo>
                      <a:pt x="11726" y="27264"/>
                      <a:pt x="11722" y="27263"/>
                      <a:pt x="11718" y="27263"/>
                    </a:cubicBezTo>
                    <a:lnTo>
                      <a:pt x="11718" y="27263"/>
                    </a:lnTo>
                    <a:cubicBezTo>
                      <a:pt x="8966" y="26784"/>
                      <a:pt x="6439" y="25332"/>
                      <a:pt x="4512" y="23330"/>
                    </a:cubicBezTo>
                    <a:cubicBezTo>
                      <a:pt x="2582" y="21325"/>
                      <a:pt x="1203" y="18768"/>
                      <a:pt x="702" y="16036"/>
                    </a:cubicBezTo>
                    <a:cubicBezTo>
                      <a:pt x="176" y="13280"/>
                      <a:pt x="627" y="10422"/>
                      <a:pt x="1955" y="7941"/>
                    </a:cubicBezTo>
                    <a:cubicBezTo>
                      <a:pt x="3258" y="5510"/>
                      <a:pt x="5289" y="3480"/>
                      <a:pt x="7695" y="2127"/>
                    </a:cubicBezTo>
                    <a:cubicBezTo>
                      <a:pt x="9667" y="1038"/>
                      <a:pt x="11925" y="404"/>
                      <a:pt x="14194" y="404"/>
                    </a:cubicBezTo>
                    <a:close/>
                    <a:moveTo>
                      <a:pt x="14133" y="0"/>
                    </a:moveTo>
                    <a:cubicBezTo>
                      <a:pt x="12534" y="0"/>
                      <a:pt x="10939" y="293"/>
                      <a:pt x="9424" y="873"/>
                    </a:cubicBezTo>
                    <a:cubicBezTo>
                      <a:pt x="6767" y="1876"/>
                      <a:pt x="4411" y="3681"/>
                      <a:pt x="2707" y="5961"/>
                    </a:cubicBezTo>
                    <a:cubicBezTo>
                      <a:pt x="1003" y="8267"/>
                      <a:pt x="0" y="11074"/>
                      <a:pt x="50" y="13956"/>
                    </a:cubicBezTo>
                    <a:cubicBezTo>
                      <a:pt x="126" y="16838"/>
                      <a:pt x="1153" y="19671"/>
                      <a:pt x="2832" y="21976"/>
                    </a:cubicBezTo>
                    <a:cubicBezTo>
                      <a:pt x="4537" y="24307"/>
                      <a:pt x="6868" y="26162"/>
                      <a:pt x="9574" y="27139"/>
                    </a:cubicBezTo>
                    <a:cubicBezTo>
                      <a:pt x="10251" y="27365"/>
                      <a:pt x="10928" y="27540"/>
                      <a:pt x="11629" y="27666"/>
                    </a:cubicBezTo>
                    <a:cubicBezTo>
                      <a:pt x="11629" y="27666"/>
                      <a:pt x="11629" y="27666"/>
                      <a:pt x="11629" y="27666"/>
                    </a:cubicBezTo>
                    <a:lnTo>
                      <a:pt x="11629" y="27666"/>
                    </a:lnTo>
                    <a:cubicBezTo>
                      <a:pt x="11634" y="27667"/>
                      <a:pt x="11639" y="27667"/>
                      <a:pt x="11643" y="27668"/>
                    </a:cubicBezTo>
                    <a:lnTo>
                      <a:pt x="11643" y="27668"/>
                    </a:lnTo>
                    <a:cubicBezTo>
                      <a:pt x="12329" y="27783"/>
                      <a:pt x="13020" y="27839"/>
                      <a:pt x="13711" y="27839"/>
                    </a:cubicBezTo>
                    <a:cubicBezTo>
                      <a:pt x="15845" y="27839"/>
                      <a:pt x="17972" y="27307"/>
                      <a:pt x="19900" y="26362"/>
                    </a:cubicBezTo>
                    <a:cubicBezTo>
                      <a:pt x="22457" y="25109"/>
                      <a:pt x="24662" y="23129"/>
                      <a:pt x="26116" y="20673"/>
                    </a:cubicBezTo>
                    <a:cubicBezTo>
                      <a:pt x="27569" y="18242"/>
                      <a:pt x="28146" y="15410"/>
                      <a:pt x="27795" y="12603"/>
                    </a:cubicBezTo>
                    <a:cubicBezTo>
                      <a:pt x="27444" y="9846"/>
                      <a:pt x="26291" y="7239"/>
                      <a:pt x="24562" y="5084"/>
                    </a:cubicBezTo>
                    <a:cubicBezTo>
                      <a:pt x="22807" y="2954"/>
                      <a:pt x="20477" y="1274"/>
                      <a:pt x="17795" y="523"/>
                    </a:cubicBezTo>
                    <a:cubicBezTo>
                      <a:pt x="16596" y="174"/>
                      <a:pt x="15363" y="0"/>
                      <a:pt x="1413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3" name="Google Shape;2603;p25"/>
              <p:cNvSpPr/>
              <p:nvPr/>
            </p:nvSpPr>
            <p:spPr>
              <a:xfrm>
                <a:off x="-3490800" y="3378188"/>
                <a:ext cx="142675" cy="142975"/>
              </a:xfrm>
              <a:custGeom>
                <a:avLst/>
                <a:gdLst/>
                <a:ahLst/>
                <a:cxnLst/>
                <a:rect l="l" t="t" r="r" b="b"/>
                <a:pathLst>
                  <a:path w="5707" h="5719" extrusionOk="0">
                    <a:moveTo>
                      <a:pt x="296" y="1"/>
                    </a:moveTo>
                    <a:cubicBezTo>
                      <a:pt x="118" y="1"/>
                      <a:pt x="1" y="271"/>
                      <a:pt x="193" y="378"/>
                    </a:cubicBezTo>
                    <a:cubicBezTo>
                      <a:pt x="1808" y="1291"/>
                      <a:pt x="3401" y="2182"/>
                      <a:pt x="5014" y="3072"/>
                    </a:cubicBezTo>
                    <a:lnTo>
                      <a:pt x="5014" y="3072"/>
                    </a:lnTo>
                    <a:cubicBezTo>
                      <a:pt x="3646" y="3720"/>
                      <a:pt x="2259" y="4369"/>
                      <a:pt x="895" y="5040"/>
                    </a:cubicBezTo>
                    <a:cubicBezTo>
                      <a:pt x="694" y="5140"/>
                      <a:pt x="469" y="5240"/>
                      <a:pt x="268" y="5341"/>
                    </a:cubicBezTo>
                    <a:cubicBezTo>
                      <a:pt x="54" y="5447"/>
                      <a:pt x="187" y="5718"/>
                      <a:pt x="370" y="5718"/>
                    </a:cubicBezTo>
                    <a:cubicBezTo>
                      <a:pt x="402" y="5718"/>
                      <a:pt x="435" y="5710"/>
                      <a:pt x="469" y="5691"/>
                    </a:cubicBezTo>
                    <a:lnTo>
                      <a:pt x="4930" y="3561"/>
                    </a:lnTo>
                    <a:cubicBezTo>
                      <a:pt x="5130" y="3461"/>
                      <a:pt x="5356" y="3361"/>
                      <a:pt x="5556" y="3260"/>
                    </a:cubicBezTo>
                    <a:cubicBezTo>
                      <a:pt x="5707" y="3185"/>
                      <a:pt x="5682" y="2985"/>
                      <a:pt x="5556" y="2909"/>
                    </a:cubicBezTo>
                    <a:lnTo>
                      <a:pt x="393" y="27"/>
                    </a:lnTo>
                    <a:cubicBezTo>
                      <a:pt x="360" y="9"/>
                      <a:pt x="327" y="1"/>
                      <a:pt x="2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25"/>
              <p:cNvSpPr/>
              <p:nvPr/>
            </p:nvSpPr>
            <p:spPr>
              <a:xfrm>
                <a:off x="-3156425" y="3378188"/>
                <a:ext cx="142675" cy="142975"/>
              </a:xfrm>
              <a:custGeom>
                <a:avLst/>
                <a:gdLst/>
                <a:ahLst/>
                <a:cxnLst/>
                <a:rect l="l" t="t" r="r" b="b"/>
                <a:pathLst>
                  <a:path w="5707" h="5719" extrusionOk="0">
                    <a:moveTo>
                      <a:pt x="5396" y="1"/>
                    </a:moveTo>
                    <a:cubicBezTo>
                      <a:pt x="5362" y="1"/>
                      <a:pt x="5326" y="9"/>
                      <a:pt x="5289" y="27"/>
                    </a:cubicBezTo>
                    <a:cubicBezTo>
                      <a:pt x="3585" y="980"/>
                      <a:pt x="1856" y="1932"/>
                      <a:pt x="126" y="2909"/>
                    </a:cubicBezTo>
                    <a:cubicBezTo>
                      <a:pt x="1" y="2985"/>
                      <a:pt x="1" y="3185"/>
                      <a:pt x="126" y="3260"/>
                    </a:cubicBezTo>
                    <a:cubicBezTo>
                      <a:pt x="1630" y="3962"/>
                      <a:pt x="3109" y="4689"/>
                      <a:pt x="4587" y="5391"/>
                    </a:cubicBezTo>
                    <a:cubicBezTo>
                      <a:pt x="4813" y="5491"/>
                      <a:pt x="5013" y="5591"/>
                      <a:pt x="5239" y="5691"/>
                    </a:cubicBezTo>
                    <a:cubicBezTo>
                      <a:pt x="5272" y="5710"/>
                      <a:pt x="5306" y="5718"/>
                      <a:pt x="5337" y="5718"/>
                    </a:cubicBezTo>
                    <a:cubicBezTo>
                      <a:pt x="5521" y="5718"/>
                      <a:pt x="5653" y="5447"/>
                      <a:pt x="5440" y="5341"/>
                    </a:cubicBezTo>
                    <a:cubicBezTo>
                      <a:pt x="3961" y="4639"/>
                      <a:pt x="2457" y="3912"/>
                      <a:pt x="978" y="3210"/>
                    </a:cubicBezTo>
                    <a:cubicBezTo>
                      <a:pt x="886" y="3164"/>
                      <a:pt x="788" y="3118"/>
                      <a:pt x="690" y="3072"/>
                    </a:cubicBezTo>
                    <a:lnTo>
                      <a:pt x="690" y="3072"/>
                    </a:lnTo>
                    <a:lnTo>
                      <a:pt x="5515" y="378"/>
                    </a:lnTo>
                    <a:cubicBezTo>
                      <a:pt x="5707" y="271"/>
                      <a:pt x="5590" y="1"/>
                      <a:pt x="53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25"/>
              <p:cNvSpPr/>
              <p:nvPr/>
            </p:nvSpPr>
            <p:spPr>
              <a:xfrm>
                <a:off x="-3308600" y="3208738"/>
                <a:ext cx="212700" cy="41950"/>
              </a:xfrm>
              <a:custGeom>
                <a:avLst/>
                <a:gdLst/>
                <a:ahLst/>
                <a:cxnLst/>
                <a:rect l="l" t="t" r="r" b="b"/>
                <a:pathLst>
                  <a:path w="8508" h="1678" extrusionOk="0">
                    <a:moveTo>
                      <a:pt x="3375" y="0"/>
                    </a:moveTo>
                    <a:cubicBezTo>
                      <a:pt x="2308" y="0"/>
                      <a:pt x="1240" y="169"/>
                      <a:pt x="223" y="515"/>
                    </a:cubicBezTo>
                    <a:cubicBezTo>
                      <a:pt x="0" y="604"/>
                      <a:pt x="75" y="931"/>
                      <a:pt x="271" y="931"/>
                    </a:cubicBezTo>
                    <a:cubicBezTo>
                      <a:pt x="295" y="931"/>
                      <a:pt x="321" y="926"/>
                      <a:pt x="349" y="916"/>
                    </a:cubicBezTo>
                    <a:cubicBezTo>
                      <a:pt x="1341" y="585"/>
                      <a:pt x="2378" y="420"/>
                      <a:pt x="3412" y="420"/>
                    </a:cubicBezTo>
                    <a:cubicBezTo>
                      <a:pt x="5043" y="420"/>
                      <a:pt x="6667" y="829"/>
                      <a:pt x="8093" y="1642"/>
                    </a:cubicBezTo>
                    <a:cubicBezTo>
                      <a:pt x="8134" y="1667"/>
                      <a:pt x="8173" y="1677"/>
                      <a:pt x="8209" y="1677"/>
                    </a:cubicBezTo>
                    <a:cubicBezTo>
                      <a:pt x="8397" y="1677"/>
                      <a:pt x="8507" y="1396"/>
                      <a:pt x="8318" y="1291"/>
                    </a:cubicBezTo>
                    <a:cubicBezTo>
                      <a:pt x="6818" y="440"/>
                      <a:pt x="5097" y="0"/>
                      <a:pt x="33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25"/>
              <p:cNvSpPr/>
              <p:nvPr/>
            </p:nvSpPr>
            <p:spPr>
              <a:xfrm>
                <a:off x="-3086875" y="3252288"/>
                <a:ext cx="13825" cy="10050"/>
              </a:xfrm>
              <a:custGeom>
                <a:avLst/>
                <a:gdLst/>
                <a:ahLst/>
                <a:cxnLst/>
                <a:rect l="l" t="t" r="r" b="b"/>
                <a:pathLst>
                  <a:path w="553" h="402" extrusionOk="0">
                    <a:moveTo>
                      <a:pt x="277" y="1"/>
                    </a:moveTo>
                    <a:cubicBezTo>
                      <a:pt x="1" y="1"/>
                      <a:pt x="1" y="402"/>
                      <a:pt x="277" y="402"/>
                    </a:cubicBezTo>
                    <a:cubicBezTo>
                      <a:pt x="552" y="402"/>
                      <a:pt x="552"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25"/>
              <p:cNvSpPr/>
              <p:nvPr/>
            </p:nvSpPr>
            <p:spPr>
              <a:xfrm>
                <a:off x="-3418325" y="3266538"/>
                <a:ext cx="24475" cy="31050"/>
              </a:xfrm>
              <a:custGeom>
                <a:avLst/>
                <a:gdLst/>
                <a:ahLst/>
                <a:cxnLst/>
                <a:rect l="l" t="t" r="r" b="b"/>
                <a:pathLst>
                  <a:path w="979" h="1242" extrusionOk="0">
                    <a:moveTo>
                      <a:pt x="746" y="522"/>
                    </a:moveTo>
                    <a:lnTo>
                      <a:pt x="746" y="522"/>
                    </a:lnTo>
                    <a:cubicBezTo>
                      <a:pt x="743" y="531"/>
                      <a:pt x="739" y="540"/>
                      <a:pt x="743" y="540"/>
                    </a:cubicBezTo>
                    <a:cubicBezTo>
                      <a:pt x="745" y="540"/>
                      <a:pt x="748" y="538"/>
                      <a:pt x="753" y="533"/>
                    </a:cubicBezTo>
                    <a:cubicBezTo>
                      <a:pt x="753" y="525"/>
                      <a:pt x="750" y="522"/>
                      <a:pt x="746" y="522"/>
                    </a:cubicBezTo>
                    <a:close/>
                    <a:moveTo>
                      <a:pt x="740" y="1"/>
                    </a:moveTo>
                    <a:cubicBezTo>
                      <a:pt x="690" y="1"/>
                      <a:pt x="640" y="20"/>
                      <a:pt x="602" y="57"/>
                    </a:cubicBezTo>
                    <a:cubicBezTo>
                      <a:pt x="352" y="333"/>
                      <a:pt x="151" y="634"/>
                      <a:pt x="26" y="984"/>
                    </a:cubicBezTo>
                    <a:cubicBezTo>
                      <a:pt x="1" y="1085"/>
                      <a:pt x="76" y="1210"/>
                      <a:pt x="176" y="1235"/>
                    </a:cubicBezTo>
                    <a:cubicBezTo>
                      <a:pt x="197" y="1239"/>
                      <a:pt x="217" y="1241"/>
                      <a:pt x="236" y="1241"/>
                    </a:cubicBezTo>
                    <a:cubicBezTo>
                      <a:pt x="333" y="1241"/>
                      <a:pt x="406" y="1189"/>
                      <a:pt x="427" y="1085"/>
                    </a:cubicBezTo>
                    <a:cubicBezTo>
                      <a:pt x="452" y="1060"/>
                      <a:pt x="452" y="1010"/>
                      <a:pt x="477" y="984"/>
                    </a:cubicBezTo>
                    <a:cubicBezTo>
                      <a:pt x="477" y="984"/>
                      <a:pt x="477" y="984"/>
                      <a:pt x="477" y="959"/>
                    </a:cubicBezTo>
                    <a:cubicBezTo>
                      <a:pt x="502" y="934"/>
                      <a:pt x="502" y="934"/>
                      <a:pt x="502" y="909"/>
                    </a:cubicBezTo>
                    <a:cubicBezTo>
                      <a:pt x="552" y="834"/>
                      <a:pt x="577" y="759"/>
                      <a:pt x="627" y="709"/>
                    </a:cubicBezTo>
                    <a:cubicBezTo>
                      <a:pt x="652" y="659"/>
                      <a:pt x="652" y="634"/>
                      <a:pt x="677" y="609"/>
                    </a:cubicBezTo>
                    <a:cubicBezTo>
                      <a:pt x="702" y="583"/>
                      <a:pt x="702" y="583"/>
                      <a:pt x="727" y="558"/>
                    </a:cubicBezTo>
                    <a:cubicBezTo>
                      <a:pt x="727" y="558"/>
                      <a:pt x="727" y="533"/>
                      <a:pt x="727" y="533"/>
                    </a:cubicBezTo>
                    <a:cubicBezTo>
                      <a:pt x="727" y="533"/>
                      <a:pt x="739" y="522"/>
                      <a:pt x="746" y="522"/>
                    </a:cubicBezTo>
                    <a:cubicBezTo>
                      <a:pt x="746" y="522"/>
                      <a:pt x="746" y="522"/>
                      <a:pt x="746" y="522"/>
                    </a:cubicBezTo>
                    <a:lnTo>
                      <a:pt x="746" y="522"/>
                    </a:lnTo>
                    <a:cubicBezTo>
                      <a:pt x="749" y="515"/>
                      <a:pt x="753" y="508"/>
                      <a:pt x="753" y="508"/>
                    </a:cubicBezTo>
                    <a:cubicBezTo>
                      <a:pt x="753" y="508"/>
                      <a:pt x="753" y="508"/>
                      <a:pt x="778" y="483"/>
                    </a:cubicBezTo>
                    <a:cubicBezTo>
                      <a:pt x="778" y="483"/>
                      <a:pt x="803" y="458"/>
                      <a:pt x="803" y="458"/>
                    </a:cubicBezTo>
                    <a:cubicBezTo>
                      <a:pt x="828" y="408"/>
                      <a:pt x="853" y="383"/>
                      <a:pt x="878" y="358"/>
                    </a:cubicBezTo>
                    <a:cubicBezTo>
                      <a:pt x="953" y="283"/>
                      <a:pt x="978" y="132"/>
                      <a:pt x="878" y="57"/>
                    </a:cubicBezTo>
                    <a:cubicBezTo>
                      <a:pt x="840" y="20"/>
                      <a:pt x="790" y="1"/>
                      <a:pt x="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8" name="Google Shape;2608;p25"/>
              <p:cNvSpPr/>
              <p:nvPr/>
            </p:nvSpPr>
            <p:spPr>
              <a:xfrm>
                <a:off x="-3395775" y="3272813"/>
                <a:ext cx="19450" cy="24625"/>
              </a:xfrm>
              <a:custGeom>
                <a:avLst/>
                <a:gdLst/>
                <a:ahLst/>
                <a:cxnLst/>
                <a:rect l="l" t="t" r="r" b="b"/>
                <a:pathLst>
                  <a:path w="778" h="985" extrusionOk="0">
                    <a:moveTo>
                      <a:pt x="542" y="0"/>
                    </a:moveTo>
                    <a:cubicBezTo>
                      <a:pt x="445" y="0"/>
                      <a:pt x="368" y="53"/>
                      <a:pt x="327" y="157"/>
                    </a:cubicBezTo>
                    <a:cubicBezTo>
                      <a:pt x="327" y="190"/>
                      <a:pt x="316" y="212"/>
                      <a:pt x="302" y="237"/>
                    </a:cubicBezTo>
                    <a:lnTo>
                      <a:pt x="302" y="237"/>
                    </a:lnTo>
                    <a:cubicBezTo>
                      <a:pt x="302" y="236"/>
                      <a:pt x="302" y="234"/>
                      <a:pt x="302" y="232"/>
                    </a:cubicBezTo>
                    <a:lnTo>
                      <a:pt x="302" y="232"/>
                    </a:lnTo>
                    <a:cubicBezTo>
                      <a:pt x="299" y="238"/>
                      <a:pt x="297" y="243"/>
                      <a:pt x="295" y="249"/>
                    </a:cubicBezTo>
                    <a:lnTo>
                      <a:pt x="295" y="249"/>
                    </a:lnTo>
                    <a:cubicBezTo>
                      <a:pt x="289" y="259"/>
                      <a:pt x="283" y="270"/>
                      <a:pt x="277" y="282"/>
                    </a:cubicBezTo>
                    <a:cubicBezTo>
                      <a:pt x="279" y="280"/>
                      <a:pt x="281" y="278"/>
                      <a:pt x="283" y="276"/>
                    </a:cubicBezTo>
                    <a:lnTo>
                      <a:pt x="283" y="276"/>
                    </a:lnTo>
                    <a:cubicBezTo>
                      <a:pt x="234" y="386"/>
                      <a:pt x="168" y="497"/>
                      <a:pt x="101" y="608"/>
                    </a:cubicBezTo>
                    <a:lnTo>
                      <a:pt x="126" y="558"/>
                    </a:lnTo>
                    <a:lnTo>
                      <a:pt x="126" y="558"/>
                    </a:lnTo>
                    <a:cubicBezTo>
                      <a:pt x="101" y="583"/>
                      <a:pt x="76" y="608"/>
                      <a:pt x="76" y="633"/>
                    </a:cubicBezTo>
                    <a:cubicBezTo>
                      <a:pt x="26" y="683"/>
                      <a:pt x="1" y="733"/>
                      <a:pt x="1" y="784"/>
                    </a:cubicBezTo>
                    <a:cubicBezTo>
                      <a:pt x="1" y="834"/>
                      <a:pt x="26" y="884"/>
                      <a:pt x="76" y="934"/>
                    </a:cubicBezTo>
                    <a:cubicBezTo>
                      <a:pt x="101" y="959"/>
                      <a:pt x="151" y="984"/>
                      <a:pt x="201" y="984"/>
                    </a:cubicBezTo>
                    <a:cubicBezTo>
                      <a:pt x="277" y="984"/>
                      <a:pt x="327" y="959"/>
                      <a:pt x="352" y="934"/>
                    </a:cubicBezTo>
                    <a:cubicBezTo>
                      <a:pt x="527" y="733"/>
                      <a:pt x="653" y="508"/>
                      <a:pt x="728" y="257"/>
                    </a:cubicBezTo>
                    <a:cubicBezTo>
                      <a:pt x="778" y="157"/>
                      <a:pt x="703" y="32"/>
                      <a:pt x="602" y="7"/>
                    </a:cubicBezTo>
                    <a:cubicBezTo>
                      <a:pt x="582" y="2"/>
                      <a:pt x="561" y="0"/>
                      <a:pt x="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9" name="Google Shape;2609;p25"/>
              <p:cNvSpPr/>
              <p:nvPr/>
            </p:nvSpPr>
            <p:spPr>
              <a:xfrm>
                <a:off x="-3564300" y="3463913"/>
                <a:ext cx="35350" cy="142275"/>
              </a:xfrm>
              <a:custGeom>
                <a:avLst/>
                <a:gdLst/>
                <a:ahLst/>
                <a:cxnLst/>
                <a:rect l="l" t="t" r="r" b="b"/>
                <a:pathLst>
                  <a:path w="1414" h="5691" extrusionOk="0">
                    <a:moveTo>
                      <a:pt x="442" y="1"/>
                    </a:moveTo>
                    <a:cubicBezTo>
                      <a:pt x="338" y="1"/>
                      <a:pt x="226" y="69"/>
                      <a:pt x="201" y="207"/>
                    </a:cubicBezTo>
                    <a:cubicBezTo>
                      <a:pt x="0" y="2012"/>
                      <a:pt x="276" y="3866"/>
                      <a:pt x="952" y="5546"/>
                    </a:cubicBezTo>
                    <a:cubicBezTo>
                      <a:pt x="993" y="5647"/>
                      <a:pt x="1082" y="5691"/>
                      <a:pt x="1168" y="5691"/>
                    </a:cubicBezTo>
                    <a:cubicBezTo>
                      <a:pt x="1295" y="5691"/>
                      <a:pt x="1413" y="5595"/>
                      <a:pt x="1353" y="5445"/>
                    </a:cubicBezTo>
                    <a:cubicBezTo>
                      <a:pt x="677" y="3791"/>
                      <a:pt x="426" y="1987"/>
                      <a:pt x="627" y="207"/>
                    </a:cubicBezTo>
                    <a:cubicBezTo>
                      <a:pt x="639" y="69"/>
                      <a:pt x="545" y="1"/>
                      <a:pt x="44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25"/>
              <p:cNvSpPr/>
              <p:nvPr/>
            </p:nvSpPr>
            <p:spPr>
              <a:xfrm>
                <a:off x="-3522950" y="3630738"/>
                <a:ext cx="13800" cy="10675"/>
              </a:xfrm>
              <a:custGeom>
                <a:avLst/>
                <a:gdLst/>
                <a:ahLst/>
                <a:cxnLst/>
                <a:rect l="l" t="t" r="r" b="b"/>
                <a:pathLst>
                  <a:path w="552" h="427" extrusionOk="0">
                    <a:moveTo>
                      <a:pt x="276" y="1"/>
                    </a:moveTo>
                    <a:cubicBezTo>
                      <a:pt x="0" y="1"/>
                      <a:pt x="0" y="427"/>
                      <a:pt x="276" y="427"/>
                    </a:cubicBezTo>
                    <a:cubicBezTo>
                      <a:pt x="526"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25"/>
              <p:cNvSpPr/>
              <p:nvPr/>
            </p:nvSpPr>
            <p:spPr>
              <a:xfrm>
                <a:off x="-3247900" y="3809313"/>
                <a:ext cx="17575" cy="24625"/>
              </a:xfrm>
              <a:custGeom>
                <a:avLst/>
                <a:gdLst/>
                <a:ahLst/>
                <a:cxnLst/>
                <a:rect l="l" t="t" r="r" b="b"/>
                <a:pathLst>
                  <a:path w="703" h="985" extrusionOk="0">
                    <a:moveTo>
                      <a:pt x="552" y="0"/>
                    </a:moveTo>
                    <a:cubicBezTo>
                      <a:pt x="502" y="0"/>
                      <a:pt x="427" y="0"/>
                      <a:pt x="377" y="25"/>
                    </a:cubicBezTo>
                    <a:cubicBezTo>
                      <a:pt x="352" y="51"/>
                      <a:pt x="301" y="101"/>
                      <a:pt x="301" y="151"/>
                    </a:cubicBezTo>
                    <a:cubicBezTo>
                      <a:pt x="277" y="224"/>
                      <a:pt x="252" y="298"/>
                      <a:pt x="228" y="371"/>
                    </a:cubicBezTo>
                    <a:lnTo>
                      <a:pt x="228" y="371"/>
                    </a:lnTo>
                    <a:cubicBezTo>
                      <a:pt x="186" y="450"/>
                      <a:pt x="143" y="513"/>
                      <a:pt x="101" y="577"/>
                    </a:cubicBezTo>
                    <a:lnTo>
                      <a:pt x="101" y="577"/>
                    </a:lnTo>
                    <a:cubicBezTo>
                      <a:pt x="84" y="594"/>
                      <a:pt x="68" y="610"/>
                      <a:pt x="51" y="627"/>
                    </a:cubicBezTo>
                    <a:cubicBezTo>
                      <a:pt x="26" y="652"/>
                      <a:pt x="1" y="727"/>
                      <a:pt x="1" y="777"/>
                    </a:cubicBezTo>
                    <a:cubicBezTo>
                      <a:pt x="1" y="827"/>
                      <a:pt x="26" y="878"/>
                      <a:pt x="51" y="928"/>
                    </a:cubicBezTo>
                    <a:cubicBezTo>
                      <a:pt x="101" y="965"/>
                      <a:pt x="157" y="984"/>
                      <a:pt x="211" y="984"/>
                    </a:cubicBezTo>
                    <a:cubicBezTo>
                      <a:pt x="264" y="984"/>
                      <a:pt x="314" y="965"/>
                      <a:pt x="352" y="928"/>
                    </a:cubicBezTo>
                    <a:cubicBezTo>
                      <a:pt x="527" y="727"/>
                      <a:pt x="652" y="502"/>
                      <a:pt x="702" y="276"/>
                    </a:cubicBezTo>
                    <a:cubicBezTo>
                      <a:pt x="702" y="201"/>
                      <a:pt x="702" y="151"/>
                      <a:pt x="677" y="101"/>
                    </a:cubicBezTo>
                    <a:cubicBezTo>
                      <a:pt x="652" y="76"/>
                      <a:pt x="602" y="25"/>
                      <a:pt x="5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25"/>
              <p:cNvSpPr/>
              <p:nvPr/>
            </p:nvSpPr>
            <p:spPr>
              <a:xfrm>
                <a:off x="-3219075" y="3804463"/>
                <a:ext cx="16325" cy="28050"/>
              </a:xfrm>
              <a:custGeom>
                <a:avLst/>
                <a:gdLst/>
                <a:ahLst/>
                <a:cxnLst/>
                <a:rect l="l" t="t" r="r" b="b"/>
                <a:pathLst>
                  <a:path w="653" h="1122" extrusionOk="0">
                    <a:moveTo>
                      <a:pt x="101" y="696"/>
                    </a:moveTo>
                    <a:cubicBezTo>
                      <a:pt x="96" y="706"/>
                      <a:pt x="92" y="714"/>
                      <a:pt x="89" y="720"/>
                    </a:cubicBezTo>
                    <a:lnTo>
                      <a:pt x="89" y="720"/>
                    </a:lnTo>
                    <a:cubicBezTo>
                      <a:pt x="101" y="720"/>
                      <a:pt x="101" y="715"/>
                      <a:pt x="101" y="696"/>
                    </a:cubicBezTo>
                    <a:close/>
                    <a:moveTo>
                      <a:pt x="417" y="0"/>
                    </a:moveTo>
                    <a:cubicBezTo>
                      <a:pt x="389" y="0"/>
                      <a:pt x="364" y="6"/>
                      <a:pt x="351" y="19"/>
                    </a:cubicBezTo>
                    <a:cubicBezTo>
                      <a:pt x="301" y="44"/>
                      <a:pt x="251" y="94"/>
                      <a:pt x="251" y="144"/>
                    </a:cubicBezTo>
                    <a:cubicBezTo>
                      <a:pt x="226" y="270"/>
                      <a:pt x="201" y="395"/>
                      <a:pt x="176" y="520"/>
                    </a:cubicBezTo>
                    <a:cubicBezTo>
                      <a:pt x="151" y="570"/>
                      <a:pt x="126" y="620"/>
                      <a:pt x="101" y="696"/>
                    </a:cubicBezTo>
                    <a:cubicBezTo>
                      <a:pt x="101" y="696"/>
                      <a:pt x="101" y="721"/>
                      <a:pt x="101" y="721"/>
                    </a:cubicBezTo>
                    <a:cubicBezTo>
                      <a:pt x="90" y="731"/>
                      <a:pt x="84" y="737"/>
                      <a:pt x="83" y="737"/>
                    </a:cubicBezTo>
                    <a:cubicBezTo>
                      <a:pt x="81" y="737"/>
                      <a:pt x="83" y="732"/>
                      <a:pt x="89" y="720"/>
                    </a:cubicBezTo>
                    <a:lnTo>
                      <a:pt x="89" y="720"/>
                    </a:lnTo>
                    <a:cubicBezTo>
                      <a:pt x="85" y="721"/>
                      <a:pt x="81" y="721"/>
                      <a:pt x="76" y="721"/>
                    </a:cubicBezTo>
                    <a:cubicBezTo>
                      <a:pt x="76" y="771"/>
                      <a:pt x="51" y="796"/>
                      <a:pt x="51" y="821"/>
                    </a:cubicBezTo>
                    <a:cubicBezTo>
                      <a:pt x="26" y="871"/>
                      <a:pt x="1" y="921"/>
                      <a:pt x="26" y="971"/>
                    </a:cubicBezTo>
                    <a:cubicBezTo>
                      <a:pt x="51" y="1021"/>
                      <a:pt x="76" y="1072"/>
                      <a:pt x="126" y="1097"/>
                    </a:cubicBezTo>
                    <a:cubicBezTo>
                      <a:pt x="159" y="1113"/>
                      <a:pt x="196" y="1122"/>
                      <a:pt x="231" y="1122"/>
                    </a:cubicBezTo>
                    <a:cubicBezTo>
                      <a:pt x="301" y="1122"/>
                      <a:pt x="368" y="1088"/>
                      <a:pt x="402" y="1021"/>
                    </a:cubicBezTo>
                    <a:cubicBezTo>
                      <a:pt x="527" y="796"/>
                      <a:pt x="602" y="520"/>
                      <a:pt x="652" y="270"/>
                    </a:cubicBezTo>
                    <a:cubicBezTo>
                      <a:pt x="652" y="194"/>
                      <a:pt x="652" y="144"/>
                      <a:pt x="627" y="94"/>
                    </a:cubicBezTo>
                    <a:cubicBezTo>
                      <a:pt x="602" y="69"/>
                      <a:pt x="552" y="19"/>
                      <a:pt x="502" y="19"/>
                    </a:cubicBezTo>
                    <a:cubicBezTo>
                      <a:pt x="477" y="6"/>
                      <a:pt x="445" y="0"/>
                      <a:pt x="4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25"/>
              <p:cNvSpPr/>
              <p:nvPr/>
            </p:nvSpPr>
            <p:spPr>
              <a:xfrm>
                <a:off x="-2954775" y="3494138"/>
                <a:ext cx="16425" cy="74100"/>
              </a:xfrm>
              <a:custGeom>
                <a:avLst/>
                <a:gdLst/>
                <a:ahLst/>
                <a:cxnLst/>
                <a:rect l="l" t="t" r="r" b="b"/>
                <a:pathLst>
                  <a:path w="657" h="2964" extrusionOk="0">
                    <a:moveTo>
                      <a:pt x="331" y="1"/>
                    </a:moveTo>
                    <a:cubicBezTo>
                      <a:pt x="231" y="1"/>
                      <a:pt x="105" y="101"/>
                      <a:pt x="130" y="201"/>
                    </a:cubicBezTo>
                    <a:cubicBezTo>
                      <a:pt x="231" y="1028"/>
                      <a:pt x="206" y="1881"/>
                      <a:pt x="30" y="2708"/>
                    </a:cubicBezTo>
                    <a:cubicBezTo>
                      <a:pt x="0" y="2858"/>
                      <a:pt x="133" y="2964"/>
                      <a:pt x="255" y="2964"/>
                    </a:cubicBezTo>
                    <a:cubicBezTo>
                      <a:pt x="336" y="2964"/>
                      <a:pt x="411" y="2918"/>
                      <a:pt x="431" y="2808"/>
                    </a:cubicBezTo>
                    <a:cubicBezTo>
                      <a:pt x="607" y="1956"/>
                      <a:pt x="657" y="1079"/>
                      <a:pt x="531" y="201"/>
                    </a:cubicBezTo>
                    <a:cubicBezTo>
                      <a:pt x="531" y="101"/>
                      <a:pt x="456" y="1"/>
                      <a:pt x="3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25"/>
              <p:cNvSpPr/>
              <p:nvPr/>
            </p:nvSpPr>
            <p:spPr>
              <a:xfrm>
                <a:off x="-2951525" y="3455913"/>
                <a:ext cx="13800" cy="10700"/>
              </a:xfrm>
              <a:custGeom>
                <a:avLst/>
                <a:gdLst/>
                <a:ahLst/>
                <a:cxnLst/>
                <a:rect l="l" t="t" r="r" b="b"/>
                <a:pathLst>
                  <a:path w="552" h="428"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25"/>
              <p:cNvSpPr/>
              <p:nvPr/>
            </p:nvSpPr>
            <p:spPr>
              <a:xfrm>
                <a:off x="-3473450" y="3558688"/>
                <a:ext cx="449275" cy="200525"/>
              </a:xfrm>
              <a:custGeom>
                <a:avLst/>
                <a:gdLst/>
                <a:ahLst/>
                <a:cxnLst/>
                <a:rect l="l" t="t" r="r" b="b"/>
                <a:pathLst>
                  <a:path w="17971" h="8021" extrusionOk="0">
                    <a:moveTo>
                      <a:pt x="176" y="0"/>
                    </a:moveTo>
                    <a:lnTo>
                      <a:pt x="176" y="0"/>
                    </a:lnTo>
                    <a:cubicBezTo>
                      <a:pt x="176" y="0"/>
                      <a:pt x="0" y="8020"/>
                      <a:pt x="8973" y="8020"/>
                    </a:cubicBezTo>
                    <a:cubicBezTo>
                      <a:pt x="17970" y="8020"/>
                      <a:pt x="16842" y="25"/>
                      <a:pt x="16842" y="25"/>
                    </a:cubicBezTo>
                    <a:lnTo>
                      <a:pt x="16842" y="25"/>
                    </a:lnTo>
                    <a:cubicBezTo>
                      <a:pt x="14548" y="36"/>
                      <a:pt x="12249" y="42"/>
                      <a:pt x="9948" y="42"/>
                    </a:cubicBezTo>
                    <a:cubicBezTo>
                      <a:pt x="6694" y="42"/>
                      <a:pt x="3435" y="3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25"/>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25"/>
              <p:cNvSpPr/>
              <p:nvPr/>
            </p:nvSpPr>
            <p:spPr>
              <a:xfrm>
                <a:off x="-3418825" y="3621863"/>
                <a:ext cx="332099" cy="134751"/>
              </a:xfrm>
              <a:custGeom>
                <a:avLst/>
                <a:gdLst/>
                <a:ahLst/>
                <a:cxnLst/>
                <a:rect l="l" t="t" r="r" b="b"/>
                <a:pathLst>
                  <a:path w="14212" h="6954" extrusionOk="0">
                    <a:moveTo>
                      <a:pt x="9619" y="1"/>
                    </a:moveTo>
                    <a:cubicBezTo>
                      <a:pt x="9115" y="1"/>
                      <a:pt x="8627" y="203"/>
                      <a:pt x="8221" y="487"/>
                    </a:cubicBezTo>
                    <a:cubicBezTo>
                      <a:pt x="7695" y="838"/>
                      <a:pt x="7294" y="1339"/>
                      <a:pt x="6893" y="1815"/>
                    </a:cubicBezTo>
                    <a:cubicBezTo>
                      <a:pt x="6066" y="988"/>
                      <a:pt x="5113" y="111"/>
                      <a:pt x="3935" y="111"/>
                    </a:cubicBezTo>
                    <a:cubicBezTo>
                      <a:pt x="2808" y="111"/>
                      <a:pt x="1855" y="938"/>
                      <a:pt x="1153" y="1815"/>
                    </a:cubicBezTo>
                    <a:cubicBezTo>
                      <a:pt x="727" y="2417"/>
                      <a:pt x="326" y="3043"/>
                      <a:pt x="1" y="3695"/>
                    </a:cubicBezTo>
                    <a:cubicBezTo>
                      <a:pt x="1" y="3695"/>
                      <a:pt x="2482" y="6953"/>
                      <a:pt x="6642" y="6953"/>
                    </a:cubicBezTo>
                    <a:cubicBezTo>
                      <a:pt x="10803" y="6953"/>
                      <a:pt x="14211" y="4146"/>
                      <a:pt x="14211" y="4146"/>
                    </a:cubicBezTo>
                    <a:cubicBezTo>
                      <a:pt x="13459" y="2793"/>
                      <a:pt x="12457" y="1615"/>
                      <a:pt x="11229" y="687"/>
                    </a:cubicBezTo>
                    <a:cubicBezTo>
                      <a:pt x="10853" y="387"/>
                      <a:pt x="10452" y="111"/>
                      <a:pt x="9976" y="36"/>
                    </a:cubicBezTo>
                    <a:cubicBezTo>
                      <a:pt x="9856" y="12"/>
                      <a:pt x="9737" y="1"/>
                      <a:pt x="96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25"/>
              <p:cNvSpPr/>
              <p:nvPr/>
            </p:nvSpPr>
            <p:spPr>
              <a:xfrm>
                <a:off x="-3354700" y="3649963"/>
                <a:ext cx="65475" cy="26700"/>
              </a:xfrm>
              <a:custGeom>
                <a:avLst/>
                <a:gdLst/>
                <a:ahLst/>
                <a:cxnLst/>
                <a:rect l="l" t="t" r="r" b="b"/>
                <a:pathLst>
                  <a:path w="2619" h="1068" extrusionOk="0">
                    <a:moveTo>
                      <a:pt x="1071" y="0"/>
                    </a:moveTo>
                    <a:cubicBezTo>
                      <a:pt x="686" y="0"/>
                      <a:pt x="288" y="176"/>
                      <a:pt x="87" y="510"/>
                    </a:cubicBezTo>
                    <a:cubicBezTo>
                      <a:pt x="0" y="684"/>
                      <a:pt x="143" y="833"/>
                      <a:pt x="288" y="833"/>
                    </a:cubicBezTo>
                    <a:cubicBezTo>
                      <a:pt x="352" y="833"/>
                      <a:pt x="417" y="804"/>
                      <a:pt x="463" y="735"/>
                    </a:cubicBezTo>
                    <a:cubicBezTo>
                      <a:pt x="588" y="526"/>
                      <a:pt x="836" y="422"/>
                      <a:pt x="1074" y="422"/>
                    </a:cubicBezTo>
                    <a:cubicBezTo>
                      <a:pt x="1122" y="422"/>
                      <a:pt x="1169" y="426"/>
                      <a:pt x="1215" y="435"/>
                    </a:cubicBezTo>
                    <a:cubicBezTo>
                      <a:pt x="1616" y="485"/>
                      <a:pt x="1942" y="760"/>
                      <a:pt x="2243" y="1011"/>
                    </a:cubicBezTo>
                    <a:cubicBezTo>
                      <a:pt x="2293" y="1049"/>
                      <a:pt x="2349" y="1067"/>
                      <a:pt x="2402" y="1067"/>
                    </a:cubicBezTo>
                    <a:cubicBezTo>
                      <a:pt x="2456" y="1067"/>
                      <a:pt x="2506" y="1049"/>
                      <a:pt x="2543" y="1011"/>
                    </a:cubicBezTo>
                    <a:cubicBezTo>
                      <a:pt x="2619" y="936"/>
                      <a:pt x="2619" y="785"/>
                      <a:pt x="2543" y="710"/>
                    </a:cubicBezTo>
                    <a:cubicBezTo>
                      <a:pt x="2167" y="384"/>
                      <a:pt x="1741" y="59"/>
                      <a:pt x="1215" y="8"/>
                    </a:cubicBezTo>
                    <a:cubicBezTo>
                      <a:pt x="1167" y="3"/>
                      <a:pt x="1119" y="0"/>
                      <a:pt x="10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25"/>
              <p:cNvSpPr/>
              <p:nvPr/>
            </p:nvSpPr>
            <p:spPr>
              <a:xfrm>
                <a:off x="-3291750" y="3690888"/>
                <a:ext cx="13175" cy="10050"/>
              </a:xfrm>
              <a:custGeom>
                <a:avLst/>
                <a:gdLst/>
                <a:ahLst/>
                <a:cxnLst/>
                <a:rect l="l" t="t" r="r" b="b"/>
                <a:pathLst>
                  <a:path w="527" h="402" extrusionOk="0">
                    <a:moveTo>
                      <a:pt x="251" y="1"/>
                    </a:moveTo>
                    <a:cubicBezTo>
                      <a:pt x="0" y="1"/>
                      <a:pt x="0" y="402"/>
                      <a:pt x="251" y="402"/>
                    </a:cubicBezTo>
                    <a:cubicBezTo>
                      <a:pt x="527" y="402"/>
                      <a:pt x="527"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25"/>
              <p:cNvSpPr/>
              <p:nvPr/>
            </p:nvSpPr>
            <p:spPr>
              <a:xfrm>
                <a:off x="-3191500" y="3646238"/>
                <a:ext cx="40125" cy="30550"/>
              </a:xfrm>
              <a:custGeom>
                <a:avLst/>
                <a:gdLst/>
                <a:ahLst/>
                <a:cxnLst/>
                <a:rect l="l" t="t" r="r" b="b"/>
                <a:pathLst>
                  <a:path w="1605" h="1222" extrusionOk="0">
                    <a:moveTo>
                      <a:pt x="223" y="1"/>
                    </a:moveTo>
                    <a:cubicBezTo>
                      <a:pt x="136" y="1"/>
                      <a:pt x="46" y="49"/>
                      <a:pt x="25" y="132"/>
                    </a:cubicBezTo>
                    <a:cubicBezTo>
                      <a:pt x="0" y="233"/>
                      <a:pt x="50" y="383"/>
                      <a:pt x="176" y="408"/>
                    </a:cubicBezTo>
                    <a:cubicBezTo>
                      <a:pt x="276" y="408"/>
                      <a:pt x="401" y="458"/>
                      <a:pt x="502" y="483"/>
                    </a:cubicBezTo>
                    <a:cubicBezTo>
                      <a:pt x="452" y="483"/>
                      <a:pt x="502" y="508"/>
                      <a:pt x="502" y="508"/>
                    </a:cubicBezTo>
                    <a:lnTo>
                      <a:pt x="552" y="508"/>
                    </a:lnTo>
                    <a:cubicBezTo>
                      <a:pt x="577" y="533"/>
                      <a:pt x="602" y="533"/>
                      <a:pt x="627" y="558"/>
                    </a:cubicBezTo>
                    <a:cubicBezTo>
                      <a:pt x="677" y="584"/>
                      <a:pt x="727" y="609"/>
                      <a:pt x="777" y="659"/>
                    </a:cubicBezTo>
                    <a:cubicBezTo>
                      <a:pt x="777" y="659"/>
                      <a:pt x="802" y="659"/>
                      <a:pt x="802" y="684"/>
                    </a:cubicBezTo>
                    <a:cubicBezTo>
                      <a:pt x="827" y="709"/>
                      <a:pt x="853" y="709"/>
                      <a:pt x="878" y="734"/>
                    </a:cubicBezTo>
                    <a:cubicBezTo>
                      <a:pt x="928" y="784"/>
                      <a:pt x="953" y="809"/>
                      <a:pt x="1003" y="859"/>
                    </a:cubicBezTo>
                    <a:cubicBezTo>
                      <a:pt x="1028" y="884"/>
                      <a:pt x="1028" y="909"/>
                      <a:pt x="1053" y="934"/>
                    </a:cubicBezTo>
                    <a:cubicBezTo>
                      <a:pt x="1078" y="934"/>
                      <a:pt x="1078" y="959"/>
                      <a:pt x="1078" y="959"/>
                    </a:cubicBezTo>
                    <a:cubicBezTo>
                      <a:pt x="1128" y="1010"/>
                      <a:pt x="1153" y="1060"/>
                      <a:pt x="1178" y="1110"/>
                    </a:cubicBezTo>
                    <a:cubicBezTo>
                      <a:pt x="1212" y="1177"/>
                      <a:pt x="1290" y="1221"/>
                      <a:pt x="1360" y="1221"/>
                    </a:cubicBezTo>
                    <a:cubicBezTo>
                      <a:pt x="1396" y="1221"/>
                      <a:pt x="1429" y="1210"/>
                      <a:pt x="1454" y="1185"/>
                    </a:cubicBezTo>
                    <a:cubicBezTo>
                      <a:pt x="1554" y="1135"/>
                      <a:pt x="1604" y="1010"/>
                      <a:pt x="1529" y="909"/>
                    </a:cubicBezTo>
                    <a:cubicBezTo>
                      <a:pt x="1279" y="433"/>
                      <a:pt x="802" y="82"/>
                      <a:pt x="276" y="7"/>
                    </a:cubicBezTo>
                    <a:cubicBezTo>
                      <a:pt x="259" y="3"/>
                      <a:pt x="241" y="1"/>
                      <a:pt x="2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25"/>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25"/>
              <p:cNvSpPr/>
              <p:nvPr/>
            </p:nvSpPr>
            <p:spPr>
              <a:xfrm>
                <a:off x="-3682725" y="3590013"/>
                <a:ext cx="156025" cy="205375"/>
              </a:xfrm>
              <a:custGeom>
                <a:avLst/>
                <a:gdLst/>
                <a:ahLst/>
                <a:cxnLst/>
                <a:rect l="l" t="t" r="r" b="b"/>
                <a:pathLst>
                  <a:path w="6241" h="8215" extrusionOk="0">
                    <a:moveTo>
                      <a:pt x="5965" y="0"/>
                    </a:moveTo>
                    <a:lnTo>
                      <a:pt x="5965" y="0"/>
                    </a:lnTo>
                    <a:cubicBezTo>
                      <a:pt x="4988" y="853"/>
                      <a:pt x="3810" y="1404"/>
                      <a:pt x="2732" y="2106"/>
                    </a:cubicBezTo>
                    <a:cubicBezTo>
                      <a:pt x="1704" y="2782"/>
                      <a:pt x="727" y="3685"/>
                      <a:pt x="351" y="4863"/>
                    </a:cubicBezTo>
                    <a:cubicBezTo>
                      <a:pt x="0" y="5940"/>
                      <a:pt x="326" y="7269"/>
                      <a:pt x="1228" y="7870"/>
                    </a:cubicBezTo>
                    <a:cubicBezTo>
                      <a:pt x="1328" y="7945"/>
                      <a:pt x="1429" y="7995"/>
                      <a:pt x="1529" y="8046"/>
                    </a:cubicBezTo>
                    <a:cubicBezTo>
                      <a:pt x="1795" y="8161"/>
                      <a:pt x="2075" y="8214"/>
                      <a:pt x="2357" y="8214"/>
                    </a:cubicBezTo>
                    <a:cubicBezTo>
                      <a:pt x="3113" y="8214"/>
                      <a:pt x="3882" y="7834"/>
                      <a:pt x="4411" y="7269"/>
                    </a:cubicBezTo>
                    <a:cubicBezTo>
                      <a:pt x="5138" y="6492"/>
                      <a:pt x="5489" y="5439"/>
                      <a:pt x="5740" y="4411"/>
                    </a:cubicBezTo>
                    <a:cubicBezTo>
                      <a:pt x="6065" y="2958"/>
                      <a:pt x="6241" y="1454"/>
                      <a:pt x="59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25"/>
              <p:cNvSpPr/>
              <p:nvPr/>
            </p:nvSpPr>
            <p:spPr>
              <a:xfrm>
                <a:off x="-3687125" y="3585363"/>
                <a:ext cx="162950" cy="215000"/>
              </a:xfrm>
              <a:custGeom>
                <a:avLst/>
                <a:gdLst/>
                <a:ahLst/>
                <a:cxnLst/>
                <a:rect l="l" t="t" r="r" b="b"/>
                <a:pathLst>
                  <a:path w="6518" h="8600" extrusionOk="0">
                    <a:moveTo>
                      <a:pt x="5991" y="578"/>
                    </a:moveTo>
                    <a:lnTo>
                      <a:pt x="5991" y="578"/>
                    </a:lnTo>
                    <a:cubicBezTo>
                      <a:pt x="6114" y="1460"/>
                      <a:pt x="6097" y="2374"/>
                      <a:pt x="5941" y="3269"/>
                    </a:cubicBezTo>
                    <a:cubicBezTo>
                      <a:pt x="5815" y="4146"/>
                      <a:pt x="5640" y="5024"/>
                      <a:pt x="5314" y="5851"/>
                    </a:cubicBezTo>
                    <a:cubicBezTo>
                      <a:pt x="5013" y="6628"/>
                      <a:pt x="4537" y="7379"/>
                      <a:pt x="3810" y="7806"/>
                    </a:cubicBezTo>
                    <a:cubicBezTo>
                      <a:pt x="3421" y="8042"/>
                      <a:pt x="2978" y="8186"/>
                      <a:pt x="2536" y="8186"/>
                    </a:cubicBezTo>
                    <a:cubicBezTo>
                      <a:pt x="2182" y="8186"/>
                      <a:pt x="1828" y="8093"/>
                      <a:pt x="1504" y="7881"/>
                    </a:cubicBezTo>
                    <a:lnTo>
                      <a:pt x="1504" y="7881"/>
                    </a:lnTo>
                    <a:cubicBezTo>
                      <a:pt x="1504" y="7881"/>
                      <a:pt x="1504" y="7881"/>
                      <a:pt x="1504" y="7881"/>
                    </a:cubicBezTo>
                    <a:cubicBezTo>
                      <a:pt x="853" y="7430"/>
                      <a:pt x="577" y="6602"/>
                      <a:pt x="602" y="5826"/>
                    </a:cubicBezTo>
                    <a:cubicBezTo>
                      <a:pt x="627" y="4948"/>
                      <a:pt x="1078" y="4171"/>
                      <a:pt x="1680" y="3570"/>
                    </a:cubicBezTo>
                    <a:cubicBezTo>
                      <a:pt x="2895" y="2285"/>
                      <a:pt x="4589" y="1653"/>
                      <a:pt x="5991" y="578"/>
                    </a:cubicBezTo>
                    <a:close/>
                    <a:moveTo>
                      <a:pt x="6150" y="1"/>
                    </a:moveTo>
                    <a:cubicBezTo>
                      <a:pt x="6091" y="1"/>
                      <a:pt x="6031" y="21"/>
                      <a:pt x="5991" y="61"/>
                    </a:cubicBezTo>
                    <a:cubicBezTo>
                      <a:pt x="4713" y="1114"/>
                      <a:pt x="3134" y="1715"/>
                      <a:pt x="1880" y="2793"/>
                    </a:cubicBezTo>
                    <a:cubicBezTo>
                      <a:pt x="803" y="3695"/>
                      <a:pt x="1" y="4973"/>
                      <a:pt x="201" y="6427"/>
                    </a:cubicBezTo>
                    <a:cubicBezTo>
                      <a:pt x="326" y="7152"/>
                      <a:pt x="676" y="7827"/>
                      <a:pt x="1300" y="8254"/>
                    </a:cubicBezTo>
                    <a:lnTo>
                      <a:pt x="1300" y="8254"/>
                    </a:lnTo>
                    <a:cubicBezTo>
                      <a:pt x="1301" y="8255"/>
                      <a:pt x="1302" y="8256"/>
                      <a:pt x="1304" y="8257"/>
                    </a:cubicBezTo>
                    <a:cubicBezTo>
                      <a:pt x="1304" y="8257"/>
                      <a:pt x="1304" y="8257"/>
                      <a:pt x="1304" y="8257"/>
                    </a:cubicBezTo>
                    <a:lnTo>
                      <a:pt x="1304" y="8257"/>
                    </a:lnTo>
                    <a:cubicBezTo>
                      <a:pt x="1309" y="8260"/>
                      <a:pt x="1313" y="8263"/>
                      <a:pt x="1318" y="8265"/>
                    </a:cubicBezTo>
                    <a:lnTo>
                      <a:pt x="1318" y="8265"/>
                    </a:lnTo>
                    <a:cubicBezTo>
                      <a:pt x="1694" y="8497"/>
                      <a:pt x="2104" y="8599"/>
                      <a:pt x="2516" y="8599"/>
                    </a:cubicBezTo>
                    <a:cubicBezTo>
                      <a:pt x="3419" y="8599"/>
                      <a:pt x="4330" y="8107"/>
                      <a:pt x="4913" y="7405"/>
                    </a:cubicBezTo>
                    <a:cubicBezTo>
                      <a:pt x="5865" y="6201"/>
                      <a:pt x="6216" y="4522"/>
                      <a:pt x="6392" y="3044"/>
                    </a:cubicBezTo>
                    <a:cubicBezTo>
                      <a:pt x="6517" y="2066"/>
                      <a:pt x="6517" y="1089"/>
                      <a:pt x="6342" y="136"/>
                    </a:cubicBezTo>
                    <a:cubicBezTo>
                      <a:pt x="6327" y="46"/>
                      <a:pt x="6239" y="1"/>
                      <a:pt x="61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25"/>
              <p:cNvSpPr/>
              <p:nvPr/>
            </p:nvSpPr>
            <p:spPr>
              <a:xfrm>
                <a:off x="-3657050" y="3696563"/>
                <a:ext cx="47650" cy="69900"/>
              </a:xfrm>
              <a:custGeom>
                <a:avLst/>
                <a:gdLst/>
                <a:ahLst/>
                <a:cxnLst/>
                <a:rect l="l" t="t" r="r" b="b"/>
                <a:pathLst>
                  <a:path w="1906" h="2796" extrusionOk="0">
                    <a:moveTo>
                      <a:pt x="785" y="0"/>
                    </a:moveTo>
                    <a:cubicBezTo>
                      <a:pt x="717" y="0"/>
                      <a:pt x="649" y="29"/>
                      <a:pt x="602" y="99"/>
                    </a:cubicBezTo>
                    <a:cubicBezTo>
                      <a:pt x="251" y="676"/>
                      <a:pt x="1" y="1403"/>
                      <a:pt x="301" y="2054"/>
                    </a:cubicBezTo>
                    <a:cubicBezTo>
                      <a:pt x="483" y="2457"/>
                      <a:pt x="939" y="2795"/>
                      <a:pt x="1398" y="2795"/>
                    </a:cubicBezTo>
                    <a:cubicBezTo>
                      <a:pt x="1510" y="2795"/>
                      <a:pt x="1622" y="2775"/>
                      <a:pt x="1730" y="2731"/>
                    </a:cubicBezTo>
                    <a:cubicBezTo>
                      <a:pt x="1830" y="2681"/>
                      <a:pt x="1905" y="2581"/>
                      <a:pt x="1855" y="2455"/>
                    </a:cubicBezTo>
                    <a:cubicBezTo>
                      <a:pt x="1835" y="2394"/>
                      <a:pt x="1748" y="2316"/>
                      <a:pt x="1663" y="2316"/>
                    </a:cubicBezTo>
                    <a:cubicBezTo>
                      <a:pt x="1643" y="2316"/>
                      <a:pt x="1623" y="2321"/>
                      <a:pt x="1605" y="2330"/>
                    </a:cubicBezTo>
                    <a:cubicBezTo>
                      <a:pt x="1533" y="2359"/>
                      <a:pt x="1460" y="2372"/>
                      <a:pt x="1387" y="2372"/>
                    </a:cubicBezTo>
                    <a:cubicBezTo>
                      <a:pt x="1077" y="2372"/>
                      <a:pt x="774" y="2133"/>
                      <a:pt x="652" y="1829"/>
                    </a:cubicBezTo>
                    <a:cubicBezTo>
                      <a:pt x="452" y="1327"/>
                      <a:pt x="702" y="751"/>
                      <a:pt x="978" y="300"/>
                    </a:cubicBezTo>
                    <a:cubicBezTo>
                      <a:pt x="1082" y="144"/>
                      <a:pt x="935" y="0"/>
                      <a:pt x="7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25"/>
              <p:cNvSpPr/>
              <p:nvPr/>
            </p:nvSpPr>
            <p:spPr>
              <a:xfrm>
                <a:off x="-3615700" y="3675213"/>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25"/>
              <p:cNvSpPr/>
              <p:nvPr/>
            </p:nvSpPr>
            <p:spPr>
              <a:xfrm>
                <a:off x="-3574325" y="3704663"/>
                <a:ext cx="17550" cy="25875"/>
              </a:xfrm>
              <a:custGeom>
                <a:avLst/>
                <a:gdLst/>
                <a:ahLst/>
                <a:cxnLst/>
                <a:rect l="l" t="t" r="r" b="b"/>
                <a:pathLst>
                  <a:path w="702" h="1035" extrusionOk="0">
                    <a:moveTo>
                      <a:pt x="476" y="1"/>
                    </a:moveTo>
                    <a:cubicBezTo>
                      <a:pt x="351" y="1"/>
                      <a:pt x="251" y="76"/>
                      <a:pt x="276" y="201"/>
                    </a:cubicBezTo>
                    <a:cubicBezTo>
                      <a:pt x="276" y="228"/>
                      <a:pt x="276" y="254"/>
                      <a:pt x="272" y="280"/>
                    </a:cubicBezTo>
                    <a:lnTo>
                      <a:pt x="272" y="280"/>
                    </a:lnTo>
                    <a:cubicBezTo>
                      <a:pt x="273" y="279"/>
                      <a:pt x="274" y="278"/>
                      <a:pt x="276" y="277"/>
                    </a:cubicBezTo>
                    <a:lnTo>
                      <a:pt x="276" y="277"/>
                    </a:lnTo>
                    <a:cubicBezTo>
                      <a:pt x="274" y="283"/>
                      <a:pt x="272" y="288"/>
                      <a:pt x="270" y="294"/>
                    </a:cubicBezTo>
                    <a:lnTo>
                      <a:pt x="270" y="294"/>
                    </a:lnTo>
                    <a:cubicBezTo>
                      <a:pt x="271" y="290"/>
                      <a:pt x="271" y="285"/>
                      <a:pt x="272" y="280"/>
                    </a:cubicBezTo>
                    <a:lnTo>
                      <a:pt x="272" y="280"/>
                    </a:lnTo>
                    <a:cubicBezTo>
                      <a:pt x="251" y="304"/>
                      <a:pt x="251" y="328"/>
                      <a:pt x="251" y="352"/>
                    </a:cubicBezTo>
                    <a:cubicBezTo>
                      <a:pt x="257" y="333"/>
                      <a:pt x="263" y="313"/>
                      <a:pt x="270" y="294"/>
                    </a:cubicBezTo>
                    <a:lnTo>
                      <a:pt x="270" y="294"/>
                    </a:lnTo>
                    <a:cubicBezTo>
                      <a:pt x="266" y="313"/>
                      <a:pt x="260" y="333"/>
                      <a:pt x="251" y="352"/>
                    </a:cubicBezTo>
                    <a:lnTo>
                      <a:pt x="251" y="352"/>
                    </a:lnTo>
                    <a:cubicBezTo>
                      <a:pt x="251" y="352"/>
                      <a:pt x="251" y="352"/>
                      <a:pt x="251" y="352"/>
                    </a:cubicBezTo>
                    <a:lnTo>
                      <a:pt x="251" y="352"/>
                    </a:lnTo>
                    <a:cubicBezTo>
                      <a:pt x="235" y="398"/>
                      <a:pt x="220" y="445"/>
                      <a:pt x="204" y="491"/>
                    </a:cubicBezTo>
                    <a:lnTo>
                      <a:pt x="204" y="491"/>
                    </a:lnTo>
                    <a:cubicBezTo>
                      <a:pt x="178" y="537"/>
                      <a:pt x="144" y="589"/>
                      <a:pt x="125" y="627"/>
                    </a:cubicBezTo>
                    <a:lnTo>
                      <a:pt x="125" y="627"/>
                    </a:lnTo>
                    <a:cubicBezTo>
                      <a:pt x="109" y="644"/>
                      <a:pt x="92" y="661"/>
                      <a:pt x="75" y="678"/>
                    </a:cubicBezTo>
                    <a:cubicBezTo>
                      <a:pt x="0" y="753"/>
                      <a:pt x="0" y="903"/>
                      <a:pt x="75" y="978"/>
                    </a:cubicBezTo>
                    <a:cubicBezTo>
                      <a:pt x="113" y="1016"/>
                      <a:pt x="169" y="1035"/>
                      <a:pt x="226" y="1035"/>
                    </a:cubicBezTo>
                    <a:cubicBezTo>
                      <a:pt x="282" y="1035"/>
                      <a:pt x="338" y="1016"/>
                      <a:pt x="376" y="978"/>
                    </a:cubicBezTo>
                    <a:cubicBezTo>
                      <a:pt x="576" y="778"/>
                      <a:pt x="702" y="477"/>
                      <a:pt x="677" y="201"/>
                    </a:cubicBezTo>
                    <a:cubicBezTo>
                      <a:pt x="677" y="101"/>
                      <a:pt x="576" y="1"/>
                      <a:pt x="4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25"/>
              <p:cNvSpPr/>
              <p:nvPr/>
            </p:nvSpPr>
            <p:spPr>
              <a:xfrm>
                <a:off x="-3001025" y="3590013"/>
                <a:ext cx="156675" cy="205375"/>
              </a:xfrm>
              <a:custGeom>
                <a:avLst/>
                <a:gdLst/>
                <a:ahLst/>
                <a:cxnLst/>
                <a:rect l="l" t="t" r="r" b="b"/>
                <a:pathLst>
                  <a:path w="6267" h="8215" extrusionOk="0">
                    <a:moveTo>
                      <a:pt x="301" y="0"/>
                    </a:moveTo>
                    <a:lnTo>
                      <a:pt x="301" y="0"/>
                    </a:lnTo>
                    <a:cubicBezTo>
                      <a:pt x="0" y="1454"/>
                      <a:pt x="201" y="2958"/>
                      <a:pt x="527" y="4411"/>
                    </a:cubicBezTo>
                    <a:cubicBezTo>
                      <a:pt x="777" y="5439"/>
                      <a:pt x="1128" y="6492"/>
                      <a:pt x="1855" y="7269"/>
                    </a:cubicBezTo>
                    <a:cubicBezTo>
                      <a:pt x="2384" y="7834"/>
                      <a:pt x="3153" y="8214"/>
                      <a:pt x="3909" y="8214"/>
                    </a:cubicBezTo>
                    <a:cubicBezTo>
                      <a:pt x="4191" y="8214"/>
                      <a:pt x="4472" y="8161"/>
                      <a:pt x="4737" y="8046"/>
                    </a:cubicBezTo>
                    <a:cubicBezTo>
                      <a:pt x="4838" y="7995"/>
                      <a:pt x="4938" y="7945"/>
                      <a:pt x="5038" y="7870"/>
                    </a:cubicBezTo>
                    <a:cubicBezTo>
                      <a:pt x="5940" y="7269"/>
                      <a:pt x="6266" y="5940"/>
                      <a:pt x="5915" y="4863"/>
                    </a:cubicBezTo>
                    <a:cubicBezTo>
                      <a:pt x="5539" y="3685"/>
                      <a:pt x="4562" y="2782"/>
                      <a:pt x="3534" y="2106"/>
                    </a:cubicBezTo>
                    <a:cubicBezTo>
                      <a:pt x="2457" y="1404"/>
                      <a:pt x="1279" y="853"/>
                      <a:pt x="3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25"/>
              <p:cNvSpPr/>
              <p:nvPr/>
            </p:nvSpPr>
            <p:spPr>
              <a:xfrm>
                <a:off x="-3006675" y="3585363"/>
                <a:ext cx="168525" cy="215150"/>
              </a:xfrm>
              <a:custGeom>
                <a:avLst/>
                <a:gdLst/>
                <a:ahLst/>
                <a:cxnLst/>
                <a:rect l="l" t="t" r="r" b="b"/>
                <a:pathLst>
                  <a:path w="6741" h="8606" extrusionOk="0">
                    <a:moveTo>
                      <a:pt x="671" y="577"/>
                    </a:moveTo>
                    <a:cubicBezTo>
                      <a:pt x="2056" y="1653"/>
                      <a:pt x="3773" y="2284"/>
                      <a:pt x="4988" y="3570"/>
                    </a:cubicBezTo>
                    <a:cubicBezTo>
                      <a:pt x="5565" y="4171"/>
                      <a:pt x="6041" y="4948"/>
                      <a:pt x="6066" y="5826"/>
                    </a:cubicBezTo>
                    <a:cubicBezTo>
                      <a:pt x="6091" y="6602"/>
                      <a:pt x="5815" y="7430"/>
                      <a:pt x="5164" y="7881"/>
                    </a:cubicBezTo>
                    <a:cubicBezTo>
                      <a:pt x="5164" y="7881"/>
                      <a:pt x="5164" y="7881"/>
                      <a:pt x="5164" y="7881"/>
                    </a:cubicBezTo>
                    <a:lnTo>
                      <a:pt x="5164" y="7881"/>
                    </a:lnTo>
                    <a:cubicBezTo>
                      <a:pt x="4836" y="8084"/>
                      <a:pt x="4478" y="8175"/>
                      <a:pt x="4119" y="8175"/>
                    </a:cubicBezTo>
                    <a:cubicBezTo>
                      <a:pt x="3682" y="8175"/>
                      <a:pt x="3244" y="8040"/>
                      <a:pt x="2858" y="7806"/>
                    </a:cubicBezTo>
                    <a:cubicBezTo>
                      <a:pt x="2131" y="7379"/>
                      <a:pt x="1655" y="6628"/>
                      <a:pt x="1354" y="5851"/>
                    </a:cubicBezTo>
                    <a:cubicBezTo>
                      <a:pt x="1028" y="5024"/>
                      <a:pt x="853" y="4146"/>
                      <a:pt x="703" y="3269"/>
                    </a:cubicBezTo>
                    <a:cubicBezTo>
                      <a:pt x="568" y="2374"/>
                      <a:pt x="534" y="1459"/>
                      <a:pt x="671" y="577"/>
                    </a:cubicBezTo>
                    <a:close/>
                    <a:moveTo>
                      <a:pt x="507" y="1"/>
                    </a:moveTo>
                    <a:cubicBezTo>
                      <a:pt x="420" y="1"/>
                      <a:pt x="342" y="46"/>
                      <a:pt x="327" y="136"/>
                    </a:cubicBezTo>
                    <a:cubicBezTo>
                      <a:pt x="1" y="1816"/>
                      <a:pt x="226" y="3520"/>
                      <a:pt x="678" y="5149"/>
                    </a:cubicBezTo>
                    <a:cubicBezTo>
                      <a:pt x="1054" y="6527"/>
                      <a:pt x="1780" y="7906"/>
                      <a:pt x="3184" y="8432"/>
                    </a:cubicBezTo>
                    <a:cubicBezTo>
                      <a:pt x="3487" y="8547"/>
                      <a:pt x="3802" y="8605"/>
                      <a:pt x="4115" y="8605"/>
                    </a:cubicBezTo>
                    <a:cubicBezTo>
                      <a:pt x="4546" y="8605"/>
                      <a:pt x="4971" y="8494"/>
                      <a:pt x="5347" y="8267"/>
                    </a:cubicBezTo>
                    <a:lnTo>
                      <a:pt x="5347" y="8267"/>
                    </a:lnTo>
                    <a:cubicBezTo>
                      <a:pt x="5353" y="8264"/>
                      <a:pt x="5359" y="8261"/>
                      <a:pt x="5364" y="8257"/>
                    </a:cubicBezTo>
                    <a:lnTo>
                      <a:pt x="5364" y="8257"/>
                    </a:lnTo>
                    <a:cubicBezTo>
                      <a:pt x="5364" y="8257"/>
                      <a:pt x="5364" y="8257"/>
                      <a:pt x="5364" y="8257"/>
                    </a:cubicBezTo>
                    <a:cubicBezTo>
                      <a:pt x="5368" y="8254"/>
                      <a:pt x="5372" y="8251"/>
                      <a:pt x="5376" y="8248"/>
                    </a:cubicBezTo>
                    <a:lnTo>
                      <a:pt x="5376" y="8248"/>
                    </a:lnTo>
                    <a:cubicBezTo>
                      <a:pt x="6469" y="7468"/>
                      <a:pt x="6741" y="5921"/>
                      <a:pt x="6242" y="4723"/>
                    </a:cubicBezTo>
                    <a:cubicBezTo>
                      <a:pt x="5690" y="3319"/>
                      <a:pt x="4387" y="2392"/>
                      <a:pt x="3109" y="1640"/>
                    </a:cubicBezTo>
                    <a:cubicBezTo>
                      <a:pt x="2282" y="1139"/>
                      <a:pt x="1429" y="688"/>
                      <a:pt x="678" y="61"/>
                    </a:cubicBezTo>
                    <a:cubicBezTo>
                      <a:pt x="627" y="21"/>
                      <a:pt x="565" y="1"/>
                      <a:pt x="5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25"/>
              <p:cNvSpPr/>
              <p:nvPr/>
            </p:nvSpPr>
            <p:spPr>
              <a:xfrm>
                <a:off x="-2917700" y="3696563"/>
                <a:ext cx="47650" cy="69900"/>
              </a:xfrm>
              <a:custGeom>
                <a:avLst/>
                <a:gdLst/>
                <a:ahLst/>
                <a:cxnLst/>
                <a:rect l="l" t="t" r="r" b="b"/>
                <a:pathLst>
                  <a:path w="1906" h="2796" extrusionOk="0">
                    <a:moveTo>
                      <a:pt x="1113" y="0"/>
                    </a:moveTo>
                    <a:cubicBezTo>
                      <a:pt x="971" y="0"/>
                      <a:pt x="824" y="144"/>
                      <a:pt x="928" y="300"/>
                    </a:cubicBezTo>
                    <a:cubicBezTo>
                      <a:pt x="1204" y="751"/>
                      <a:pt x="1454" y="1327"/>
                      <a:pt x="1254" y="1829"/>
                    </a:cubicBezTo>
                    <a:cubicBezTo>
                      <a:pt x="1132" y="2133"/>
                      <a:pt x="830" y="2372"/>
                      <a:pt x="519" y="2372"/>
                    </a:cubicBezTo>
                    <a:cubicBezTo>
                      <a:pt x="446" y="2372"/>
                      <a:pt x="373" y="2359"/>
                      <a:pt x="302" y="2330"/>
                    </a:cubicBezTo>
                    <a:cubicBezTo>
                      <a:pt x="274" y="2319"/>
                      <a:pt x="247" y="2314"/>
                      <a:pt x="220" y="2314"/>
                    </a:cubicBezTo>
                    <a:cubicBezTo>
                      <a:pt x="126" y="2314"/>
                      <a:pt x="45" y="2377"/>
                      <a:pt x="26" y="2455"/>
                    </a:cubicBezTo>
                    <a:cubicBezTo>
                      <a:pt x="1" y="2581"/>
                      <a:pt x="76" y="2681"/>
                      <a:pt x="176" y="2731"/>
                    </a:cubicBezTo>
                    <a:cubicBezTo>
                      <a:pt x="284" y="2775"/>
                      <a:pt x="395" y="2795"/>
                      <a:pt x="506" y="2795"/>
                    </a:cubicBezTo>
                    <a:cubicBezTo>
                      <a:pt x="959" y="2795"/>
                      <a:pt x="1403" y="2457"/>
                      <a:pt x="1605" y="2054"/>
                    </a:cubicBezTo>
                    <a:cubicBezTo>
                      <a:pt x="1906" y="1403"/>
                      <a:pt x="1630" y="676"/>
                      <a:pt x="1279" y="99"/>
                    </a:cubicBezTo>
                    <a:cubicBezTo>
                      <a:pt x="1240" y="29"/>
                      <a:pt x="1177" y="0"/>
                      <a:pt x="11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25"/>
              <p:cNvSpPr/>
              <p:nvPr/>
            </p:nvSpPr>
            <p:spPr>
              <a:xfrm>
                <a:off x="-2925200" y="36752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25"/>
              <p:cNvSpPr/>
              <p:nvPr/>
            </p:nvSpPr>
            <p:spPr>
              <a:xfrm>
                <a:off x="-2970325" y="3704663"/>
                <a:ext cx="17575" cy="25875"/>
              </a:xfrm>
              <a:custGeom>
                <a:avLst/>
                <a:gdLst/>
                <a:ahLst/>
                <a:cxnLst/>
                <a:rect l="l" t="t" r="r" b="b"/>
                <a:pathLst>
                  <a:path w="703" h="1035" extrusionOk="0">
                    <a:moveTo>
                      <a:pt x="226" y="1"/>
                    </a:moveTo>
                    <a:cubicBezTo>
                      <a:pt x="101" y="1"/>
                      <a:pt x="26" y="76"/>
                      <a:pt x="26" y="201"/>
                    </a:cubicBezTo>
                    <a:cubicBezTo>
                      <a:pt x="1" y="477"/>
                      <a:pt x="126" y="778"/>
                      <a:pt x="326" y="978"/>
                    </a:cubicBezTo>
                    <a:cubicBezTo>
                      <a:pt x="364" y="1016"/>
                      <a:pt x="420" y="1035"/>
                      <a:pt x="477" y="1035"/>
                    </a:cubicBezTo>
                    <a:cubicBezTo>
                      <a:pt x="533" y="1035"/>
                      <a:pt x="590" y="1016"/>
                      <a:pt x="627" y="978"/>
                    </a:cubicBezTo>
                    <a:cubicBezTo>
                      <a:pt x="702" y="878"/>
                      <a:pt x="702" y="753"/>
                      <a:pt x="627" y="678"/>
                    </a:cubicBezTo>
                    <a:cubicBezTo>
                      <a:pt x="610" y="661"/>
                      <a:pt x="594" y="644"/>
                      <a:pt x="577" y="627"/>
                    </a:cubicBezTo>
                    <a:cubicBezTo>
                      <a:pt x="541" y="591"/>
                      <a:pt x="518" y="542"/>
                      <a:pt x="498" y="498"/>
                    </a:cubicBezTo>
                    <a:lnTo>
                      <a:pt x="498" y="498"/>
                    </a:lnTo>
                    <a:cubicBezTo>
                      <a:pt x="499" y="499"/>
                      <a:pt x="500" y="501"/>
                      <a:pt x="502" y="502"/>
                    </a:cubicBezTo>
                    <a:cubicBezTo>
                      <a:pt x="499" y="499"/>
                      <a:pt x="497" y="495"/>
                      <a:pt x="495" y="491"/>
                    </a:cubicBezTo>
                    <a:lnTo>
                      <a:pt x="495" y="491"/>
                    </a:lnTo>
                    <a:cubicBezTo>
                      <a:pt x="489" y="477"/>
                      <a:pt x="483" y="464"/>
                      <a:pt x="477" y="452"/>
                    </a:cubicBezTo>
                    <a:lnTo>
                      <a:pt x="477" y="452"/>
                    </a:lnTo>
                    <a:cubicBezTo>
                      <a:pt x="477" y="452"/>
                      <a:pt x="477" y="454"/>
                      <a:pt x="477" y="457"/>
                    </a:cubicBezTo>
                    <a:lnTo>
                      <a:pt x="477" y="457"/>
                    </a:lnTo>
                    <a:cubicBezTo>
                      <a:pt x="461" y="419"/>
                      <a:pt x="453" y="381"/>
                      <a:pt x="444" y="343"/>
                    </a:cubicBezTo>
                    <a:lnTo>
                      <a:pt x="444" y="343"/>
                    </a:lnTo>
                    <a:cubicBezTo>
                      <a:pt x="446" y="346"/>
                      <a:pt x="449" y="349"/>
                      <a:pt x="452" y="352"/>
                    </a:cubicBezTo>
                    <a:cubicBezTo>
                      <a:pt x="446" y="341"/>
                      <a:pt x="442" y="330"/>
                      <a:pt x="439" y="319"/>
                    </a:cubicBezTo>
                    <a:lnTo>
                      <a:pt x="439" y="319"/>
                    </a:lnTo>
                    <a:cubicBezTo>
                      <a:pt x="437" y="313"/>
                      <a:pt x="435" y="306"/>
                      <a:pt x="434" y="300"/>
                    </a:cubicBezTo>
                    <a:lnTo>
                      <a:pt x="434" y="300"/>
                    </a:lnTo>
                    <a:cubicBezTo>
                      <a:pt x="427" y="267"/>
                      <a:pt x="427" y="234"/>
                      <a:pt x="427" y="201"/>
                    </a:cubicBezTo>
                    <a:cubicBezTo>
                      <a:pt x="427" y="101"/>
                      <a:pt x="326" y="1"/>
                      <a:pt x="2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5"/>
        <p:cNvGrpSpPr/>
        <p:nvPr/>
      </p:nvGrpSpPr>
      <p:grpSpPr>
        <a:xfrm>
          <a:off x="0" y="0"/>
          <a:ext cx="0" cy="0"/>
          <a:chOff x="0" y="0"/>
          <a:chExt cx="0" cy="0"/>
        </a:xfrm>
      </p:grpSpPr>
      <p:grpSp>
        <p:nvGrpSpPr>
          <p:cNvPr id="2636" name="Google Shape;2636;p26"/>
          <p:cNvGrpSpPr/>
          <p:nvPr/>
        </p:nvGrpSpPr>
        <p:grpSpPr>
          <a:xfrm>
            <a:off x="1713600" y="625950"/>
            <a:ext cx="5716800" cy="3891600"/>
            <a:chOff x="1713600" y="625950"/>
            <a:chExt cx="5716800" cy="3891600"/>
          </a:xfrm>
        </p:grpSpPr>
        <p:sp>
          <p:nvSpPr>
            <p:cNvPr id="2637" name="Google Shape;2637;p26"/>
            <p:cNvSpPr/>
            <p:nvPr/>
          </p:nvSpPr>
          <p:spPr>
            <a:xfrm>
              <a:off x="1713600" y="625950"/>
              <a:ext cx="5716800" cy="3891600"/>
            </a:xfrm>
            <a:prstGeom prst="rect">
              <a:avLst/>
            </a:prstGeom>
            <a:solidFill>
              <a:schemeClr val="accent4"/>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26"/>
            <p:cNvSpPr/>
            <p:nvPr/>
          </p:nvSpPr>
          <p:spPr>
            <a:xfrm>
              <a:off x="1713600" y="625950"/>
              <a:ext cx="5716800" cy="4983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26"/>
            <p:cNvSpPr/>
            <p:nvPr/>
          </p:nvSpPr>
          <p:spPr>
            <a:xfrm>
              <a:off x="19896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26"/>
            <p:cNvSpPr/>
            <p:nvPr/>
          </p:nvSpPr>
          <p:spPr>
            <a:xfrm>
              <a:off x="22850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26"/>
            <p:cNvSpPr/>
            <p:nvPr/>
          </p:nvSpPr>
          <p:spPr>
            <a:xfrm>
              <a:off x="25804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42" name="Google Shape;2642;p26"/>
          <p:cNvSpPr txBox="1">
            <a:spLocks noGrp="1"/>
          </p:cNvSpPr>
          <p:nvPr>
            <p:ph type="subTitle" idx="1"/>
          </p:nvPr>
        </p:nvSpPr>
        <p:spPr>
          <a:xfrm>
            <a:off x="2135550" y="1346791"/>
            <a:ext cx="4872900" cy="2941674"/>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1400"/>
              <a:buNone/>
            </a:pPr>
            <a:r>
              <a:rPr lang="tr-TR" sz="1600">
                <a:solidFill>
                  <a:schemeClr val="dk2"/>
                </a:solidFill>
              </a:rPr>
              <a:t>Sosyal zorbalık;</a:t>
            </a:r>
            <a:endParaRPr/>
          </a:p>
          <a:p>
            <a:pPr marL="0" lvl="0" indent="0" algn="just" rtl="0">
              <a:lnSpc>
                <a:spcPct val="100000"/>
              </a:lnSpc>
              <a:spcBef>
                <a:spcPts val="0"/>
              </a:spcBef>
              <a:spcAft>
                <a:spcPts val="0"/>
              </a:spcAft>
              <a:buSzPts val="1400"/>
              <a:buNone/>
            </a:pPr>
            <a:endParaRPr sz="1600"/>
          </a:p>
          <a:p>
            <a:pPr marL="0" lvl="0" indent="0" algn="just" rtl="0">
              <a:lnSpc>
                <a:spcPct val="100000"/>
              </a:lnSpc>
              <a:spcBef>
                <a:spcPts val="0"/>
              </a:spcBef>
              <a:spcAft>
                <a:spcPts val="0"/>
              </a:spcAft>
              <a:buSzPts val="1400"/>
              <a:buNone/>
            </a:pPr>
            <a:r>
              <a:rPr lang="tr-TR" sz="1600"/>
              <a:t>Yokmuş gibi davranma, dışlama, dedikodu yapma, utandırma, ayrımcılık yapma, oyunlara almama gibi davranışların bir ya da daha fazla öğrenci tarafından başka bir öğrenciye sürekli olarak uygulanmasıdır.</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sp>
        <p:nvSpPr>
          <p:cNvPr id="2647" name="Google Shape;2647;p27"/>
          <p:cNvSpPr/>
          <p:nvPr/>
        </p:nvSpPr>
        <p:spPr>
          <a:xfrm>
            <a:off x="6001575" y="1406050"/>
            <a:ext cx="954300" cy="9543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27"/>
          <p:cNvSpPr txBox="1">
            <a:spLocks noGrp="1"/>
          </p:cNvSpPr>
          <p:nvPr>
            <p:ph type="title"/>
          </p:nvPr>
        </p:nvSpPr>
        <p:spPr>
          <a:xfrm>
            <a:off x="4526625" y="2542824"/>
            <a:ext cx="3904200" cy="1604499"/>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tr-TR"/>
              <a:t>SİBER (SANAL)</a:t>
            </a:r>
            <a:br>
              <a:rPr lang="tr-TR"/>
            </a:br>
            <a:r>
              <a:rPr lang="tr-TR">
                <a:solidFill>
                  <a:schemeClr val="dk1"/>
                </a:solidFill>
              </a:rPr>
              <a:t>ZORBALIK</a:t>
            </a:r>
            <a:endParaRPr>
              <a:solidFill>
                <a:schemeClr val="dk1"/>
              </a:solidFill>
            </a:endParaRPr>
          </a:p>
        </p:txBody>
      </p:sp>
      <p:sp>
        <p:nvSpPr>
          <p:cNvPr id="2649" name="Google Shape;2649;p27"/>
          <p:cNvSpPr txBox="1">
            <a:spLocks noGrp="1"/>
          </p:cNvSpPr>
          <p:nvPr>
            <p:ph type="title" idx="2"/>
          </p:nvPr>
        </p:nvSpPr>
        <p:spPr>
          <a:xfrm>
            <a:off x="6021525" y="1518550"/>
            <a:ext cx="9144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tr-TR"/>
              <a:t>04</a:t>
            </a:r>
            <a:endParaRPr/>
          </a:p>
        </p:txBody>
      </p:sp>
      <p:grpSp>
        <p:nvGrpSpPr>
          <p:cNvPr id="2650" name="Google Shape;2650;p27"/>
          <p:cNvGrpSpPr/>
          <p:nvPr/>
        </p:nvGrpSpPr>
        <p:grpSpPr>
          <a:xfrm rot="-575087">
            <a:off x="3654250" y="341084"/>
            <a:ext cx="914356" cy="713331"/>
            <a:chOff x="3845050" y="297847"/>
            <a:chExt cx="914393" cy="713360"/>
          </a:xfrm>
        </p:grpSpPr>
        <p:sp>
          <p:nvSpPr>
            <p:cNvPr id="2651" name="Google Shape;2651;p27"/>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27"/>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27"/>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27"/>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27"/>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27"/>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27"/>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8" name="Google Shape;2658;p27"/>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27"/>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0" name="Google Shape;2660;p27"/>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1" name="Google Shape;2661;p27"/>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27"/>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27"/>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4" name="Google Shape;2664;p27"/>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5" name="Google Shape;2665;p27"/>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27"/>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7" name="Google Shape;2667;p27"/>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8" name="Google Shape;2668;p27"/>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27"/>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27"/>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1" name="Google Shape;2671;p27"/>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2" name="Google Shape;2672;p27"/>
          <p:cNvGrpSpPr/>
          <p:nvPr/>
        </p:nvGrpSpPr>
        <p:grpSpPr>
          <a:xfrm rot="698520">
            <a:off x="3562772" y="4126954"/>
            <a:ext cx="506819" cy="954290"/>
            <a:chOff x="15707400" y="-1187712"/>
            <a:chExt cx="734200" cy="1382425"/>
          </a:xfrm>
        </p:grpSpPr>
        <p:sp>
          <p:nvSpPr>
            <p:cNvPr id="2673" name="Google Shape;2673;p27"/>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27"/>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5" name="Google Shape;2675;p27"/>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6" name="Google Shape;2676;p27"/>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27"/>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8" name="Google Shape;2678;p27"/>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9" name="Google Shape;2679;p27"/>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27"/>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27"/>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2" name="Google Shape;2682;p27"/>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3" name="Google Shape;2683;p27"/>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4" name="Google Shape;2684;p27"/>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5" name="Google Shape;2685;p27"/>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6" name="Google Shape;2686;p27"/>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7" name="Google Shape;2687;p27"/>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8" name="Google Shape;2688;p27"/>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9" name="Google Shape;2689;p27"/>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0" name="Google Shape;2690;p27"/>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1" name="Google Shape;2691;p27"/>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2" name="Google Shape;2692;p27"/>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3" name="Google Shape;2693;p27"/>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4" name="Google Shape;2694;p27"/>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5" name="Google Shape;2695;p27"/>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6" name="Google Shape;2696;p27"/>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7" name="Google Shape;2697;p27"/>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8" name="Google Shape;2698;p27"/>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9" name="Google Shape;2699;p27"/>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0" name="Google Shape;2700;p27"/>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1" name="Google Shape;2701;p27"/>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2" name="Google Shape;2702;p27"/>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3" name="Google Shape;2703;p27"/>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4" name="Google Shape;2704;p27"/>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5" name="Google Shape;2705;p27"/>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6" name="Google Shape;2706;p27"/>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07" name="Google Shape;2707;p27"/>
          <p:cNvGrpSpPr/>
          <p:nvPr/>
        </p:nvGrpSpPr>
        <p:grpSpPr>
          <a:xfrm>
            <a:off x="459611" y="539398"/>
            <a:ext cx="3445115" cy="3808773"/>
            <a:chOff x="459611" y="539398"/>
            <a:chExt cx="3445115" cy="3808773"/>
          </a:xfrm>
        </p:grpSpPr>
        <p:sp>
          <p:nvSpPr>
            <p:cNvPr id="2708" name="Google Shape;2708;p27"/>
            <p:cNvSpPr/>
            <p:nvPr/>
          </p:nvSpPr>
          <p:spPr>
            <a:xfrm>
              <a:off x="459611" y="1089880"/>
              <a:ext cx="3445115" cy="3205685"/>
            </a:xfrm>
            <a:custGeom>
              <a:avLst/>
              <a:gdLst/>
              <a:ahLst/>
              <a:cxnLst/>
              <a:rect l="l" t="t" r="r" b="b"/>
              <a:pathLst>
                <a:path w="188523" h="175421" extrusionOk="0">
                  <a:moveTo>
                    <a:pt x="93633" y="1"/>
                  </a:moveTo>
                  <a:cubicBezTo>
                    <a:pt x="51288" y="1"/>
                    <a:pt x="10924" y="34523"/>
                    <a:pt x="5589" y="76773"/>
                  </a:cubicBezTo>
                  <a:cubicBezTo>
                    <a:pt x="0" y="121134"/>
                    <a:pt x="33885" y="166799"/>
                    <a:pt x="77946" y="174318"/>
                  </a:cubicBezTo>
                  <a:cubicBezTo>
                    <a:pt x="82306" y="175062"/>
                    <a:pt x="86696" y="175420"/>
                    <a:pt x="91076" y="175420"/>
                  </a:cubicBezTo>
                  <a:cubicBezTo>
                    <a:pt x="130958" y="175420"/>
                    <a:pt x="170034" y="145683"/>
                    <a:pt x="178548" y="106322"/>
                  </a:cubicBezTo>
                  <a:cubicBezTo>
                    <a:pt x="188523" y="60156"/>
                    <a:pt x="154738" y="8678"/>
                    <a:pt x="107470" y="1259"/>
                  </a:cubicBezTo>
                  <a:cubicBezTo>
                    <a:pt x="102862" y="409"/>
                    <a:pt x="98236" y="1"/>
                    <a:pt x="936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9" name="Google Shape;2709;p27"/>
            <p:cNvSpPr/>
            <p:nvPr/>
          </p:nvSpPr>
          <p:spPr>
            <a:xfrm>
              <a:off x="719288" y="1724307"/>
              <a:ext cx="2702248" cy="264282"/>
            </a:xfrm>
            <a:custGeom>
              <a:avLst/>
              <a:gdLst/>
              <a:ahLst/>
              <a:cxnLst/>
              <a:rect l="l" t="t" r="r" b="b"/>
              <a:pathLst>
                <a:path w="147872" h="14462" extrusionOk="0">
                  <a:moveTo>
                    <a:pt x="147270" y="1"/>
                  </a:moveTo>
                  <a:cubicBezTo>
                    <a:pt x="145716" y="76"/>
                    <a:pt x="144162" y="176"/>
                    <a:pt x="142583" y="276"/>
                  </a:cubicBezTo>
                  <a:cubicBezTo>
                    <a:pt x="128949" y="1104"/>
                    <a:pt x="115315" y="2056"/>
                    <a:pt x="101706" y="3134"/>
                  </a:cubicBezTo>
                  <a:cubicBezTo>
                    <a:pt x="87570" y="4261"/>
                    <a:pt x="73435" y="5490"/>
                    <a:pt x="59325" y="6868"/>
                  </a:cubicBezTo>
                  <a:cubicBezTo>
                    <a:pt x="45615" y="8196"/>
                    <a:pt x="31906" y="9675"/>
                    <a:pt x="18222" y="11304"/>
                  </a:cubicBezTo>
                  <a:cubicBezTo>
                    <a:pt x="12307" y="12031"/>
                    <a:pt x="6392" y="12783"/>
                    <a:pt x="502" y="13560"/>
                  </a:cubicBezTo>
                  <a:cubicBezTo>
                    <a:pt x="327" y="13860"/>
                    <a:pt x="176" y="14161"/>
                    <a:pt x="1" y="14462"/>
                  </a:cubicBezTo>
                  <a:cubicBezTo>
                    <a:pt x="4637" y="13835"/>
                    <a:pt x="9274" y="13259"/>
                    <a:pt x="13911" y="12683"/>
                  </a:cubicBezTo>
                  <a:cubicBezTo>
                    <a:pt x="27420" y="11003"/>
                    <a:pt x="40953" y="9525"/>
                    <a:pt x="54512" y="8171"/>
                  </a:cubicBezTo>
                  <a:cubicBezTo>
                    <a:pt x="68598" y="6768"/>
                    <a:pt x="82733" y="5490"/>
                    <a:pt x="96869" y="4362"/>
                  </a:cubicBezTo>
                  <a:cubicBezTo>
                    <a:pt x="110553" y="3234"/>
                    <a:pt x="124237" y="2256"/>
                    <a:pt x="137946" y="1379"/>
                  </a:cubicBezTo>
                  <a:cubicBezTo>
                    <a:pt x="141255" y="1179"/>
                    <a:pt x="144563" y="978"/>
                    <a:pt x="147871" y="803"/>
                  </a:cubicBezTo>
                  <a:cubicBezTo>
                    <a:pt x="147671" y="527"/>
                    <a:pt x="147470" y="251"/>
                    <a:pt x="1472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0" name="Google Shape;2710;p27"/>
            <p:cNvSpPr/>
            <p:nvPr/>
          </p:nvSpPr>
          <p:spPr>
            <a:xfrm>
              <a:off x="622654" y="1933163"/>
              <a:ext cx="2931700" cy="283068"/>
            </a:xfrm>
            <a:custGeom>
              <a:avLst/>
              <a:gdLst/>
              <a:ahLst/>
              <a:cxnLst/>
              <a:rect l="l" t="t" r="r" b="b"/>
              <a:pathLst>
                <a:path w="160428" h="15490" extrusionOk="0">
                  <a:moveTo>
                    <a:pt x="159976" y="0"/>
                  </a:moveTo>
                  <a:cubicBezTo>
                    <a:pt x="155390" y="251"/>
                    <a:pt x="150803" y="502"/>
                    <a:pt x="146217" y="777"/>
                  </a:cubicBezTo>
                  <a:cubicBezTo>
                    <a:pt x="132583" y="1604"/>
                    <a:pt x="118949" y="2582"/>
                    <a:pt x="105314" y="3660"/>
                  </a:cubicBezTo>
                  <a:cubicBezTo>
                    <a:pt x="91179" y="4762"/>
                    <a:pt x="77069" y="6015"/>
                    <a:pt x="62933" y="7394"/>
                  </a:cubicBezTo>
                  <a:cubicBezTo>
                    <a:pt x="49224" y="8722"/>
                    <a:pt x="35540" y="10176"/>
                    <a:pt x="21855" y="11830"/>
                  </a:cubicBezTo>
                  <a:cubicBezTo>
                    <a:pt x="14662" y="12707"/>
                    <a:pt x="7469" y="13609"/>
                    <a:pt x="301" y="14612"/>
                  </a:cubicBezTo>
                  <a:cubicBezTo>
                    <a:pt x="201" y="14888"/>
                    <a:pt x="101" y="15188"/>
                    <a:pt x="1" y="15489"/>
                  </a:cubicBezTo>
                  <a:cubicBezTo>
                    <a:pt x="5840" y="14662"/>
                    <a:pt x="11680" y="13910"/>
                    <a:pt x="17545" y="13183"/>
                  </a:cubicBezTo>
                  <a:cubicBezTo>
                    <a:pt x="31053" y="11529"/>
                    <a:pt x="44587" y="10051"/>
                    <a:pt x="58121" y="8697"/>
                  </a:cubicBezTo>
                  <a:cubicBezTo>
                    <a:pt x="72232" y="7294"/>
                    <a:pt x="86342" y="6015"/>
                    <a:pt x="100477" y="4863"/>
                  </a:cubicBezTo>
                  <a:cubicBezTo>
                    <a:pt x="114162" y="3760"/>
                    <a:pt x="127871" y="2757"/>
                    <a:pt x="141580" y="1905"/>
                  </a:cubicBezTo>
                  <a:cubicBezTo>
                    <a:pt x="147846" y="1504"/>
                    <a:pt x="154137" y="1153"/>
                    <a:pt x="160428" y="802"/>
                  </a:cubicBezTo>
                  <a:cubicBezTo>
                    <a:pt x="160277" y="552"/>
                    <a:pt x="160127" y="276"/>
                    <a:pt x="1599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1" name="Google Shape;2711;p27"/>
            <p:cNvSpPr/>
            <p:nvPr/>
          </p:nvSpPr>
          <p:spPr>
            <a:xfrm>
              <a:off x="566771" y="2145218"/>
              <a:ext cx="3084673" cy="292680"/>
            </a:xfrm>
            <a:custGeom>
              <a:avLst/>
              <a:gdLst/>
              <a:ahLst/>
              <a:cxnLst/>
              <a:rect l="l" t="t" r="r" b="b"/>
              <a:pathLst>
                <a:path w="168799" h="16016" extrusionOk="0">
                  <a:moveTo>
                    <a:pt x="168473" y="0"/>
                  </a:moveTo>
                  <a:cubicBezTo>
                    <a:pt x="161531" y="326"/>
                    <a:pt x="154563" y="702"/>
                    <a:pt x="147596" y="1128"/>
                  </a:cubicBezTo>
                  <a:cubicBezTo>
                    <a:pt x="133962" y="1955"/>
                    <a:pt x="120327" y="2908"/>
                    <a:pt x="106718" y="3985"/>
                  </a:cubicBezTo>
                  <a:cubicBezTo>
                    <a:pt x="92583" y="5113"/>
                    <a:pt x="78448" y="6341"/>
                    <a:pt x="64337" y="7720"/>
                  </a:cubicBezTo>
                  <a:cubicBezTo>
                    <a:pt x="50628" y="9073"/>
                    <a:pt x="36918" y="10527"/>
                    <a:pt x="23234" y="12181"/>
                  </a:cubicBezTo>
                  <a:cubicBezTo>
                    <a:pt x="15540" y="13108"/>
                    <a:pt x="7846" y="14086"/>
                    <a:pt x="151" y="15163"/>
                  </a:cubicBezTo>
                  <a:cubicBezTo>
                    <a:pt x="101" y="15439"/>
                    <a:pt x="51" y="15740"/>
                    <a:pt x="1" y="16016"/>
                  </a:cubicBezTo>
                  <a:cubicBezTo>
                    <a:pt x="6317" y="15138"/>
                    <a:pt x="12608" y="14311"/>
                    <a:pt x="18923" y="13534"/>
                  </a:cubicBezTo>
                  <a:cubicBezTo>
                    <a:pt x="32432" y="11880"/>
                    <a:pt x="45966" y="10402"/>
                    <a:pt x="59525" y="9048"/>
                  </a:cubicBezTo>
                  <a:cubicBezTo>
                    <a:pt x="73610" y="7620"/>
                    <a:pt x="87746" y="6366"/>
                    <a:pt x="101881" y="5214"/>
                  </a:cubicBezTo>
                  <a:cubicBezTo>
                    <a:pt x="115566" y="4111"/>
                    <a:pt x="129250" y="3108"/>
                    <a:pt x="142959" y="2256"/>
                  </a:cubicBezTo>
                  <a:cubicBezTo>
                    <a:pt x="151581" y="1705"/>
                    <a:pt x="160177" y="1229"/>
                    <a:pt x="168799" y="802"/>
                  </a:cubicBezTo>
                  <a:cubicBezTo>
                    <a:pt x="168699" y="527"/>
                    <a:pt x="168573" y="251"/>
                    <a:pt x="1684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2" name="Google Shape;2712;p27"/>
            <p:cNvSpPr/>
            <p:nvPr/>
          </p:nvSpPr>
          <p:spPr>
            <a:xfrm>
              <a:off x="547090" y="2358642"/>
              <a:ext cx="3169393" cy="295896"/>
            </a:xfrm>
            <a:custGeom>
              <a:avLst/>
              <a:gdLst/>
              <a:ahLst/>
              <a:cxnLst/>
              <a:rect l="l" t="t" r="r" b="b"/>
              <a:pathLst>
                <a:path w="173435" h="16192" extrusionOk="0">
                  <a:moveTo>
                    <a:pt x="173234" y="1"/>
                  </a:moveTo>
                  <a:cubicBezTo>
                    <a:pt x="164487" y="402"/>
                    <a:pt x="155766" y="853"/>
                    <a:pt x="147019" y="1404"/>
                  </a:cubicBezTo>
                  <a:cubicBezTo>
                    <a:pt x="133384" y="2206"/>
                    <a:pt x="119750" y="3184"/>
                    <a:pt x="106116" y="4261"/>
                  </a:cubicBezTo>
                  <a:cubicBezTo>
                    <a:pt x="91981" y="5364"/>
                    <a:pt x="77870" y="6617"/>
                    <a:pt x="63735" y="7996"/>
                  </a:cubicBezTo>
                  <a:cubicBezTo>
                    <a:pt x="50026" y="9324"/>
                    <a:pt x="36341" y="10803"/>
                    <a:pt x="22657" y="12432"/>
                  </a:cubicBezTo>
                  <a:cubicBezTo>
                    <a:pt x="15088" y="13359"/>
                    <a:pt x="7544" y="14312"/>
                    <a:pt x="25" y="15364"/>
                  </a:cubicBezTo>
                  <a:cubicBezTo>
                    <a:pt x="25" y="15640"/>
                    <a:pt x="25" y="15916"/>
                    <a:pt x="0" y="16191"/>
                  </a:cubicBezTo>
                  <a:cubicBezTo>
                    <a:pt x="6116" y="15339"/>
                    <a:pt x="12231" y="14562"/>
                    <a:pt x="18346" y="13810"/>
                  </a:cubicBezTo>
                  <a:cubicBezTo>
                    <a:pt x="31855" y="12131"/>
                    <a:pt x="45389" y="10652"/>
                    <a:pt x="58923" y="9299"/>
                  </a:cubicBezTo>
                  <a:cubicBezTo>
                    <a:pt x="73033" y="7895"/>
                    <a:pt x="87144" y="6617"/>
                    <a:pt x="101279" y="5489"/>
                  </a:cubicBezTo>
                  <a:cubicBezTo>
                    <a:pt x="114963" y="4362"/>
                    <a:pt x="128673" y="3384"/>
                    <a:pt x="142382" y="2507"/>
                  </a:cubicBezTo>
                  <a:cubicBezTo>
                    <a:pt x="152733" y="1855"/>
                    <a:pt x="163084" y="1304"/>
                    <a:pt x="173435" y="828"/>
                  </a:cubicBezTo>
                  <a:cubicBezTo>
                    <a:pt x="173360" y="552"/>
                    <a:pt x="173309" y="276"/>
                    <a:pt x="1732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3" name="Google Shape;2713;p27"/>
            <p:cNvSpPr/>
            <p:nvPr/>
          </p:nvSpPr>
          <p:spPr>
            <a:xfrm>
              <a:off x="558529" y="2574370"/>
              <a:ext cx="3192766" cy="292680"/>
            </a:xfrm>
            <a:custGeom>
              <a:avLst/>
              <a:gdLst/>
              <a:ahLst/>
              <a:cxnLst/>
              <a:rect l="l" t="t" r="r" b="b"/>
              <a:pathLst>
                <a:path w="174714" h="16016" extrusionOk="0">
                  <a:moveTo>
                    <a:pt x="174638" y="0"/>
                  </a:moveTo>
                  <a:cubicBezTo>
                    <a:pt x="164663" y="401"/>
                    <a:pt x="154688" y="928"/>
                    <a:pt x="144713" y="1529"/>
                  </a:cubicBezTo>
                  <a:cubicBezTo>
                    <a:pt x="131079" y="2356"/>
                    <a:pt x="117445" y="3334"/>
                    <a:pt x="103836" y="4411"/>
                  </a:cubicBezTo>
                  <a:cubicBezTo>
                    <a:pt x="89701" y="5514"/>
                    <a:pt x="75565" y="6767"/>
                    <a:pt x="61455" y="8146"/>
                  </a:cubicBezTo>
                  <a:cubicBezTo>
                    <a:pt x="47745" y="9474"/>
                    <a:pt x="34036" y="10928"/>
                    <a:pt x="20352" y="12582"/>
                  </a:cubicBezTo>
                  <a:cubicBezTo>
                    <a:pt x="13560" y="13409"/>
                    <a:pt x="6768" y="14261"/>
                    <a:pt x="1" y="15188"/>
                  </a:cubicBezTo>
                  <a:cubicBezTo>
                    <a:pt x="26" y="15464"/>
                    <a:pt x="76" y="15740"/>
                    <a:pt x="101" y="16015"/>
                  </a:cubicBezTo>
                  <a:cubicBezTo>
                    <a:pt x="5414" y="15289"/>
                    <a:pt x="10728" y="14612"/>
                    <a:pt x="16041" y="13935"/>
                  </a:cubicBezTo>
                  <a:cubicBezTo>
                    <a:pt x="29550" y="12281"/>
                    <a:pt x="43084" y="10802"/>
                    <a:pt x="56618" y="9449"/>
                  </a:cubicBezTo>
                  <a:cubicBezTo>
                    <a:pt x="70728" y="8045"/>
                    <a:pt x="84863" y="6767"/>
                    <a:pt x="98999" y="5614"/>
                  </a:cubicBezTo>
                  <a:cubicBezTo>
                    <a:pt x="112683" y="4512"/>
                    <a:pt x="126367" y="3509"/>
                    <a:pt x="140077" y="2657"/>
                  </a:cubicBezTo>
                  <a:cubicBezTo>
                    <a:pt x="151631" y="1930"/>
                    <a:pt x="163160" y="1304"/>
                    <a:pt x="174714" y="827"/>
                  </a:cubicBezTo>
                  <a:cubicBezTo>
                    <a:pt x="174689" y="552"/>
                    <a:pt x="174663" y="276"/>
                    <a:pt x="1746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4" name="Google Shape;2714;p27"/>
            <p:cNvSpPr/>
            <p:nvPr/>
          </p:nvSpPr>
          <p:spPr>
            <a:xfrm>
              <a:off x="598842" y="2790993"/>
              <a:ext cx="3157039" cy="284439"/>
            </a:xfrm>
            <a:custGeom>
              <a:avLst/>
              <a:gdLst/>
              <a:ahLst/>
              <a:cxnLst/>
              <a:rect l="l" t="t" r="r" b="b"/>
              <a:pathLst>
                <a:path w="172759" h="15565" extrusionOk="0">
                  <a:moveTo>
                    <a:pt x="172758" y="1"/>
                  </a:moveTo>
                  <a:cubicBezTo>
                    <a:pt x="162132" y="427"/>
                    <a:pt x="151480" y="978"/>
                    <a:pt x="140853" y="1630"/>
                  </a:cubicBezTo>
                  <a:cubicBezTo>
                    <a:pt x="127219" y="2457"/>
                    <a:pt x="113585" y="3410"/>
                    <a:pt x="99951" y="4487"/>
                  </a:cubicBezTo>
                  <a:cubicBezTo>
                    <a:pt x="85815" y="5615"/>
                    <a:pt x="71680" y="6843"/>
                    <a:pt x="57570" y="8222"/>
                  </a:cubicBezTo>
                  <a:cubicBezTo>
                    <a:pt x="43860" y="9575"/>
                    <a:pt x="30151" y="11029"/>
                    <a:pt x="16492" y="12683"/>
                  </a:cubicBezTo>
                  <a:cubicBezTo>
                    <a:pt x="10978" y="13334"/>
                    <a:pt x="5489" y="14036"/>
                    <a:pt x="0" y="14763"/>
                  </a:cubicBezTo>
                  <a:cubicBezTo>
                    <a:pt x="76" y="15039"/>
                    <a:pt x="151" y="15289"/>
                    <a:pt x="226" y="15565"/>
                  </a:cubicBezTo>
                  <a:cubicBezTo>
                    <a:pt x="4211" y="15039"/>
                    <a:pt x="8196" y="14537"/>
                    <a:pt x="12181" y="14036"/>
                  </a:cubicBezTo>
                  <a:cubicBezTo>
                    <a:pt x="25690" y="12357"/>
                    <a:pt x="39224" y="10878"/>
                    <a:pt x="52758" y="9550"/>
                  </a:cubicBezTo>
                  <a:cubicBezTo>
                    <a:pt x="66868" y="8121"/>
                    <a:pt x="80978" y="6868"/>
                    <a:pt x="95114" y="5715"/>
                  </a:cubicBezTo>
                  <a:cubicBezTo>
                    <a:pt x="108798" y="4613"/>
                    <a:pt x="122507" y="3610"/>
                    <a:pt x="136217" y="2758"/>
                  </a:cubicBezTo>
                  <a:cubicBezTo>
                    <a:pt x="148372" y="1981"/>
                    <a:pt x="160553" y="1329"/>
                    <a:pt x="172733" y="828"/>
                  </a:cubicBezTo>
                  <a:cubicBezTo>
                    <a:pt x="172733" y="552"/>
                    <a:pt x="172758" y="277"/>
                    <a:pt x="1727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5" name="Google Shape;2715;p27"/>
            <p:cNvSpPr/>
            <p:nvPr/>
          </p:nvSpPr>
          <p:spPr>
            <a:xfrm>
              <a:off x="1076074" y="3674040"/>
              <a:ext cx="2334461" cy="201071"/>
            </a:xfrm>
            <a:custGeom>
              <a:avLst/>
              <a:gdLst/>
              <a:ahLst/>
              <a:cxnLst/>
              <a:rect l="l" t="t" r="r" b="b"/>
              <a:pathLst>
                <a:path w="127746" h="11003" extrusionOk="0">
                  <a:moveTo>
                    <a:pt x="127746" y="0"/>
                  </a:moveTo>
                  <a:cubicBezTo>
                    <a:pt x="121179" y="326"/>
                    <a:pt x="114613" y="702"/>
                    <a:pt x="108072" y="1078"/>
                  </a:cubicBezTo>
                  <a:cubicBezTo>
                    <a:pt x="94437" y="1905"/>
                    <a:pt x="80803" y="2882"/>
                    <a:pt x="67169" y="3960"/>
                  </a:cubicBezTo>
                  <a:cubicBezTo>
                    <a:pt x="53034" y="5063"/>
                    <a:pt x="38898" y="6316"/>
                    <a:pt x="24788" y="7694"/>
                  </a:cubicBezTo>
                  <a:cubicBezTo>
                    <a:pt x="16517" y="8496"/>
                    <a:pt x="8272" y="9348"/>
                    <a:pt x="1" y="10276"/>
                  </a:cubicBezTo>
                  <a:cubicBezTo>
                    <a:pt x="276" y="10526"/>
                    <a:pt x="527" y="10752"/>
                    <a:pt x="803" y="11003"/>
                  </a:cubicBezTo>
                  <a:cubicBezTo>
                    <a:pt x="7194" y="10301"/>
                    <a:pt x="13585" y="9649"/>
                    <a:pt x="19976" y="8998"/>
                  </a:cubicBezTo>
                  <a:cubicBezTo>
                    <a:pt x="34086" y="7594"/>
                    <a:pt x="48197" y="6316"/>
                    <a:pt x="62332" y="5188"/>
                  </a:cubicBezTo>
                  <a:cubicBezTo>
                    <a:pt x="76016" y="4060"/>
                    <a:pt x="89726" y="3058"/>
                    <a:pt x="103435" y="2206"/>
                  </a:cubicBezTo>
                  <a:cubicBezTo>
                    <a:pt x="111280" y="1704"/>
                    <a:pt x="119149" y="1278"/>
                    <a:pt x="126994" y="877"/>
                  </a:cubicBezTo>
                  <a:cubicBezTo>
                    <a:pt x="127245" y="602"/>
                    <a:pt x="127495" y="301"/>
                    <a:pt x="1277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6" name="Google Shape;2716;p27"/>
            <p:cNvSpPr/>
            <p:nvPr/>
          </p:nvSpPr>
          <p:spPr>
            <a:xfrm>
              <a:off x="668449" y="3009004"/>
              <a:ext cx="3060862" cy="271628"/>
            </a:xfrm>
            <a:custGeom>
              <a:avLst/>
              <a:gdLst/>
              <a:ahLst/>
              <a:cxnLst/>
              <a:rect l="l" t="t" r="r" b="b"/>
              <a:pathLst>
                <a:path w="167496" h="14864" extrusionOk="0">
                  <a:moveTo>
                    <a:pt x="167496" y="1"/>
                  </a:moveTo>
                  <a:cubicBezTo>
                    <a:pt x="156794" y="427"/>
                    <a:pt x="146067" y="1003"/>
                    <a:pt x="135365" y="1630"/>
                  </a:cubicBezTo>
                  <a:cubicBezTo>
                    <a:pt x="121731" y="2457"/>
                    <a:pt x="108097" y="3434"/>
                    <a:pt x="94488" y="4512"/>
                  </a:cubicBezTo>
                  <a:cubicBezTo>
                    <a:pt x="80352" y="5615"/>
                    <a:pt x="66217" y="6868"/>
                    <a:pt x="52106" y="8247"/>
                  </a:cubicBezTo>
                  <a:cubicBezTo>
                    <a:pt x="38397" y="9575"/>
                    <a:pt x="24688" y="11054"/>
                    <a:pt x="11003" y="12683"/>
                  </a:cubicBezTo>
                  <a:cubicBezTo>
                    <a:pt x="7344" y="13134"/>
                    <a:pt x="3660" y="13585"/>
                    <a:pt x="1" y="14061"/>
                  </a:cubicBezTo>
                  <a:cubicBezTo>
                    <a:pt x="101" y="14337"/>
                    <a:pt x="226" y="14587"/>
                    <a:pt x="327" y="14863"/>
                  </a:cubicBezTo>
                  <a:cubicBezTo>
                    <a:pt x="2457" y="14587"/>
                    <a:pt x="4562" y="14312"/>
                    <a:pt x="6693" y="14061"/>
                  </a:cubicBezTo>
                  <a:cubicBezTo>
                    <a:pt x="20202" y="12382"/>
                    <a:pt x="33735" y="10903"/>
                    <a:pt x="47269" y="9550"/>
                  </a:cubicBezTo>
                  <a:cubicBezTo>
                    <a:pt x="61380" y="8146"/>
                    <a:pt x="75515" y="6868"/>
                    <a:pt x="89651" y="5740"/>
                  </a:cubicBezTo>
                  <a:cubicBezTo>
                    <a:pt x="103335" y="4612"/>
                    <a:pt x="117019" y="3635"/>
                    <a:pt x="130728" y="2758"/>
                  </a:cubicBezTo>
                  <a:cubicBezTo>
                    <a:pt x="142934" y="2006"/>
                    <a:pt x="155115" y="1329"/>
                    <a:pt x="167345" y="853"/>
                  </a:cubicBezTo>
                  <a:cubicBezTo>
                    <a:pt x="167395" y="577"/>
                    <a:pt x="167445" y="277"/>
                    <a:pt x="1674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7" name="Google Shape;2717;p27"/>
            <p:cNvSpPr/>
            <p:nvPr/>
          </p:nvSpPr>
          <p:spPr>
            <a:xfrm>
              <a:off x="767386" y="3228862"/>
              <a:ext cx="2900560" cy="253281"/>
            </a:xfrm>
            <a:custGeom>
              <a:avLst/>
              <a:gdLst/>
              <a:ahLst/>
              <a:cxnLst/>
              <a:rect l="l" t="t" r="r" b="b"/>
              <a:pathLst>
                <a:path w="158724" h="13860" extrusionOk="0">
                  <a:moveTo>
                    <a:pt x="158723" y="0"/>
                  </a:moveTo>
                  <a:lnTo>
                    <a:pt x="158723" y="0"/>
                  </a:lnTo>
                  <a:cubicBezTo>
                    <a:pt x="148573" y="401"/>
                    <a:pt x="138422" y="952"/>
                    <a:pt x="128297" y="1554"/>
                  </a:cubicBezTo>
                  <a:cubicBezTo>
                    <a:pt x="114663" y="2381"/>
                    <a:pt x="101029" y="3333"/>
                    <a:pt x="87394" y="4411"/>
                  </a:cubicBezTo>
                  <a:cubicBezTo>
                    <a:pt x="73259" y="5539"/>
                    <a:pt x="59124" y="6792"/>
                    <a:pt x="45013" y="8170"/>
                  </a:cubicBezTo>
                  <a:cubicBezTo>
                    <a:pt x="31304" y="9499"/>
                    <a:pt x="17595" y="10952"/>
                    <a:pt x="3935" y="12607"/>
                  </a:cubicBezTo>
                  <a:cubicBezTo>
                    <a:pt x="2632" y="12757"/>
                    <a:pt x="1329" y="12932"/>
                    <a:pt x="0" y="13083"/>
                  </a:cubicBezTo>
                  <a:cubicBezTo>
                    <a:pt x="151" y="13333"/>
                    <a:pt x="326" y="13609"/>
                    <a:pt x="477" y="13860"/>
                  </a:cubicBezTo>
                  <a:cubicBezTo>
                    <a:pt x="13685" y="12231"/>
                    <a:pt x="26943" y="10802"/>
                    <a:pt x="40201" y="9474"/>
                  </a:cubicBezTo>
                  <a:cubicBezTo>
                    <a:pt x="54312" y="8070"/>
                    <a:pt x="68422" y="6792"/>
                    <a:pt x="82557" y="5639"/>
                  </a:cubicBezTo>
                  <a:cubicBezTo>
                    <a:pt x="96242" y="4536"/>
                    <a:pt x="109951" y="3534"/>
                    <a:pt x="123660" y="2682"/>
                  </a:cubicBezTo>
                  <a:cubicBezTo>
                    <a:pt x="135239" y="1955"/>
                    <a:pt x="146818" y="1328"/>
                    <a:pt x="158397" y="827"/>
                  </a:cubicBezTo>
                  <a:cubicBezTo>
                    <a:pt x="158498" y="551"/>
                    <a:pt x="158623" y="276"/>
                    <a:pt x="1587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8" name="Google Shape;2718;p27"/>
            <p:cNvSpPr/>
            <p:nvPr/>
          </p:nvSpPr>
          <p:spPr>
            <a:xfrm>
              <a:off x="900660" y="3450071"/>
              <a:ext cx="2664220" cy="230383"/>
            </a:xfrm>
            <a:custGeom>
              <a:avLst/>
              <a:gdLst/>
              <a:ahLst/>
              <a:cxnLst/>
              <a:rect l="l" t="t" r="r" b="b"/>
              <a:pathLst>
                <a:path w="145791" h="12607" extrusionOk="0">
                  <a:moveTo>
                    <a:pt x="145791" y="0"/>
                  </a:moveTo>
                  <a:lnTo>
                    <a:pt x="145791" y="0"/>
                  </a:lnTo>
                  <a:cubicBezTo>
                    <a:pt x="136969" y="376"/>
                    <a:pt x="128147" y="852"/>
                    <a:pt x="119325" y="1404"/>
                  </a:cubicBezTo>
                  <a:cubicBezTo>
                    <a:pt x="105691" y="2231"/>
                    <a:pt x="92056" y="3183"/>
                    <a:pt x="78447" y="4261"/>
                  </a:cubicBezTo>
                  <a:cubicBezTo>
                    <a:pt x="64312" y="5389"/>
                    <a:pt x="50176" y="6617"/>
                    <a:pt x="36066" y="7995"/>
                  </a:cubicBezTo>
                  <a:cubicBezTo>
                    <a:pt x="24036" y="9173"/>
                    <a:pt x="12006" y="10452"/>
                    <a:pt x="1" y="11855"/>
                  </a:cubicBezTo>
                  <a:cubicBezTo>
                    <a:pt x="201" y="12106"/>
                    <a:pt x="402" y="12356"/>
                    <a:pt x="602" y="12607"/>
                  </a:cubicBezTo>
                  <a:cubicBezTo>
                    <a:pt x="10803" y="11429"/>
                    <a:pt x="21028" y="10326"/>
                    <a:pt x="31229" y="9299"/>
                  </a:cubicBezTo>
                  <a:cubicBezTo>
                    <a:pt x="45339" y="7895"/>
                    <a:pt x="59475" y="6642"/>
                    <a:pt x="73610" y="5489"/>
                  </a:cubicBezTo>
                  <a:cubicBezTo>
                    <a:pt x="87294" y="4386"/>
                    <a:pt x="100979" y="3384"/>
                    <a:pt x="114688" y="2507"/>
                  </a:cubicBezTo>
                  <a:cubicBezTo>
                    <a:pt x="124889" y="1880"/>
                    <a:pt x="135089" y="1329"/>
                    <a:pt x="145290" y="852"/>
                  </a:cubicBezTo>
                  <a:cubicBezTo>
                    <a:pt x="145465" y="577"/>
                    <a:pt x="145641" y="276"/>
                    <a:pt x="1457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9" name="Google Shape;2719;p27"/>
            <p:cNvSpPr/>
            <p:nvPr/>
          </p:nvSpPr>
          <p:spPr>
            <a:xfrm>
              <a:off x="3012522" y="2843220"/>
              <a:ext cx="681519" cy="734186"/>
            </a:xfrm>
            <a:custGeom>
              <a:avLst/>
              <a:gdLst/>
              <a:ahLst/>
              <a:cxnLst/>
              <a:rect l="l" t="t" r="r" b="b"/>
              <a:pathLst>
                <a:path w="37294" h="40176" extrusionOk="0">
                  <a:moveTo>
                    <a:pt x="24968" y="10163"/>
                  </a:moveTo>
                  <a:cubicBezTo>
                    <a:pt x="25118" y="10163"/>
                    <a:pt x="25270" y="10306"/>
                    <a:pt x="25188" y="10501"/>
                  </a:cubicBezTo>
                  <a:cubicBezTo>
                    <a:pt x="25013" y="10978"/>
                    <a:pt x="24812" y="11479"/>
                    <a:pt x="24637" y="11955"/>
                  </a:cubicBezTo>
                  <a:cubicBezTo>
                    <a:pt x="24602" y="12061"/>
                    <a:pt x="24523" y="12105"/>
                    <a:pt x="24441" y="12105"/>
                  </a:cubicBezTo>
                  <a:cubicBezTo>
                    <a:pt x="24290" y="12105"/>
                    <a:pt x="24130" y="11958"/>
                    <a:pt x="24211" y="11780"/>
                  </a:cubicBezTo>
                  <a:cubicBezTo>
                    <a:pt x="24386" y="11278"/>
                    <a:pt x="24587" y="10777"/>
                    <a:pt x="24762" y="10301"/>
                  </a:cubicBezTo>
                  <a:cubicBezTo>
                    <a:pt x="24806" y="10205"/>
                    <a:pt x="24887" y="10163"/>
                    <a:pt x="24968" y="10163"/>
                  </a:cubicBezTo>
                  <a:close/>
                  <a:moveTo>
                    <a:pt x="26187" y="10620"/>
                  </a:moveTo>
                  <a:cubicBezTo>
                    <a:pt x="26340" y="10620"/>
                    <a:pt x="26499" y="10770"/>
                    <a:pt x="26416" y="10953"/>
                  </a:cubicBezTo>
                  <a:cubicBezTo>
                    <a:pt x="26191" y="11429"/>
                    <a:pt x="26041" y="11930"/>
                    <a:pt x="25965" y="12456"/>
                  </a:cubicBezTo>
                  <a:cubicBezTo>
                    <a:pt x="25954" y="12588"/>
                    <a:pt x="25857" y="12648"/>
                    <a:pt x="25755" y="12648"/>
                  </a:cubicBezTo>
                  <a:cubicBezTo>
                    <a:pt x="25624" y="12648"/>
                    <a:pt x="25486" y="12550"/>
                    <a:pt x="25514" y="12381"/>
                  </a:cubicBezTo>
                  <a:cubicBezTo>
                    <a:pt x="25589" y="11805"/>
                    <a:pt x="25740" y="11278"/>
                    <a:pt x="25990" y="10752"/>
                  </a:cubicBezTo>
                  <a:cubicBezTo>
                    <a:pt x="26033" y="10659"/>
                    <a:pt x="26109" y="10620"/>
                    <a:pt x="26187" y="10620"/>
                  </a:cubicBezTo>
                  <a:close/>
                  <a:moveTo>
                    <a:pt x="32173" y="11440"/>
                  </a:moveTo>
                  <a:cubicBezTo>
                    <a:pt x="32255" y="11440"/>
                    <a:pt x="32337" y="11481"/>
                    <a:pt x="32381" y="11579"/>
                  </a:cubicBezTo>
                  <a:cubicBezTo>
                    <a:pt x="33158" y="13283"/>
                    <a:pt x="33459" y="15063"/>
                    <a:pt x="33309" y="16918"/>
                  </a:cubicBezTo>
                  <a:cubicBezTo>
                    <a:pt x="33298" y="17049"/>
                    <a:pt x="33205" y="17109"/>
                    <a:pt x="33106" y="17109"/>
                  </a:cubicBezTo>
                  <a:cubicBezTo>
                    <a:pt x="32980" y="17109"/>
                    <a:pt x="32844" y="17011"/>
                    <a:pt x="32858" y="16842"/>
                  </a:cubicBezTo>
                  <a:cubicBezTo>
                    <a:pt x="33008" y="15063"/>
                    <a:pt x="32682" y="13384"/>
                    <a:pt x="31955" y="11755"/>
                  </a:cubicBezTo>
                  <a:cubicBezTo>
                    <a:pt x="31874" y="11577"/>
                    <a:pt x="32023" y="11440"/>
                    <a:pt x="32173" y="11440"/>
                  </a:cubicBezTo>
                  <a:close/>
                  <a:moveTo>
                    <a:pt x="15257" y="17666"/>
                  </a:moveTo>
                  <a:cubicBezTo>
                    <a:pt x="15518" y="17666"/>
                    <a:pt x="15549" y="18097"/>
                    <a:pt x="15264" y="18121"/>
                  </a:cubicBezTo>
                  <a:cubicBezTo>
                    <a:pt x="15249" y="18123"/>
                    <a:pt x="15234" y="18124"/>
                    <a:pt x="15220" y="18124"/>
                  </a:cubicBezTo>
                  <a:cubicBezTo>
                    <a:pt x="14959" y="18124"/>
                    <a:pt x="14928" y="17693"/>
                    <a:pt x="15213" y="17669"/>
                  </a:cubicBezTo>
                  <a:cubicBezTo>
                    <a:pt x="15228" y="17667"/>
                    <a:pt x="15243" y="17666"/>
                    <a:pt x="15257" y="17666"/>
                  </a:cubicBezTo>
                  <a:close/>
                  <a:moveTo>
                    <a:pt x="12681" y="17894"/>
                  </a:moveTo>
                  <a:cubicBezTo>
                    <a:pt x="12960" y="17894"/>
                    <a:pt x="13000" y="18322"/>
                    <a:pt x="12707" y="18371"/>
                  </a:cubicBezTo>
                  <a:cubicBezTo>
                    <a:pt x="12699" y="18372"/>
                    <a:pt x="12692" y="18372"/>
                    <a:pt x="12684" y="18372"/>
                  </a:cubicBezTo>
                  <a:cubicBezTo>
                    <a:pt x="12404" y="18372"/>
                    <a:pt x="12364" y="17919"/>
                    <a:pt x="12657" y="17895"/>
                  </a:cubicBezTo>
                  <a:cubicBezTo>
                    <a:pt x="12665" y="17894"/>
                    <a:pt x="12673" y="17894"/>
                    <a:pt x="12681" y="17894"/>
                  </a:cubicBezTo>
                  <a:close/>
                  <a:moveTo>
                    <a:pt x="18918" y="17077"/>
                  </a:moveTo>
                  <a:cubicBezTo>
                    <a:pt x="19046" y="17077"/>
                    <a:pt x="19176" y="17175"/>
                    <a:pt x="19148" y="17344"/>
                  </a:cubicBezTo>
                  <a:cubicBezTo>
                    <a:pt x="19023" y="18196"/>
                    <a:pt x="18873" y="19023"/>
                    <a:pt x="18747" y="19875"/>
                  </a:cubicBezTo>
                  <a:cubicBezTo>
                    <a:pt x="18725" y="20007"/>
                    <a:pt x="18621" y="20066"/>
                    <a:pt x="18516" y="20066"/>
                  </a:cubicBezTo>
                  <a:cubicBezTo>
                    <a:pt x="18381" y="20066"/>
                    <a:pt x="18243" y="19969"/>
                    <a:pt x="18271" y="19800"/>
                  </a:cubicBezTo>
                  <a:cubicBezTo>
                    <a:pt x="18421" y="18948"/>
                    <a:pt x="18547" y="18121"/>
                    <a:pt x="18697" y="17268"/>
                  </a:cubicBezTo>
                  <a:cubicBezTo>
                    <a:pt x="18719" y="17137"/>
                    <a:pt x="18818" y="17077"/>
                    <a:pt x="18918" y="17077"/>
                  </a:cubicBezTo>
                  <a:close/>
                  <a:moveTo>
                    <a:pt x="24475" y="16844"/>
                  </a:moveTo>
                  <a:cubicBezTo>
                    <a:pt x="24536" y="16844"/>
                    <a:pt x="24595" y="16873"/>
                    <a:pt x="24637" y="16943"/>
                  </a:cubicBezTo>
                  <a:cubicBezTo>
                    <a:pt x="25364" y="18121"/>
                    <a:pt x="25865" y="19399"/>
                    <a:pt x="26141" y="20752"/>
                  </a:cubicBezTo>
                  <a:cubicBezTo>
                    <a:pt x="26168" y="20915"/>
                    <a:pt x="26041" y="21004"/>
                    <a:pt x="25911" y="21004"/>
                  </a:cubicBezTo>
                  <a:cubicBezTo>
                    <a:pt x="25800" y="21004"/>
                    <a:pt x="25688" y="20940"/>
                    <a:pt x="25665" y="20802"/>
                  </a:cubicBezTo>
                  <a:cubicBezTo>
                    <a:pt x="25414" y="19524"/>
                    <a:pt x="24938" y="18321"/>
                    <a:pt x="24261" y="17218"/>
                  </a:cubicBezTo>
                  <a:cubicBezTo>
                    <a:pt x="24153" y="17038"/>
                    <a:pt x="24318" y="16844"/>
                    <a:pt x="24475" y="16844"/>
                  </a:cubicBezTo>
                  <a:close/>
                  <a:moveTo>
                    <a:pt x="30783" y="18130"/>
                  </a:moveTo>
                  <a:cubicBezTo>
                    <a:pt x="30918" y="18130"/>
                    <a:pt x="31056" y="18227"/>
                    <a:pt x="31028" y="18396"/>
                  </a:cubicBezTo>
                  <a:cubicBezTo>
                    <a:pt x="30878" y="19248"/>
                    <a:pt x="30752" y="20075"/>
                    <a:pt x="30602" y="20928"/>
                  </a:cubicBezTo>
                  <a:cubicBezTo>
                    <a:pt x="30580" y="21059"/>
                    <a:pt x="30481" y="21119"/>
                    <a:pt x="30381" y="21119"/>
                  </a:cubicBezTo>
                  <a:cubicBezTo>
                    <a:pt x="30253" y="21119"/>
                    <a:pt x="30123" y="21021"/>
                    <a:pt x="30151" y="20852"/>
                  </a:cubicBezTo>
                  <a:cubicBezTo>
                    <a:pt x="30276" y="20000"/>
                    <a:pt x="30427" y="19173"/>
                    <a:pt x="30552" y="18321"/>
                  </a:cubicBezTo>
                  <a:cubicBezTo>
                    <a:pt x="30574" y="18189"/>
                    <a:pt x="30678" y="18130"/>
                    <a:pt x="30783" y="18130"/>
                  </a:cubicBezTo>
                  <a:close/>
                  <a:moveTo>
                    <a:pt x="9935" y="20679"/>
                  </a:moveTo>
                  <a:cubicBezTo>
                    <a:pt x="10067" y="20679"/>
                    <a:pt x="10193" y="20771"/>
                    <a:pt x="10151" y="20928"/>
                  </a:cubicBezTo>
                  <a:cubicBezTo>
                    <a:pt x="10025" y="21329"/>
                    <a:pt x="9925" y="21755"/>
                    <a:pt x="9800" y="22156"/>
                  </a:cubicBezTo>
                  <a:cubicBezTo>
                    <a:pt x="9767" y="22275"/>
                    <a:pt x="9660" y="22329"/>
                    <a:pt x="9556" y="22329"/>
                  </a:cubicBezTo>
                  <a:cubicBezTo>
                    <a:pt x="9420" y="22329"/>
                    <a:pt x="9292" y="22237"/>
                    <a:pt x="9349" y="22080"/>
                  </a:cubicBezTo>
                  <a:cubicBezTo>
                    <a:pt x="9449" y="21679"/>
                    <a:pt x="9574" y="21253"/>
                    <a:pt x="9700" y="20852"/>
                  </a:cubicBezTo>
                  <a:cubicBezTo>
                    <a:pt x="9732" y="20733"/>
                    <a:pt x="9835" y="20679"/>
                    <a:pt x="9935" y="20679"/>
                  </a:cubicBezTo>
                  <a:close/>
                  <a:moveTo>
                    <a:pt x="11270" y="21237"/>
                  </a:moveTo>
                  <a:cubicBezTo>
                    <a:pt x="11402" y="21237"/>
                    <a:pt x="11532" y="21335"/>
                    <a:pt x="11504" y="21504"/>
                  </a:cubicBezTo>
                  <a:cubicBezTo>
                    <a:pt x="11429" y="21905"/>
                    <a:pt x="11354" y="22306"/>
                    <a:pt x="11279" y="22707"/>
                  </a:cubicBezTo>
                  <a:cubicBezTo>
                    <a:pt x="11257" y="22839"/>
                    <a:pt x="11157" y="22899"/>
                    <a:pt x="11057" y="22899"/>
                  </a:cubicBezTo>
                  <a:cubicBezTo>
                    <a:pt x="10929" y="22899"/>
                    <a:pt x="10799" y="22801"/>
                    <a:pt x="10827" y="22632"/>
                  </a:cubicBezTo>
                  <a:cubicBezTo>
                    <a:pt x="10903" y="22231"/>
                    <a:pt x="10978" y="21830"/>
                    <a:pt x="11028" y="21429"/>
                  </a:cubicBezTo>
                  <a:cubicBezTo>
                    <a:pt x="11061" y="21297"/>
                    <a:pt x="11166" y="21237"/>
                    <a:pt x="11270" y="21237"/>
                  </a:cubicBezTo>
                  <a:close/>
                  <a:moveTo>
                    <a:pt x="13883" y="21162"/>
                  </a:moveTo>
                  <a:cubicBezTo>
                    <a:pt x="14014" y="21162"/>
                    <a:pt x="14150" y="21260"/>
                    <a:pt x="14136" y="21429"/>
                  </a:cubicBezTo>
                  <a:cubicBezTo>
                    <a:pt x="14035" y="22030"/>
                    <a:pt x="14086" y="22607"/>
                    <a:pt x="14286" y="23183"/>
                  </a:cubicBezTo>
                  <a:cubicBezTo>
                    <a:pt x="14351" y="23361"/>
                    <a:pt x="14186" y="23497"/>
                    <a:pt x="14034" y="23497"/>
                  </a:cubicBezTo>
                  <a:cubicBezTo>
                    <a:pt x="13950" y="23497"/>
                    <a:pt x="13870" y="23456"/>
                    <a:pt x="13835" y="23359"/>
                  </a:cubicBezTo>
                  <a:cubicBezTo>
                    <a:pt x="13609" y="22707"/>
                    <a:pt x="13559" y="22030"/>
                    <a:pt x="13660" y="21354"/>
                  </a:cubicBezTo>
                  <a:cubicBezTo>
                    <a:pt x="13681" y="21222"/>
                    <a:pt x="13781" y="21162"/>
                    <a:pt x="13883" y="21162"/>
                  </a:cubicBezTo>
                  <a:close/>
                  <a:moveTo>
                    <a:pt x="2304" y="23961"/>
                  </a:moveTo>
                  <a:cubicBezTo>
                    <a:pt x="2444" y="23961"/>
                    <a:pt x="2605" y="24108"/>
                    <a:pt x="2557" y="24286"/>
                  </a:cubicBezTo>
                  <a:cubicBezTo>
                    <a:pt x="2481" y="24512"/>
                    <a:pt x="2481" y="24737"/>
                    <a:pt x="2557" y="24938"/>
                  </a:cubicBezTo>
                  <a:cubicBezTo>
                    <a:pt x="2604" y="25129"/>
                    <a:pt x="2440" y="25269"/>
                    <a:pt x="2294" y="25269"/>
                  </a:cubicBezTo>
                  <a:cubicBezTo>
                    <a:pt x="2210" y="25269"/>
                    <a:pt x="2133" y="25223"/>
                    <a:pt x="2106" y="25113"/>
                  </a:cubicBezTo>
                  <a:cubicBezTo>
                    <a:pt x="2005" y="24762"/>
                    <a:pt x="2030" y="24436"/>
                    <a:pt x="2131" y="24111"/>
                  </a:cubicBezTo>
                  <a:cubicBezTo>
                    <a:pt x="2157" y="24004"/>
                    <a:pt x="2227" y="23961"/>
                    <a:pt x="2304" y="23961"/>
                  </a:cubicBezTo>
                  <a:close/>
                  <a:moveTo>
                    <a:pt x="3197" y="24109"/>
                  </a:moveTo>
                  <a:cubicBezTo>
                    <a:pt x="3304" y="24109"/>
                    <a:pt x="3411" y="24173"/>
                    <a:pt x="3434" y="24311"/>
                  </a:cubicBezTo>
                  <a:lnTo>
                    <a:pt x="3534" y="25263"/>
                  </a:lnTo>
                  <a:cubicBezTo>
                    <a:pt x="3548" y="25426"/>
                    <a:pt x="3414" y="25516"/>
                    <a:pt x="3285" y="25516"/>
                  </a:cubicBezTo>
                  <a:cubicBezTo>
                    <a:pt x="3176" y="25516"/>
                    <a:pt x="3069" y="25452"/>
                    <a:pt x="3058" y="25314"/>
                  </a:cubicBezTo>
                  <a:lnTo>
                    <a:pt x="2958" y="24361"/>
                  </a:lnTo>
                  <a:cubicBezTo>
                    <a:pt x="2944" y="24198"/>
                    <a:pt x="3070" y="24109"/>
                    <a:pt x="3197" y="24109"/>
                  </a:cubicBezTo>
                  <a:close/>
                  <a:moveTo>
                    <a:pt x="20698" y="22221"/>
                  </a:moveTo>
                  <a:cubicBezTo>
                    <a:pt x="20762" y="22221"/>
                    <a:pt x="20828" y="22253"/>
                    <a:pt x="20878" y="22331"/>
                  </a:cubicBezTo>
                  <a:cubicBezTo>
                    <a:pt x="21604" y="23509"/>
                    <a:pt x="22081" y="24787"/>
                    <a:pt x="22356" y="26141"/>
                  </a:cubicBezTo>
                  <a:cubicBezTo>
                    <a:pt x="22383" y="26303"/>
                    <a:pt x="22264" y="26393"/>
                    <a:pt x="22136" y="26393"/>
                  </a:cubicBezTo>
                  <a:cubicBezTo>
                    <a:pt x="22028" y="26393"/>
                    <a:pt x="21915" y="26329"/>
                    <a:pt x="21880" y="26191"/>
                  </a:cubicBezTo>
                  <a:cubicBezTo>
                    <a:pt x="21629" y="24913"/>
                    <a:pt x="21178" y="23710"/>
                    <a:pt x="20502" y="22607"/>
                  </a:cubicBezTo>
                  <a:cubicBezTo>
                    <a:pt x="20376" y="22427"/>
                    <a:pt x="20534" y="22221"/>
                    <a:pt x="20698" y="22221"/>
                  </a:cubicBezTo>
                  <a:close/>
                  <a:moveTo>
                    <a:pt x="6057" y="21165"/>
                  </a:moveTo>
                  <a:cubicBezTo>
                    <a:pt x="6139" y="21165"/>
                    <a:pt x="6222" y="21206"/>
                    <a:pt x="6266" y="21304"/>
                  </a:cubicBezTo>
                  <a:cubicBezTo>
                    <a:pt x="7043" y="22983"/>
                    <a:pt x="7344" y="24762"/>
                    <a:pt x="7193" y="26617"/>
                  </a:cubicBezTo>
                  <a:cubicBezTo>
                    <a:pt x="7182" y="26749"/>
                    <a:pt x="7085" y="26808"/>
                    <a:pt x="6980" y="26808"/>
                  </a:cubicBezTo>
                  <a:cubicBezTo>
                    <a:pt x="6847" y="26808"/>
                    <a:pt x="6703" y="26711"/>
                    <a:pt x="6717" y="26542"/>
                  </a:cubicBezTo>
                  <a:cubicBezTo>
                    <a:pt x="6867" y="24787"/>
                    <a:pt x="6567" y="23083"/>
                    <a:pt x="5840" y="21479"/>
                  </a:cubicBezTo>
                  <a:cubicBezTo>
                    <a:pt x="5759" y="21301"/>
                    <a:pt x="5908" y="21165"/>
                    <a:pt x="6057" y="21165"/>
                  </a:cubicBezTo>
                  <a:close/>
                  <a:moveTo>
                    <a:pt x="9884" y="23984"/>
                  </a:moveTo>
                  <a:cubicBezTo>
                    <a:pt x="9988" y="23984"/>
                    <a:pt x="10089" y="24048"/>
                    <a:pt x="10101" y="24186"/>
                  </a:cubicBezTo>
                  <a:cubicBezTo>
                    <a:pt x="10201" y="25414"/>
                    <a:pt x="10627" y="26517"/>
                    <a:pt x="11404" y="27469"/>
                  </a:cubicBezTo>
                  <a:cubicBezTo>
                    <a:pt x="11532" y="27634"/>
                    <a:pt x="11365" y="27839"/>
                    <a:pt x="11198" y="27839"/>
                  </a:cubicBezTo>
                  <a:cubicBezTo>
                    <a:pt x="11136" y="27839"/>
                    <a:pt x="11075" y="27812"/>
                    <a:pt x="11028" y="27745"/>
                  </a:cubicBezTo>
                  <a:cubicBezTo>
                    <a:pt x="10201" y="26717"/>
                    <a:pt x="9750" y="25539"/>
                    <a:pt x="9649" y="24236"/>
                  </a:cubicBezTo>
                  <a:cubicBezTo>
                    <a:pt x="9636" y="24073"/>
                    <a:pt x="9762" y="23984"/>
                    <a:pt x="9884" y="23984"/>
                  </a:cubicBezTo>
                  <a:close/>
                  <a:moveTo>
                    <a:pt x="31812" y="23808"/>
                  </a:moveTo>
                  <a:cubicBezTo>
                    <a:pt x="31918" y="23808"/>
                    <a:pt x="32019" y="23872"/>
                    <a:pt x="32031" y="24010"/>
                  </a:cubicBezTo>
                  <a:cubicBezTo>
                    <a:pt x="32031" y="25213"/>
                    <a:pt x="32131" y="26441"/>
                    <a:pt x="32306" y="27644"/>
                  </a:cubicBezTo>
                  <a:cubicBezTo>
                    <a:pt x="32333" y="27807"/>
                    <a:pt x="32206" y="27897"/>
                    <a:pt x="32076" y="27897"/>
                  </a:cubicBezTo>
                  <a:cubicBezTo>
                    <a:pt x="31966" y="27897"/>
                    <a:pt x="31853" y="27832"/>
                    <a:pt x="31830" y="27695"/>
                  </a:cubicBezTo>
                  <a:cubicBezTo>
                    <a:pt x="31680" y="26492"/>
                    <a:pt x="31579" y="25263"/>
                    <a:pt x="31554" y="24060"/>
                  </a:cubicBezTo>
                  <a:cubicBezTo>
                    <a:pt x="31554" y="23898"/>
                    <a:pt x="31687" y="23808"/>
                    <a:pt x="31812" y="23808"/>
                  </a:cubicBezTo>
                  <a:close/>
                  <a:moveTo>
                    <a:pt x="26083" y="4047"/>
                  </a:moveTo>
                  <a:cubicBezTo>
                    <a:pt x="26165" y="4047"/>
                    <a:pt x="26247" y="4088"/>
                    <a:pt x="26291" y="4186"/>
                  </a:cubicBezTo>
                  <a:cubicBezTo>
                    <a:pt x="30076" y="12005"/>
                    <a:pt x="29249" y="20802"/>
                    <a:pt x="28371" y="29148"/>
                  </a:cubicBezTo>
                  <a:cubicBezTo>
                    <a:pt x="28360" y="29291"/>
                    <a:pt x="28262" y="29352"/>
                    <a:pt x="28158" y="29352"/>
                  </a:cubicBezTo>
                  <a:cubicBezTo>
                    <a:pt x="28025" y="29352"/>
                    <a:pt x="27881" y="29253"/>
                    <a:pt x="27895" y="29098"/>
                  </a:cubicBezTo>
                  <a:cubicBezTo>
                    <a:pt x="28772" y="20802"/>
                    <a:pt x="29599" y="12105"/>
                    <a:pt x="25865" y="4361"/>
                  </a:cubicBezTo>
                  <a:cubicBezTo>
                    <a:pt x="25784" y="4183"/>
                    <a:pt x="25933" y="4047"/>
                    <a:pt x="26083" y="4047"/>
                  </a:cubicBezTo>
                  <a:close/>
                  <a:moveTo>
                    <a:pt x="12906" y="30325"/>
                  </a:moveTo>
                  <a:cubicBezTo>
                    <a:pt x="13186" y="30325"/>
                    <a:pt x="13225" y="30754"/>
                    <a:pt x="12933" y="30802"/>
                  </a:cubicBezTo>
                  <a:cubicBezTo>
                    <a:pt x="12925" y="30803"/>
                    <a:pt x="12917" y="30803"/>
                    <a:pt x="12910" y="30803"/>
                  </a:cubicBezTo>
                  <a:cubicBezTo>
                    <a:pt x="12630" y="30803"/>
                    <a:pt x="12590" y="30351"/>
                    <a:pt x="12883" y="30326"/>
                  </a:cubicBezTo>
                  <a:cubicBezTo>
                    <a:pt x="12891" y="30325"/>
                    <a:pt x="12899" y="30325"/>
                    <a:pt x="12906" y="30325"/>
                  </a:cubicBezTo>
                  <a:close/>
                  <a:moveTo>
                    <a:pt x="22796" y="5563"/>
                  </a:moveTo>
                  <a:cubicBezTo>
                    <a:pt x="22903" y="5563"/>
                    <a:pt x="23010" y="5627"/>
                    <a:pt x="23033" y="5765"/>
                  </a:cubicBezTo>
                  <a:cubicBezTo>
                    <a:pt x="23409" y="10025"/>
                    <a:pt x="21379" y="14411"/>
                    <a:pt x="23359" y="18471"/>
                  </a:cubicBezTo>
                  <a:cubicBezTo>
                    <a:pt x="24261" y="20351"/>
                    <a:pt x="25063" y="22055"/>
                    <a:pt x="25264" y="24161"/>
                  </a:cubicBezTo>
                  <a:cubicBezTo>
                    <a:pt x="25489" y="26341"/>
                    <a:pt x="25264" y="28522"/>
                    <a:pt x="25038" y="30677"/>
                  </a:cubicBezTo>
                  <a:cubicBezTo>
                    <a:pt x="25027" y="30809"/>
                    <a:pt x="24934" y="30868"/>
                    <a:pt x="24835" y="30868"/>
                  </a:cubicBezTo>
                  <a:cubicBezTo>
                    <a:pt x="24709" y="30868"/>
                    <a:pt x="24573" y="30771"/>
                    <a:pt x="24587" y="30602"/>
                  </a:cubicBezTo>
                  <a:cubicBezTo>
                    <a:pt x="24812" y="28271"/>
                    <a:pt x="25063" y="25915"/>
                    <a:pt x="24712" y="23584"/>
                  </a:cubicBezTo>
                  <a:cubicBezTo>
                    <a:pt x="24386" y="21304"/>
                    <a:pt x="23158" y="19649"/>
                    <a:pt x="22457" y="17544"/>
                  </a:cubicBezTo>
                  <a:cubicBezTo>
                    <a:pt x="21153" y="13735"/>
                    <a:pt x="22908" y="9699"/>
                    <a:pt x="22557" y="5815"/>
                  </a:cubicBezTo>
                  <a:cubicBezTo>
                    <a:pt x="22543" y="5652"/>
                    <a:pt x="22669" y="5563"/>
                    <a:pt x="22796" y="5563"/>
                  </a:cubicBezTo>
                  <a:close/>
                  <a:moveTo>
                    <a:pt x="21848" y="31350"/>
                  </a:moveTo>
                  <a:cubicBezTo>
                    <a:pt x="22110" y="31350"/>
                    <a:pt x="22141" y="31781"/>
                    <a:pt x="21855" y="31805"/>
                  </a:cubicBezTo>
                  <a:cubicBezTo>
                    <a:pt x="21840" y="31807"/>
                    <a:pt x="21826" y="31809"/>
                    <a:pt x="21812" y="31809"/>
                  </a:cubicBezTo>
                  <a:cubicBezTo>
                    <a:pt x="21550" y="31809"/>
                    <a:pt x="21519" y="31378"/>
                    <a:pt x="21805" y="31354"/>
                  </a:cubicBezTo>
                  <a:cubicBezTo>
                    <a:pt x="21820" y="31351"/>
                    <a:pt x="21834" y="31350"/>
                    <a:pt x="21848" y="31350"/>
                  </a:cubicBezTo>
                  <a:close/>
                  <a:moveTo>
                    <a:pt x="13134" y="26084"/>
                  </a:moveTo>
                  <a:cubicBezTo>
                    <a:pt x="13182" y="26084"/>
                    <a:pt x="13233" y="26101"/>
                    <a:pt x="13284" y="26141"/>
                  </a:cubicBezTo>
                  <a:cubicBezTo>
                    <a:pt x="15414" y="27795"/>
                    <a:pt x="16893" y="30076"/>
                    <a:pt x="17544" y="32707"/>
                  </a:cubicBezTo>
                  <a:cubicBezTo>
                    <a:pt x="17586" y="32860"/>
                    <a:pt x="17466" y="32951"/>
                    <a:pt x="17338" y="32951"/>
                  </a:cubicBezTo>
                  <a:cubicBezTo>
                    <a:pt x="17235" y="32951"/>
                    <a:pt x="17127" y="32892"/>
                    <a:pt x="17093" y="32757"/>
                  </a:cubicBezTo>
                  <a:cubicBezTo>
                    <a:pt x="16441" y="30251"/>
                    <a:pt x="15038" y="28096"/>
                    <a:pt x="12983" y="26517"/>
                  </a:cubicBezTo>
                  <a:cubicBezTo>
                    <a:pt x="12802" y="26356"/>
                    <a:pt x="12943" y="26084"/>
                    <a:pt x="13134" y="26084"/>
                  </a:cubicBezTo>
                  <a:close/>
                  <a:moveTo>
                    <a:pt x="27731" y="31795"/>
                  </a:moveTo>
                  <a:cubicBezTo>
                    <a:pt x="27792" y="31795"/>
                    <a:pt x="27853" y="31827"/>
                    <a:pt x="27895" y="31905"/>
                  </a:cubicBezTo>
                  <a:cubicBezTo>
                    <a:pt x="28346" y="32682"/>
                    <a:pt x="28597" y="33534"/>
                    <a:pt x="28622" y="34436"/>
                  </a:cubicBezTo>
                  <a:cubicBezTo>
                    <a:pt x="28622" y="34599"/>
                    <a:pt x="28490" y="34689"/>
                    <a:pt x="28365" y="34689"/>
                  </a:cubicBezTo>
                  <a:cubicBezTo>
                    <a:pt x="28258" y="34689"/>
                    <a:pt x="28157" y="34624"/>
                    <a:pt x="28146" y="34487"/>
                  </a:cubicBezTo>
                  <a:cubicBezTo>
                    <a:pt x="28146" y="33659"/>
                    <a:pt x="27920" y="32883"/>
                    <a:pt x="27519" y="32181"/>
                  </a:cubicBezTo>
                  <a:cubicBezTo>
                    <a:pt x="27411" y="32001"/>
                    <a:pt x="27574" y="31795"/>
                    <a:pt x="27731" y="31795"/>
                  </a:cubicBezTo>
                  <a:close/>
                  <a:moveTo>
                    <a:pt x="24215" y="34471"/>
                  </a:moveTo>
                  <a:cubicBezTo>
                    <a:pt x="24344" y="34471"/>
                    <a:pt x="24487" y="34568"/>
                    <a:pt x="24487" y="34737"/>
                  </a:cubicBezTo>
                  <a:cubicBezTo>
                    <a:pt x="24462" y="34963"/>
                    <a:pt x="24462" y="35213"/>
                    <a:pt x="24437" y="35439"/>
                  </a:cubicBezTo>
                  <a:cubicBezTo>
                    <a:pt x="24426" y="35571"/>
                    <a:pt x="24333" y="35630"/>
                    <a:pt x="24234" y="35630"/>
                  </a:cubicBezTo>
                  <a:cubicBezTo>
                    <a:pt x="24107" y="35630"/>
                    <a:pt x="23971" y="35533"/>
                    <a:pt x="23985" y="35364"/>
                  </a:cubicBezTo>
                  <a:cubicBezTo>
                    <a:pt x="23985" y="35138"/>
                    <a:pt x="24010" y="34888"/>
                    <a:pt x="24010" y="34662"/>
                  </a:cubicBezTo>
                  <a:cubicBezTo>
                    <a:pt x="24021" y="34530"/>
                    <a:pt x="24114" y="34471"/>
                    <a:pt x="24215" y="34471"/>
                  </a:cubicBezTo>
                  <a:close/>
                  <a:moveTo>
                    <a:pt x="25194" y="34596"/>
                  </a:moveTo>
                  <a:cubicBezTo>
                    <a:pt x="25329" y="34596"/>
                    <a:pt x="25467" y="34694"/>
                    <a:pt x="25439" y="34862"/>
                  </a:cubicBezTo>
                  <a:cubicBezTo>
                    <a:pt x="25389" y="35138"/>
                    <a:pt x="25339" y="35414"/>
                    <a:pt x="25289" y="35690"/>
                  </a:cubicBezTo>
                  <a:cubicBezTo>
                    <a:pt x="25267" y="35821"/>
                    <a:pt x="25163" y="35881"/>
                    <a:pt x="25057" y="35881"/>
                  </a:cubicBezTo>
                  <a:cubicBezTo>
                    <a:pt x="24922" y="35881"/>
                    <a:pt x="24784" y="35783"/>
                    <a:pt x="24812" y="35614"/>
                  </a:cubicBezTo>
                  <a:cubicBezTo>
                    <a:pt x="24863" y="35339"/>
                    <a:pt x="24913" y="35063"/>
                    <a:pt x="24963" y="34787"/>
                  </a:cubicBezTo>
                  <a:cubicBezTo>
                    <a:pt x="24985" y="34655"/>
                    <a:pt x="25089" y="34596"/>
                    <a:pt x="25194" y="34596"/>
                  </a:cubicBezTo>
                  <a:close/>
                  <a:moveTo>
                    <a:pt x="25754" y="37274"/>
                  </a:moveTo>
                  <a:cubicBezTo>
                    <a:pt x="25916" y="37274"/>
                    <a:pt x="26076" y="37486"/>
                    <a:pt x="25965" y="37670"/>
                  </a:cubicBezTo>
                  <a:cubicBezTo>
                    <a:pt x="25589" y="38246"/>
                    <a:pt x="24988" y="38697"/>
                    <a:pt x="24286" y="38797"/>
                  </a:cubicBezTo>
                  <a:cubicBezTo>
                    <a:pt x="24216" y="38807"/>
                    <a:pt x="24144" y="38813"/>
                    <a:pt x="24072" y="38813"/>
                  </a:cubicBezTo>
                  <a:cubicBezTo>
                    <a:pt x="23606" y="38813"/>
                    <a:pt x="23131" y="38598"/>
                    <a:pt x="22958" y="38121"/>
                  </a:cubicBezTo>
                  <a:cubicBezTo>
                    <a:pt x="22910" y="37930"/>
                    <a:pt x="23065" y="37789"/>
                    <a:pt x="23209" y="37789"/>
                  </a:cubicBezTo>
                  <a:cubicBezTo>
                    <a:pt x="23292" y="37789"/>
                    <a:pt x="23372" y="37835"/>
                    <a:pt x="23409" y="37945"/>
                  </a:cubicBezTo>
                  <a:cubicBezTo>
                    <a:pt x="23496" y="38237"/>
                    <a:pt x="23754" y="38333"/>
                    <a:pt x="24033" y="38333"/>
                  </a:cubicBezTo>
                  <a:cubicBezTo>
                    <a:pt x="24233" y="38333"/>
                    <a:pt x="24444" y="38284"/>
                    <a:pt x="24612" y="38221"/>
                  </a:cubicBezTo>
                  <a:cubicBezTo>
                    <a:pt x="25038" y="38071"/>
                    <a:pt x="25364" y="37770"/>
                    <a:pt x="25589" y="37369"/>
                  </a:cubicBezTo>
                  <a:cubicBezTo>
                    <a:pt x="25636" y="37302"/>
                    <a:pt x="25695" y="37274"/>
                    <a:pt x="25754" y="37274"/>
                  </a:cubicBezTo>
                  <a:close/>
                  <a:moveTo>
                    <a:pt x="30101" y="0"/>
                  </a:moveTo>
                  <a:cubicBezTo>
                    <a:pt x="28146" y="1805"/>
                    <a:pt x="23885" y="2306"/>
                    <a:pt x="23158" y="2381"/>
                  </a:cubicBezTo>
                  <a:cubicBezTo>
                    <a:pt x="16341" y="18547"/>
                    <a:pt x="1504" y="22682"/>
                    <a:pt x="0" y="23058"/>
                  </a:cubicBezTo>
                  <a:lnTo>
                    <a:pt x="0" y="27469"/>
                  </a:lnTo>
                  <a:cubicBezTo>
                    <a:pt x="8597" y="27569"/>
                    <a:pt x="16166" y="34311"/>
                    <a:pt x="19650" y="37945"/>
                  </a:cubicBezTo>
                  <a:cubicBezTo>
                    <a:pt x="19875" y="35665"/>
                    <a:pt x="20101" y="33334"/>
                    <a:pt x="19775" y="31028"/>
                  </a:cubicBezTo>
                  <a:cubicBezTo>
                    <a:pt x="19449" y="28772"/>
                    <a:pt x="18221" y="27093"/>
                    <a:pt x="17494" y="25013"/>
                  </a:cubicBezTo>
                  <a:cubicBezTo>
                    <a:pt x="16191" y="21203"/>
                    <a:pt x="17970" y="17168"/>
                    <a:pt x="17619" y="13283"/>
                  </a:cubicBezTo>
                  <a:cubicBezTo>
                    <a:pt x="17605" y="13115"/>
                    <a:pt x="17741" y="13017"/>
                    <a:pt x="17868" y="13017"/>
                  </a:cubicBezTo>
                  <a:cubicBezTo>
                    <a:pt x="17967" y="13017"/>
                    <a:pt x="18060" y="13076"/>
                    <a:pt x="18071" y="13208"/>
                  </a:cubicBezTo>
                  <a:cubicBezTo>
                    <a:pt x="18472" y="17469"/>
                    <a:pt x="16441" y="21880"/>
                    <a:pt x="18396" y="25915"/>
                  </a:cubicBezTo>
                  <a:cubicBezTo>
                    <a:pt x="19324" y="27795"/>
                    <a:pt x="20101" y="29499"/>
                    <a:pt x="20326" y="31604"/>
                  </a:cubicBezTo>
                  <a:cubicBezTo>
                    <a:pt x="20552" y="33785"/>
                    <a:pt x="20326" y="35990"/>
                    <a:pt x="20101" y="38146"/>
                  </a:cubicBezTo>
                  <a:cubicBezTo>
                    <a:pt x="20101" y="38221"/>
                    <a:pt x="20051" y="38296"/>
                    <a:pt x="19975" y="38321"/>
                  </a:cubicBezTo>
                  <a:cubicBezTo>
                    <a:pt x="20878" y="39274"/>
                    <a:pt x="21454" y="39950"/>
                    <a:pt x="21604" y="40176"/>
                  </a:cubicBezTo>
                  <a:cubicBezTo>
                    <a:pt x="24061" y="40000"/>
                    <a:pt x="25815" y="39248"/>
                    <a:pt x="27118" y="38271"/>
                  </a:cubicBezTo>
                  <a:cubicBezTo>
                    <a:pt x="27945" y="37018"/>
                    <a:pt x="28747" y="35740"/>
                    <a:pt x="29524" y="34461"/>
                  </a:cubicBezTo>
                  <a:cubicBezTo>
                    <a:pt x="29775" y="34010"/>
                    <a:pt x="30026" y="33584"/>
                    <a:pt x="30276" y="33158"/>
                  </a:cubicBezTo>
                  <a:cubicBezTo>
                    <a:pt x="30552" y="32030"/>
                    <a:pt x="30552" y="31178"/>
                    <a:pt x="30552" y="31078"/>
                  </a:cubicBezTo>
                  <a:lnTo>
                    <a:pt x="30552" y="30978"/>
                  </a:lnTo>
                  <a:lnTo>
                    <a:pt x="30677" y="30928"/>
                  </a:lnTo>
                  <a:cubicBezTo>
                    <a:pt x="31028" y="30827"/>
                    <a:pt x="31354" y="30727"/>
                    <a:pt x="31680" y="30577"/>
                  </a:cubicBezTo>
                  <a:cubicBezTo>
                    <a:pt x="32632" y="28722"/>
                    <a:pt x="33509" y="26842"/>
                    <a:pt x="34336" y="24938"/>
                  </a:cubicBezTo>
                  <a:cubicBezTo>
                    <a:pt x="34161" y="23835"/>
                    <a:pt x="33835" y="23008"/>
                    <a:pt x="33810" y="23008"/>
                  </a:cubicBezTo>
                  <a:lnTo>
                    <a:pt x="33760" y="22857"/>
                  </a:lnTo>
                  <a:lnTo>
                    <a:pt x="33885" y="22807"/>
                  </a:lnTo>
                  <a:cubicBezTo>
                    <a:pt x="34411" y="22582"/>
                    <a:pt x="35464" y="21203"/>
                    <a:pt x="36166" y="19248"/>
                  </a:cubicBezTo>
                  <a:cubicBezTo>
                    <a:pt x="36667" y="17845"/>
                    <a:pt x="37294" y="15113"/>
                    <a:pt x="36041" y="12657"/>
                  </a:cubicBezTo>
                  <a:cubicBezTo>
                    <a:pt x="33860" y="8471"/>
                    <a:pt x="30677" y="6943"/>
                    <a:pt x="30652" y="6943"/>
                  </a:cubicBezTo>
                  <a:lnTo>
                    <a:pt x="30577" y="6892"/>
                  </a:lnTo>
                  <a:lnTo>
                    <a:pt x="3010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0" name="Google Shape;2720;p27"/>
            <p:cNvSpPr/>
            <p:nvPr/>
          </p:nvSpPr>
          <p:spPr>
            <a:xfrm>
              <a:off x="3007022" y="2829935"/>
              <a:ext cx="692977" cy="753429"/>
            </a:xfrm>
            <a:custGeom>
              <a:avLst/>
              <a:gdLst/>
              <a:ahLst/>
              <a:cxnLst/>
              <a:rect l="l" t="t" r="r" b="b"/>
              <a:pathLst>
                <a:path w="37921" h="41229" extrusionOk="0">
                  <a:moveTo>
                    <a:pt x="30677" y="0"/>
                  </a:moveTo>
                  <a:lnTo>
                    <a:pt x="30427" y="276"/>
                  </a:lnTo>
                  <a:cubicBezTo>
                    <a:pt x="28547" y="2306"/>
                    <a:pt x="23409" y="2807"/>
                    <a:pt x="23334" y="2807"/>
                  </a:cubicBezTo>
                  <a:lnTo>
                    <a:pt x="23259" y="2832"/>
                  </a:lnTo>
                  <a:lnTo>
                    <a:pt x="23209" y="2908"/>
                  </a:lnTo>
                  <a:cubicBezTo>
                    <a:pt x="16141" y="19775"/>
                    <a:pt x="276" y="23484"/>
                    <a:pt x="101" y="23509"/>
                  </a:cubicBezTo>
                  <a:lnTo>
                    <a:pt x="1" y="23534"/>
                  </a:lnTo>
                  <a:lnTo>
                    <a:pt x="1" y="28522"/>
                  </a:lnTo>
                  <a:lnTo>
                    <a:pt x="151" y="28522"/>
                  </a:lnTo>
                  <a:cubicBezTo>
                    <a:pt x="452" y="28522"/>
                    <a:pt x="777" y="28522"/>
                    <a:pt x="1103" y="28547"/>
                  </a:cubicBezTo>
                  <a:cubicBezTo>
                    <a:pt x="1229" y="28547"/>
                    <a:pt x="1354" y="28572"/>
                    <a:pt x="1504" y="28572"/>
                  </a:cubicBezTo>
                  <a:cubicBezTo>
                    <a:pt x="12532" y="29474"/>
                    <a:pt x="21630" y="41028"/>
                    <a:pt x="21730" y="41153"/>
                  </a:cubicBezTo>
                  <a:lnTo>
                    <a:pt x="21780" y="41229"/>
                  </a:lnTo>
                  <a:lnTo>
                    <a:pt x="21855" y="41204"/>
                  </a:lnTo>
                  <a:cubicBezTo>
                    <a:pt x="22181" y="41204"/>
                    <a:pt x="22507" y="41153"/>
                    <a:pt x="22808" y="41128"/>
                  </a:cubicBezTo>
                  <a:cubicBezTo>
                    <a:pt x="22933" y="41103"/>
                    <a:pt x="23033" y="41078"/>
                    <a:pt x="23133" y="41078"/>
                  </a:cubicBezTo>
                  <a:cubicBezTo>
                    <a:pt x="24687" y="40828"/>
                    <a:pt x="25941" y="40326"/>
                    <a:pt x="26968" y="39650"/>
                  </a:cubicBezTo>
                  <a:cubicBezTo>
                    <a:pt x="27118" y="39424"/>
                    <a:pt x="27269" y="39199"/>
                    <a:pt x="27419" y="38998"/>
                  </a:cubicBezTo>
                  <a:lnTo>
                    <a:pt x="27419" y="38998"/>
                  </a:lnTo>
                  <a:cubicBezTo>
                    <a:pt x="26116" y="40001"/>
                    <a:pt x="24362" y="40727"/>
                    <a:pt x="21905" y="40903"/>
                  </a:cubicBezTo>
                  <a:cubicBezTo>
                    <a:pt x="21755" y="40677"/>
                    <a:pt x="21179" y="40001"/>
                    <a:pt x="20276" y="39048"/>
                  </a:cubicBezTo>
                  <a:cubicBezTo>
                    <a:pt x="20255" y="39057"/>
                    <a:pt x="20230" y="39061"/>
                    <a:pt x="20205" y="39061"/>
                  </a:cubicBezTo>
                  <a:cubicBezTo>
                    <a:pt x="20080" y="39061"/>
                    <a:pt x="19925" y="38964"/>
                    <a:pt x="19925" y="38798"/>
                  </a:cubicBezTo>
                  <a:cubicBezTo>
                    <a:pt x="19951" y="38747"/>
                    <a:pt x="19951" y="38722"/>
                    <a:pt x="19951" y="38672"/>
                  </a:cubicBezTo>
                  <a:cubicBezTo>
                    <a:pt x="16467" y="35038"/>
                    <a:pt x="8898" y="28296"/>
                    <a:pt x="301" y="28196"/>
                  </a:cubicBezTo>
                  <a:lnTo>
                    <a:pt x="301" y="23785"/>
                  </a:lnTo>
                  <a:cubicBezTo>
                    <a:pt x="1805" y="23409"/>
                    <a:pt x="16642" y="19274"/>
                    <a:pt x="23459" y="3108"/>
                  </a:cubicBezTo>
                  <a:cubicBezTo>
                    <a:pt x="24186" y="3033"/>
                    <a:pt x="28447" y="2532"/>
                    <a:pt x="30402" y="727"/>
                  </a:cubicBezTo>
                  <a:lnTo>
                    <a:pt x="30878" y="7619"/>
                  </a:lnTo>
                  <a:lnTo>
                    <a:pt x="30953" y="7670"/>
                  </a:lnTo>
                  <a:cubicBezTo>
                    <a:pt x="30978" y="7670"/>
                    <a:pt x="34161" y="9223"/>
                    <a:pt x="36342" y="13384"/>
                  </a:cubicBezTo>
                  <a:cubicBezTo>
                    <a:pt x="37595" y="15840"/>
                    <a:pt x="36968" y="18572"/>
                    <a:pt x="36467" y="19975"/>
                  </a:cubicBezTo>
                  <a:cubicBezTo>
                    <a:pt x="35765" y="21930"/>
                    <a:pt x="34712" y="23309"/>
                    <a:pt x="34186" y="23534"/>
                  </a:cubicBezTo>
                  <a:lnTo>
                    <a:pt x="34061" y="23584"/>
                  </a:lnTo>
                  <a:lnTo>
                    <a:pt x="34111" y="23735"/>
                  </a:lnTo>
                  <a:cubicBezTo>
                    <a:pt x="34136" y="23760"/>
                    <a:pt x="34462" y="24562"/>
                    <a:pt x="34637" y="25665"/>
                  </a:cubicBezTo>
                  <a:cubicBezTo>
                    <a:pt x="34712" y="25489"/>
                    <a:pt x="34788" y="25314"/>
                    <a:pt x="34863" y="25138"/>
                  </a:cubicBezTo>
                  <a:cubicBezTo>
                    <a:pt x="34712" y="24487"/>
                    <a:pt x="34537" y="23960"/>
                    <a:pt x="34462" y="23735"/>
                  </a:cubicBezTo>
                  <a:cubicBezTo>
                    <a:pt x="35114" y="23334"/>
                    <a:pt x="36116" y="21905"/>
                    <a:pt x="36768" y="20076"/>
                  </a:cubicBezTo>
                  <a:cubicBezTo>
                    <a:pt x="37269" y="18622"/>
                    <a:pt x="37921" y="15815"/>
                    <a:pt x="36617" y="13259"/>
                  </a:cubicBezTo>
                  <a:cubicBezTo>
                    <a:pt x="34587" y="9349"/>
                    <a:pt x="31705" y="7695"/>
                    <a:pt x="31179" y="7419"/>
                  </a:cubicBezTo>
                  <a:lnTo>
                    <a:pt x="30702" y="451"/>
                  </a:lnTo>
                  <a:lnTo>
                    <a:pt x="30677" y="76"/>
                  </a:lnTo>
                  <a:lnTo>
                    <a:pt x="3067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1" name="Google Shape;2721;p27"/>
            <p:cNvSpPr/>
            <p:nvPr/>
          </p:nvSpPr>
          <p:spPr>
            <a:xfrm>
              <a:off x="2173460" y="2381997"/>
              <a:ext cx="1479830" cy="1059193"/>
            </a:xfrm>
            <a:custGeom>
              <a:avLst/>
              <a:gdLst/>
              <a:ahLst/>
              <a:cxnLst/>
              <a:rect l="l" t="t" r="r" b="b"/>
              <a:pathLst>
                <a:path w="80979" h="57961" extrusionOk="0">
                  <a:moveTo>
                    <a:pt x="23399" y="10729"/>
                  </a:moveTo>
                  <a:cubicBezTo>
                    <a:pt x="23541" y="10729"/>
                    <a:pt x="23688" y="10873"/>
                    <a:pt x="23584" y="11029"/>
                  </a:cubicBezTo>
                  <a:cubicBezTo>
                    <a:pt x="23108" y="11831"/>
                    <a:pt x="22482" y="12557"/>
                    <a:pt x="21780" y="13234"/>
                  </a:cubicBezTo>
                  <a:cubicBezTo>
                    <a:pt x="22607" y="15590"/>
                    <a:pt x="23309" y="18146"/>
                    <a:pt x="22632" y="20653"/>
                  </a:cubicBezTo>
                  <a:cubicBezTo>
                    <a:pt x="22131" y="22633"/>
                    <a:pt x="20652" y="24437"/>
                    <a:pt x="18597" y="24863"/>
                  </a:cubicBezTo>
                  <a:cubicBezTo>
                    <a:pt x="18292" y="24930"/>
                    <a:pt x="17988" y="24962"/>
                    <a:pt x="17690" y="24962"/>
                  </a:cubicBezTo>
                  <a:cubicBezTo>
                    <a:pt x="15977" y="24962"/>
                    <a:pt x="14408" y="23923"/>
                    <a:pt x="13384" y="22557"/>
                  </a:cubicBezTo>
                  <a:cubicBezTo>
                    <a:pt x="12131" y="20903"/>
                    <a:pt x="11780" y="18973"/>
                    <a:pt x="11629" y="16993"/>
                  </a:cubicBezTo>
                  <a:cubicBezTo>
                    <a:pt x="10953" y="16943"/>
                    <a:pt x="10276" y="16843"/>
                    <a:pt x="9624" y="16693"/>
                  </a:cubicBezTo>
                  <a:cubicBezTo>
                    <a:pt x="9365" y="16622"/>
                    <a:pt x="9461" y="16262"/>
                    <a:pt x="9682" y="16262"/>
                  </a:cubicBezTo>
                  <a:cubicBezTo>
                    <a:pt x="9696" y="16262"/>
                    <a:pt x="9710" y="16264"/>
                    <a:pt x="9725" y="16267"/>
                  </a:cubicBezTo>
                  <a:cubicBezTo>
                    <a:pt x="9825" y="16292"/>
                    <a:pt x="9925" y="16317"/>
                    <a:pt x="10025" y="16342"/>
                  </a:cubicBezTo>
                  <a:lnTo>
                    <a:pt x="23058" y="11079"/>
                  </a:lnTo>
                  <a:cubicBezTo>
                    <a:pt x="23108" y="11003"/>
                    <a:pt x="23183" y="10903"/>
                    <a:pt x="23233" y="10828"/>
                  </a:cubicBezTo>
                  <a:cubicBezTo>
                    <a:pt x="23272" y="10758"/>
                    <a:pt x="23335" y="10729"/>
                    <a:pt x="23399" y="10729"/>
                  </a:cubicBezTo>
                  <a:close/>
                  <a:moveTo>
                    <a:pt x="39748" y="10253"/>
                  </a:moveTo>
                  <a:cubicBezTo>
                    <a:pt x="39813" y="10253"/>
                    <a:pt x="39879" y="10282"/>
                    <a:pt x="39925" y="10352"/>
                  </a:cubicBezTo>
                  <a:cubicBezTo>
                    <a:pt x="39975" y="10427"/>
                    <a:pt x="40026" y="10502"/>
                    <a:pt x="40076" y="10602"/>
                  </a:cubicBezTo>
                  <a:lnTo>
                    <a:pt x="54712" y="16517"/>
                  </a:lnTo>
                  <a:cubicBezTo>
                    <a:pt x="54813" y="16492"/>
                    <a:pt x="54913" y="16467"/>
                    <a:pt x="55013" y="16442"/>
                  </a:cubicBezTo>
                  <a:cubicBezTo>
                    <a:pt x="55033" y="16436"/>
                    <a:pt x="55053" y="16433"/>
                    <a:pt x="55071" y="16433"/>
                  </a:cubicBezTo>
                  <a:cubicBezTo>
                    <a:pt x="55281" y="16433"/>
                    <a:pt x="55367" y="16797"/>
                    <a:pt x="55113" y="16843"/>
                  </a:cubicBezTo>
                  <a:cubicBezTo>
                    <a:pt x="54387" y="17044"/>
                    <a:pt x="53610" y="17144"/>
                    <a:pt x="52833" y="17194"/>
                  </a:cubicBezTo>
                  <a:cubicBezTo>
                    <a:pt x="52682" y="19425"/>
                    <a:pt x="52306" y="21555"/>
                    <a:pt x="50903" y="23435"/>
                  </a:cubicBezTo>
                  <a:cubicBezTo>
                    <a:pt x="49763" y="24925"/>
                    <a:pt x="48028" y="26090"/>
                    <a:pt x="46135" y="26090"/>
                  </a:cubicBezTo>
                  <a:cubicBezTo>
                    <a:pt x="45864" y="26090"/>
                    <a:pt x="45590" y="26066"/>
                    <a:pt x="45314" y="26016"/>
                  </a:cubicBezTo>
                  <a:cubicBezTo>
                    <a:pt x="42833" y="25590"/>
                    <a:pt x="41103" y="23410"/>
                    <a:pt x="40552" y="21054"/>
                  </a:cubicBezTo>
                  <a:cubicBezTo>
                    <a:pt x="39925" y="18347"/>
                    <a:pt x="40677" y="15590"/>
                    <a:pt x="41579" y="13009"/>
                  </a:cubicBezTo>
                  <a:cubicBezTo>
                    <a:pt x="40802" y="12282"/>
                    <a:pt x="40101" y="11455"/>
                    <a:pt x="39549" y="10552"/>
                  </a:cubicBezTo>
                  <a:cubicBezTo>
                    <a:pt x="39463" y="10397"/>
                    <a:pt x="39603" y="10253"/>
                    <a:pt x="39748" y="10253"/>
                  </a:cubicBezTo>
                  <a:close/>
                  <a:moveTo>
                    <a:pt x="28287" y="15308"/>
                  </a:moveTo>
                  <a:cubicBezTo>
                    <a:pt x="28396" y="15308"/>
                    <a:pt x="28509" y="15377"/>
                    <a:pt x="28522" y="15515"/>
                  </a:cubicBezTo>
                  <a:cubicBezTo>
                    <a:pt x="28547" y="17194"/>
                    <a:pt x="28597" y="18848"/>
                    <a:pt x="28597" y="20527"/>
                  </a:cubicBezTo>
                  <a:cubicBezTo>
                    <a:pt x="28597" y="21430"/>
                    <a:pt x="28547" y="22307"/>
                    <a:pt x="27770" y="22908"/>
                  </a:cubicBezTo>
                  <a:cubicBezTo>
                    <a:pt x="26842" y="23635"/>
                    <a:pt x="25213" y="23560"/>
                    <a:pt x="25038" y="25039"/>
                  </a:cubicBezTo>
                  <a:cubicBezTo>
                    <a:pt x="24801" y="26979"/>
                    <a:pt x="26889" y="27601"/>
                    <a:pt x="28431" y="27601"/>
                  </a:cubicBezTo>
                  <a:cubicBezTo>
                    <a:pt x="28521" y="27601"/>
                    <a:pt x="28611" y="27599"/>
                    <a:pt x="28697" y="27595"/>
                  </a:cubicBezTo>
                  <a:cubicBezTo>
                    <a:pt x="28973" y="27595"/>
                    <a:pt x="28973" y="28021"/>
                    <a:pt x="28697" y="28021"/>
                  </a:cubicBezTo>
                  <a:cubicBezTo>
                    <a:pt x="28551" y="28030"/>
                    <a:pt x="28402" y="28034"/>
                    <a:pt x="28251" y="28034"/>
                  </a:cubicBezTo>
                  <a:cubicBezTo>
                    <a:pt x="27064" y="28034"/>
                    <a:pt x="25797" y="27744"/>
                    <a:pt x="25063" y="26743"/>
                  </a:cubicBezTo>
                  <a:cubicBezTo>
                    <a:pt x="24562" y="25991"/>
                    <a:pt x="24361" y="24938"/>
                    <a:pt x="24863" y="24161"/>
                  </a:cubicBezTo>
                  <a:cubicBezTo>
                    <a:pt x="25639" y="22933"/>
                    <a:pt x="27594" y="23234"/>
                    <a:pt x="28071" y="21755"/>
                  </a:cubicBezTo>
                  <a:cubicBezTo>
                    <a:pt x="28371" y="20828"/>
                    <a:pt x="28146" y="19600"/>
                    <a:pt x="28121" y="18648"/>
                  </a:cubicBezTo>
                  <a:cubicBezTo>
                    <a:pt x="28121" y="17595"/>
                    <a:pt x="28096" y="16567"/>
                    <a:pt x="28071" y="15515"/>
                  </a:cubicBezTo>
                  <a:cubicBezTo>
                    <a:pt x="28071" y="15377"/>
                    <a:pt x="28177" y="15308"/>
                    <a:pt x="28287" y="15308"/>
                  </a:cubicBezTo>
                  <a:close/>
                  <a:moveTo>
                    <a:pt x="31120" y="31932"/>
                  </a:moveTo>
                  <a:cubicBezTo>
                    <a:pt x="33210" y="31932"/>
                    <a:pt x="35293" y="32954"/>
                    <a:pt x="36542" y="34989"/>
                  </a:cubicBezTo>
                  <a:cubicBezTo>
                    <a:pt x="36645" y="35144"/>
                    <a:pt x="36499" y="35299"/>
                    <a:pt x="36358" y="35299"/>
                  </a:cubicBezTo>
                  <a:cubicBezTo>
                    <a:pt x="36293" y="35299"/>
                    <a:pt x="36230" y="35267"/>
                    <a:pt x="36191" y="35189"/>
                  </a:cubicBezTo>
                  <a:cubicBezTo>
                    <a:pt x="35017" y="33305"/>
                    <a:pt x="33066" y="32351"/>
                    <a:pt x="31113" y="32351"/>
                  </a:cubicBezTo>
                  <a:cubicBezTo>
                    <a:pt x="29273" y="32351"/>
                    <a:pt x="27433" y="33199"/>
                    <a:pt x="26241" y="34913"/>
                  </a:cubicBezTo>
                  <a:cubicBezTo>
                    <a:pt x="26190" y="34979"/>
                    <a:pt x="26123" y="35007"/>
                    <a:pt x="26059" y="35007"/>
                  </a:cubicBezTo>
                  <a:cubicBezTo>
                    <a:pt x="25903" y="35007"/>
                    <a:pt x="25759" y="34847"/>
                    <a:pt x="25865" y="34688"/>
                  </a:cubicBezTo>
                  <a:cubicBezTo>
                    <a:pt x="27157" y="32848"/>
                    <a:pt x="29142" y="31932"/>
                    <a:pt x="31120" y="31932"/>
                  </a:cubicBezTo>
                  <a:close/>
                  <a:moveTo>
                    <a:pt x="14862" y="25990"/>
                  </a:moveTo>
                  <a:cubicBezTo>
                    <a:pt x="16414" y="25990"/>
                    <a:pt x="17962" y="26654"/>
                    <a:pt x="18973" y="28121"/>
                  </a:cubicBezTo>
                  <a:cubicBezTo>
                    <a:pt x="20201" y="29901"/>
                    <a:pt x="20301" y="32357"/>
                    <a:pt x="18973" y="34111"/>
                  </a:cubicBezTo>
                  <a:cubicBezTo>
                    <a:pt x="17956" y="35487"/>
                    <a:pt x="16304" y="36276"/>
                    <a:pt x="14624" y="36276"/>
                  </a:cubicBezTo>
                  <a:cubicBezTo>
                    <a:pt x="14193" y="36276"/>
                    <a:pt x="13759" y="36224"/>
                    <a:pt x="13334" y="36116"/>
                  </a:cubicBezTo>
                  <a:cubicBezTo>
                    <a:pt x="10978" y="35365"/>
                    <a:pt x="9299" y="32933"/>
                    <a:pt x="9599" y="30427"/>
                  </a:cubicBezTo>
                  <a:cubicBezTo>
                    <a:pt x="9952" y="27649"/>
                    <a:pt x="12411" y="25990"/>
                    <a:pt x="14862" y="25990"/>
                  </a:cubicBezTo>
                  <a:close/>
                  <a:moveTo>
                    <a:pt x="47770" y="27619"/>
                  </a:moveTo>
                  <a:cubicBezTo>
                    <a:pt x="49321" y="27619"/>
                    <a:pt x="50870" y="28284"/>
                    <a:pt x="51880" y="29750"/>
                  </a:cubicBezTo>
                  <a:cubicBezTo>
                    <a:pt x="53083" y="31530"/>
                    <a:pt x="53209" y="33986"/>
                    <a:pt x="51880" y="35740"/>
                  </a:cubicBezTo>
                  <a:cubicBezTo>
                    <a:pt x="50859" y="37122"/>
                    <a:pt x="49199" y="37895"/>
                    <a:pt x="47512" y="37895"/>
                  </a:cubicBezTo>
                  <a:cubicBezTo>
                    <a:pt x="47086" y="37895"/>
                    <a:pt x="46660" y="37846"/>
                    <a:pt x="46241" y="37745"/>
                  </a:cubicBezTo>
                  <a:cubicBezTo>
                    <a:pt x="43885" y="36969"/>
                    <a:pt x="42206" y="34563"/>
                    <a:pt x="42507" y="32056"/>
                  </a:cubicBezTo>
                  <a:cubicBezTo>
                    <a:pt x="42860" y="29278"/>
                    <a:pt x="45318" y="27619"/>
                    <a:pt x="47770" y="27619"/>
                  </a:cubicBezTo>
                  <a:close/>
                  <a:moveTo>
                    <a:pt x="47820" y="1"/>
                  </a:moveTo>
                  <a:cubicBezTo>
                    <a:pt x="47795" y="101"/>
                    <a:pt x="47795" y="176"/>
                    <a:pt x="47770" y="277"/>
                  </a:cubicBezTo>
                  <a:cubicBezTo>
                    <a:pt x="47745" y="377"/>
                    <a:pt x="47720" y="452"/>
                    <a:pt x="47720" y="552"/>
                  </a:cubicBezTo>
                  <a:cubicBezTo>
                    <a:pt x="47670" y="728"/>
                    <a:pt x="47645" y="903"/>
                    <a:pt x="47594" y="1079"/>
                  </a:cubicBezTo>
                  <a:cubicBezTo>
                    <a:pt x="47569" y="1254"/>
                    <a:pt x="47519" y="1429"/>
                    <a:pt x="47469" y="1605"/>
                  </a:cubicBezTo>
                  <a:cubicBezTo>
                    <a:pt x="47444" y="1680"/>
                    <a:pt x="47419" y="1780"/>
                    <a:pt x="47394" y="1856"/>
                  </a:cubicBezTo>
                  <a:cubicBezTo>
                    <a:pt x="47319" y="2081"/>
                    <a:pt x="47269" y="2307"/>
                    <a:pt x="47193" y="2532"/>
                  </a:cubicBezTo>
                  <a:cubicBezTo>
                    <a:pt x="47168" y="2582"/>
                    <a:pt x="47143" y="2633"/>
                    <a:pt x="47143" y="2683"/>
                  </a:cubicBezTo>
                  <a:cubicBezTo>
                    <a:pt x="47093" y="2808"/>
                    <a:pt x="47043" y="2933"/>
                    <a:pt x="46993" y="3084"/>
                  </a:cubicBezTo>
                  <a:cubicBezTo>
                    <a:pt x="46316" y="4913"/>
                    <a:pt x="45264" y="7219"/>
                    <a:pt x="43559" y="8347"/>
                  </a:cubicBezTo>
                  <a:cubicBezTo>
                    <a:pt x="43509" y="8372"/>
                    <a:pt x="43434" y="8422"/>
                    <a:pt x="43384" y="8447"/>
                  </a:cubicBezTo>
                  <a:cubicBezTo>
                    <a:pt x="43359" y="8472"/>
                    <a:pt x="43334" y="8472"/>
                    <a:pt x="43334" y="8497"/>
                  </a:cubicBezTo>
                  <a:lnTo>
                    <a:pt x="43309" y="8497"/>
                  </a:lnTo>
                  <a:cubicBezTo>
                    <a:pt x="43083" y="8623"/>
                    <a:pt x="42833" y="8748"/>
                    <a:pt x="42582" y="8823"/>
                  </a:cubicBezTo>
                  <a:cubicBezTo>
                    <a:pt x="42314" y="8908"/>
                    <a:pt x="42059" y="8948"/>
                    <a:pt x="41817" y="8948"/>
                  </a:cubicBezTo>
                  <a:cubicBezTo>
                    <a:pt x="39844" y="8948"/>
                    <a:pt x="38724" y="6284"/>
                    <a:pt x="38121" y="3560"/>
                  </a:cubicBezTo>
                  <a:cubicBezTo>
                    <a:pt x="38096" y="3685"/>
                    <a:pt x="38096" y="3785"/>
                    <a:pt x="38071" y="3886"/>
                  </a:cubicBezTo>
                  <a:cubicBezTo>
                    <a:pt x="38071" y="3936"/>
                    <a:pt x="38046" y="3986"/>
                    <a:pt x="38046" y="4036"/>
                  </a:cubicBezTo>
                  <a:cubicBezTo>
                    <a:pt x="37945" y="4638"/>
                    <a:pt x="37795" y="5239"/>
                    <a:pt x="37594" y="5815"/>
                  </a:cubicBezTo>
                  <a:cubicBezTo>
                    <a:pt x="37594" y="5841"/>
                    <a:pt x="37594" y="5841"/>
                    <a:pt x="37594" y="5841"/>
                  </a:cubicBezTo>
                  <a:cubicBezTo>
                    <a:pt x="37544" y="5991"/>
                    <a:pt x="37494" y="6116"/>
                    <a:pt x="37444" y="6267"/>
                  </a:cubicBezTo>
                  <a:cubicBezTo>
                    <a:pt x="37419" y="6317"/>
                    <a:pt x="37394" y="6367"/>
                    <a:pt x="37394" y="6417"/>
                  </a:cubicBezTo>
                  <a:cubicBezTo>
                    <a:pt x="37018" y="7344"/>
                    <a:pt x="36592" y="8071"/>
                    <a:pt x="36091" y="8597"/>
                  </a:cubicBezTo>
                  <a:cubicBezTo>
                    <a:pt x="36066" y="8623"/>
                    <a:pt x="36066" y="8623"/>
                    <a:pt x="36041" y="8623"/>
                  </a:cubicBezTo>
                  <a:cubicBezTo>
                    <a:pt x="35940" y="8748"/>
                    <a:pt x="35840" y="8848"/>
                    <a:pt x="35715" y="8948"/>
                  </a:cubicBezTo>
                  <a:cubicBezTo>
                    <a:pt x="35665" y="8998"/>
                    <a:pt x="35589" y="9049"/>
                    <a:pt x="35514" y="9099"/>
                  </a:cubicBezTo>
                  <a:cubicBezTo>
                    <a:pt x="35489" y="9124"/>
                    <a:pt x="35439" y="9149"/>
                    <a:pt x="35414" y="9174"/>
                  </a:cubicBezTo>
                  <a:cubicBezTo>
                    <a:pt x="35314" y="9249"/>
                    <a:pt x="35213" y="9299"/>
                    <a:pt x="35138" y="9349"/>
                  </a:cubicBezTo>
                  <a:cubicBezTo>
                    <a:pt x="35113" y="9349"/>
                    <a:pt x="35063" y="9374"/>
                    <a:pt x="35038" y="9399"/>
                  </a:cubicBezTo>
                  <a:cubicBezTo>
                    <a:pt x="34812" y="9500"/>
                    <a:pt x="34562" y="9600"/>
                    <a:pt x="34261" y="9650"/>
                  </a:cubicBezTo>
                  <a:cubicBezTo>
                    <a:pt x="34211" y="9675"/>
                    <a:pt x="34161" y="9675"/>
                    <a:pt x="34111" y="9675"/>
                  </a:cubicBezTo>
                  <a:cubicBezTo>
                    <a:pt x="34061" y="9675"/>
                    <a:pt x="34010" y="9700"/>
                    <a:pt x="33935" y="9700"/>
                  </a:cubicBezTo>
                  <a:lnTo>
                    <a:pt x="33885" y="9700"/>
                  </a:lnTo>
                  <a:cubicBezTo>
                    <a:pt x="33835" y="9700"/>
                    <a:pt x="33785" y="9700"/>
                    <a:pt x="33735" y="9725"/>
                  </a:cubicBezTo>
                  <a:cubicBezTo>
                    <a:pt x="33671" y="9728"/>
                    <a:pt x="33609" y="9729"/>
                    <a:pt x="33547" y="9729"/>
                  </a:cubicBezTo>
                  <a:cubicBezTo>
                    <a:pt x="30527" y="9729"/>
                    <a:pt x="29311" y="6756"/>
                    <a:pt x="28697" y="3735"/>
                  </a:cubicBezTo>
                  <a:cubicBezTo>
                    <a:pt x="28622" y="4663"/>
                    <a:pt x="28472" y="5615"/>
                    <a:pt x="28271" y="6517"/>
                  </a:cubicBezTo>
                  <a:cubicBezTo>
                    <a:pt x="27920" y="8021"/>
                    <a:pt x="27394" y="10327"/>
                    <a:pt x="25589" y="10628"/>
                  </a:cubicBezTo>
                  <a:cubicBezTo>
                    <a:pt x="25464" y="10647"/>
                    <a:pt x="25341" y="10657"/>
                    <a:pt x="25220" y="10657"/>
                  </a:cubicBezTo>
                  <a:cubicBezTo>
                    <a:pt x="23359" y="10657"/>
                    <a:pt x="22027" y="8407"/>
                    <a:pt x="21203" y="7019"/>
                  </a:cubicBezTo>
                  <a:cubicBezTo>
                    <a:pt x="20903" y="6517"/>
                    <a:pt x="20627" y="5966"/>
                    <a:pt x="20351" y="5414"/>
                  </a:cubicBezTo>
                  <a:lnTo>
                    <a:pt x="20351" y="5414"/>
                  </a:lnTo>
                  <a:cubicBezTo>
                    <a:pt x="20777" y="7921"/>
                    <a:pt x="20652" y="10327"/>
                    <a:pt x="18371" y="11430"/>
                  </a:cubicBezTo>
                  <a:cubicBezTo>
                    <a:pt x="17906" y="11651"/>
                    <a:pt x="17410" y="11751"/>
                    <a:pt x="16911" y="11751"/>
                  </a:cubicBezTo>
                  <a:cubicBezTo>
                    <a:pt x="15661" y="11751"/>
                    <a:pt x="14387" y="11129"/>
                    <a:pt x="13509" y="10252"/>
                  </a:cubicBezTo>
                  <a:cubicBezTo>
                    <a:pt x="13133" y="9876"/>
                    <a:pt x="12832" y="9425"/>
                    <a:pt x="12607" y="8973"/>
                  </a:cubicBezTo>
                  <a:cubicBezTo>
                    <a:pt x="12557" y="11229"/>
                    <a:pt x="11078" y="13811"/>
                    <a:pt x="8597" y="14036"/>
                  </a:cubicBezTo>
                  <a:cubicBezTo>
                    <a:pt x="8490" y="14046"/>
                    <a:pt x="8384" y="14050"/>
                    <a:pt x="8281" y="14050"/>
                  </a:cubicBezTo>
                  <a:cubicBezTo>
                    <a:pt x="5967" y="14050"/>
                    <a:pt x="4597" y="11697"/>
                    <a:pt x="3710" y="9826"/>
                  </a:cubicBezTo>
                  <a:lnTo>
                    <a:pt x="3710" y="9826"/>
                  </a:lnTo>
                  <a:lnTo>
                    <a:pt x="4136" y="15089"/>
                  </a:lnTo>
                  <a:lnTo>
                    <a:pt x="4111" y="15139"/>
                  </a:lnTo>
                  <a:cubicBezTo>
                    <a:pt x="4085" y="15214"/>
                    <a:pt x="0" y="24136"/>
                    <a:pt x="3484" y="33009"/>
                  </a:cubicBezTo>
                  <a:cubicBezTo>
                    <a:pt x="5238" y="37520"/>
                    <a:pt x="7168" y="40402"/>
                    <a:pt x="9925" y="42633"/>
                  </a:cubicBezTo>
                  <a:cubicBezTo>
                    <a:pt x="10176" y="42858"/>
                    <a:pt x="10476" y="43059"/>
                    <a:pt x="10752" y="43284"/>
                  </a:cubicBezTo>
                  <a:cubicBezTo>
                    <a:pt x="11454" y="43660"/>
                    <a:pt x="15715" y="45916"/>
                    <a:pt x="20953" y="47495"/>
                  </a:cubicBezTo>
                  <a:cubicBezTo>
                    <a:pt x="24035" y="48197"/>
                    <a:pt x="27594" y="48698"/>
                    <a:pt x="31705" y="48999"/>
                  </a:cubicBezTo>
                  <a:lnTo>
                    <a:pt x="31880" y="48974"/>
                  </a:lnTo>
                  <a:lnTo>
                    <a:pt x="31880" y="48999"/>
                  </a:lnTo>
                  <a:lnTo>
                    <a:pt x="31880" y="54111"/>
                  </a:lnTo>
                  <a:cubicBezTo>
                    <a:pt x="31880" y="54237"/>
                    <a:pt x="32081" y="57019"/>
                    <a:pt x="36792" y="57871"/>
                  </a:cubicBezTo>
                  <a:cubicBezTo>
                    <a:pt x="37123" y="57932"/>
                    <a:pt x="37456" y="57961"/>
                    <a:pt x="37790" y="57961"/>
                  </a:cubicBezTo>
                  <a:cubicBezTo>
                    <a:pt x="41691" y="57961"/>
                    <a:pt x="45725" y="54075"/>
                    <a:pt x="46717" y="53059"/>
                  </a:cubicBezTo>
                  <a:cubicBezTo>
                    <a:pt x="46391" y="53034"/>
                    <a:pt x="46066" y="53034"/>
                    <a:pt x="45765" y="53034"/>
                  </a:cubicBezTo>
                  <a:lnTo>
                    <a:pt x="45615" y="53034"/>
                  </a:lnTo>
                  <a:lnTo>
                    <a:pt x="45615" y="48046"/>
                  </a:lnTo>
                  <a:lnTo>
                    <a:pt x="45715" y="48021"/>
                  </a:lnTo>
                  <a:cubicBezTo>
                    <a:pt x="45890" y="47996"/>
                    <a:pt x="61755" y="44287"/>
                    <a:pt x="68823" y="27420"/>
                  </a:cubicBezTo>
                  <a:lnTo>
                    <a:pt x="68873" y="27344"/>
                  </a:lnTo>
                  <a:lnTo>
                    <a:pt x="68948" y="27319"/>
                  </a:lnTo>
                  <a:cubicBezTo>
                    <a:pt x="69023" y="27319"/>
                    <a:pt x="74161" y="26818"/>
                    <a:pt x="76041" y="24788"/>
                  </a:cubicBezTo>
                  <a:lnTo>
                    <a:pt x="76291" y="24512"/>
                  </a:lnTo>
                  <a:lnTo>
                    <a:pt x="76291" y="24588"/>
                  </a:lnTo>
                  <a:cubicBezTo>
                    <a:pt x="77269" y="23861"/>
                    <a:pt x="80978" y="20577"/>
                    <a:pt x="78647" y="15114"/>
                  </a:cubicBezTo>
                  <a:cubicBezTo>
                    <a:pt x="77695" y="12908"/>
                    <a:pt x="76542" y="11104"/>
                    <a:pt x="75389" y="9650"/>
                  </a:cubicBezTo>
                  <a:cubicBezTo>
                    <a:pt x="75138" y="10427"/>
                    <a:pt x="74888" y="11179"/>
                    <a:pt x="74612" y="11931"/>
                  </a:cubicBezTo>
                  <a:cubicBezTo>
                    <a:pt x="74086" y="13359"/>
                    <a:pt x="73484" y="14763"/>
                    <a:pt x="72833" y="16141"/>
                  </a:cubicBezTo>
                  <a:cubicBezTo>
                    <a:pt x="72783" y="16267"/>
                    <a:pt x="72732" y="16367"/>
                    <a:pt x="72682" y="16492"/>
                  </a:cubicBezTo>
                  <a:cubicBezTo>
                    <a:pt x="72231" y="17420"/>
                    <a:pt x="71755" y="18372"/>
                    <a:pt x="70953" y="19099"/>
                  </a:cubicBezTo>
                  <a:cubicBezTo>
                    <a:pt x="70702" y="19349"/>
                    <a:pt x="70402" y="19575"/>
                    <a:pt x="70101" y="19725"/>
                  </a:cubicBezTo>
                  <a:lnTo>
                    <a:pt x="70076" y="19725"/>
                  </a:lnTo>
                  <a:cubicBezTo>
                    <a:pt x="70076" y="19725"/>
                    <a:pt x="70076" y="19750"/>
                    <a:pt x="70051" y="19750"/>
                  </a:cubicBezTo>
                  <a:cubicBezTo>
                    <a:pt x="69925" y="19801"/>
                    <a:pt x="69800" y="19876"/>
                    <a:pt x="69650" y="19926"/>
                  </a:cubicBezTo>
                  <a:cubicBezTo>
                    <a:pt x="69650" y="19926"/>
                    <a:pt x="69625" y="19926"/>
                    <a:pt x="69600" y="19951"/>
                  </a:cubicBezTo>
                  <a:cubicBezTo>
                    <a:pt x="69499" y="19976"/>
                    <a:pt x="69399" y="20001"/>
                    <a:pt x="69299" y="20026"/>
                  </a:cubicBezTo>
                  <a:cubicBezTo>
                    <a:pt x="69249" y="20051"/>
                    <a:pt x="69224" y="20051"/>
                    <a:pt x="69199" y="20051"/>
                  </a:cubicBezTo>
                  <a:cubicBezTo>
                    <a:pt x="69098" y="20076"/>
                    <a:pt x="68998" y="20101"/>
                    <a:pt x="68873" y="20101"/>
                  </a:cubicBezTo>
                  <a:lnTo>
                    <a:pt x="68823" y="20101"/>
                  </a:lnTo>
                  <a:cubicBezTo>
                    <a:pt x="68713" y="20110"/>
                    <a:pt x="68603" y="20116"/>
                    <a:pt x="68494" y="20116"/>
                  </a:cubicBezTo>
                  <a:cubicBezTo>
                    <a:pt x="68305" y="20116"/>
                    <a:pt x="68120" y="20099"/>
                    <a:pt x="67945" y="20051"/>
                  </a:cubicBezTo>
                  <a:cubicBezTo>
                    <a:pt x="66617" y="19725"/>
                    <a:pt x="65715" y="18497"/>
                    <a:pt x="65214" y="16317"/>
                  </a:cubicBezTo>
                  <a:cubicBezTo>
                    <a:pt x="64462" y="13460"/>
                    <a:pt x="64236" y="10352"/>
                    <a:pt x="64161" y="7394"/>
                  </a:cubicBezTo>
                  <a:cubicBezTo>
                    <a:pt x="64161" y="7369"/>
                    <a:pt x="64161" y="7344"/>
                    <a:pt x="64161" y="7319"/>
                  </a:cubicBezTo>
                  <a:cubicBezTo>
                    <a:pt x="64161" y="7344"/>
                    <a:pt x="64136" y="7369"/>
                    <a:pt x="64136" y="7369"/>
                  </a:cubicBezTo>
                  <a:cubicBezTo>
                    <a:pt x="63434" y="8522"/>
                    <a:pt x="62532" y="9650"/>
                    <a:pt x="61304" y="10151"/>
                  </a:cubicBezTo>
                  <a:cubicBezTo>
                    <a:pt x="60939" y="10316"/>
                    <a:pt x="60548" y="10427"/>
                    <a:pt x="60130" y="10427"/>
                  </a:cubicBezTo>
                  <a:cubicBezTo>
                    <a:pt x="59973" y="10427"/>
                    <a:pt x="59813" y="10411"/>
                    <a:pt x="59650" y="10377"/>
                  </a:cubicBezTo>
                  <a:cubicBezTo>
                    <a:pt x="58823" y="10201"/>
                    <a:pt x="58096" y="9575"/>
                    <a:pt x="57670" y="8673"/>
                  </a:cubicBezTo>
                  <a:cubicBezTo>
                    <a:pt x="56843" y="7019"/>
                    <a:pt x="56993" y="4838"/>
                    <a:pt x="56868" y="3059"/>
                  </a:cubicBezTo>
                  <a:lnTo>
                    <a:pt x="56742" y="1480"/>
                  </a:lnTo>
                  <a:cubicBezTo>
                    <a:pt x="56617" y="2783"/>
                    <a:pt x="56392" y="4111"/>
                    <a:pt x="56166" y="5490"/>
                  </a:cubicBezTo>
                  <a:cubicBezTo>
                    <a:pt x="56116" y="5740"/>
                    <a:pt x="56066" y="5991"/>
                    <a:pt x="56016" y="6267"/>
                  </a:cubicBezTo>
                  <a:cubicBezTo>
                    <a:pt x="55991" y="6467"/>
                    <a:pt x="55965" y="6643"/>
                    <a:pt x="55915" y="6843"/>
                  </a:cubicBezTo>
                  <a:cubicBezTo>
                    <a:pt x="55690" y="8096"/>
                    <a:pt x="55214" y="8998"/>
                    <a:pt x="54562" y="9525"/>
                  </a:cubicBezTo>
                  <a:cubicBezTo>
                    <a:pt x="54537" y="9550"/>
                    <a:pt x="54487" y="9575"/>
                    <a:pt x="54462" y="9600"/>
                  </a:cubicBezTo>
                  <a:cubicBezTo>
                    <a:pt x="54412" y="9625"/>
                    <a:pt x="54361" y="9675"/>
                    <a:pt x="54311" y="9700"/>
                  </a:cubicBezTo>
                  <a:cubicBezTo>
                    <a:pt x="54261" y="9725"/>
                    <a:pt x="54236" y="9750"/>
                    <a:pt x="54186" y="9775"/>
                  </a:cubicBezTo>
                  <a:cubicBezTo>
                    <a:pt x="54086" y="9826"/>
                    <a:pt x="54011" y="9851"/>
                    <a:pt x="53910" y="9876"/>
                  </a:cubicBezTo>
                  <a:cubicBezTo>
                    <a:pt x="53910" y="9876"/>
                    <a:pt x="53910" y="9901"/>
                    <a:pt x="53885" y="9901"/>
                  </a:cubicBezTo>
                  <a:cubicBezTo>
                    <a:pt x="53785" y="9926"/>
                    <a:pt x="53660" y="9976"/>
                    <a:pt x="53534" y="9976"/>
                  </a:cubicBezTo>
                  <a:cubicBezTo>
                    <a:pt x="53534" y="9976"/>
                    <a:pt x="53534" y="9976"/>
                    <a:pt x="53509" y="10001"/>
                  </a:cubicBezTo>
                  <a:cubicBezTo>
                    <a:pt x="53350" y="10019"/>
                    <a:pt x="53190" y="10036"/>
                    <a:pt x="53022" y="10036"/>
                  </a:cubicBezTo>
                  <a:cubicBezTo>
                    <a:pt x="52952" y="10036"/>
                    <a:pt x="52881" y="10033"/>
                    <a:pt x="52808" y="10026"/>
                  </a:cubicBezTo>
                  <a:cubicBezTo>
                    <a:pt x="52782" y="10001"/>
                    <a:pt x="52757" y="10001"/>
                    <a:pt x="52732" y="10001"/>
                  </a:cubicBezTo>
                  <a:cubicBezTo>
                    <a:pt x="52682" y="10001"/>
                    <a:pt x="52632" y="10001"/>
                    <a:pt x="52582" y="9976"/>
                  </a:cubicBezTo>
                  <a:cubicBezTo>
                    <a:pt x="52532" y="9976"/>
                    <a:pt x="52482" y="9951"/>
                    <a:pt x="52432" y="9951"/>
                  </a:cubicBezTo>
                  <a:cubicBezTo>
                    <a:pt x="51554" y="9750"/>
                    <a:pt x="50878" y="9149"/>
                    <a:pt x="50351" y="8397"/>
                  </a:cubicBezTo>
                  <a:cubicBezTo>
                    <a:pt x="50301" y="8322"/>
                    <a:pt x="50251" y="8247"/>
                    <a:pt x="50201" y="8171"/>
                  </a:cubicBezTo>
                  <a:cubicBezTo>
                    <a:pt x="50201" y="8171"/>
                    <a:pt x="50176" y="8146"/>
                    <a:pt x="50176" y="8121"/>
                  </a:cubicBezTo>
                  <a:cubicBezTo>
                    <a:pt x="49825" y="7570"/>
                    <a:pt x="49499" y="6893"/>
                    <a:pt x="49224" y="6116"/>
                  </a:cubicBezTo>
                  <a:cubicBezTo>
                    <a:pt x="49224" y="6066"/>
                    <a:pt x="49199" y="6016"/>
                    <a:pt x="49173" y="5966"/>
                  </a:cubicBezTo>
                  <a:cubicBezTo>
                    <a:pt x="49123" y="5815"/>
                    <a:pt x="49073" y="5640"/>
                    <a:pt x="49023" y="5515"/>
                  </a:cubicBezTo>
                  <a:cubicBezTo>
                    <a:pt x="48973" y="5339"/>
                    <a:pt x="48948" y="5164"/>
                    <a:pt x="48898" y="5013"/>
                  </a:cubicBezTo>
                  <a:cubicBezTo>
                    <a:pt x="48823" y="4813"/>
                    <a:pt x="48772" y="4638"/>
                    <a:pt x="48722" y="4437"/>
                  </a:cubicBezTo>
                  <a:cubicBezTo>
                    <a:pt x="48647" y="4136"/>
                    <a:pt x="48572" y="3861"/>
                    <a:pt x="48497" y="3560"/>
                  </a:cubicBezTo>
                  <a:cubicBezTo>
                    <a:pt x="48396" y="3209"/>
                    <a:pt x="48321" y="2858"/>
                    <a:pt x="48246" y="2482"/>
                  </a:cubicBezTo>
                  <a:cubicBezTo>
                    <a:pt x="48196" y="2282"/>
                    <a:pt x="48146" y="2056"/>
                    <a:pt x="48121" y="1831"/>
                  </a:cubicBezTo>
                  <a:cubicBezTo>
                    <a:pt x="48071" y="1555"/>
                    <a:pt x="48021" y="1279"/>
                    <a:pt x="47970" y="1003"/>
                  </a:cubicBezTo>
                  <a:cubicBezTo>
                    <a:pt x="47945" y="828"/>
                    <a:pt x="47920" y="653"/>
                    <a:pt x="47895" y="477"/>
                  </a:cubicBezTo>
                  <a:cubicBezTo>
                    <a:pt x="47870" y="327"/>
                    <a:pt x="47845" y="176"/>
                    <a:pt x="47820" y="1"/>
                  </a:cubicBezTo>
                  <a:close/>
                </a:path>
              </a:pathLst>
            </a:custGeom>
            <a:solidFill>
              <a:srgbClr val="BA9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2" name="Google Shape;2722;p27"/>
            <p:cNvSpPr/>
            <p:nvPr/>
          </p:nvSpPr>
          <p:spPr>
            <a:xfrm>
              <a:off x="3551137" y="2551929"/>
              <a:ext cx="111308" cy="286266"/>
            </a:xfrm>
            <a:custGeom>
              <a:avLst/>
              <a:gdLst/>
              <a:ahLst/>
              <a:cxnLst/>
              <a:rect l="l" t="t" r="r" b="b"/>
              <a:pathLst>
                <a:path w="6091" h="15665" extrusionOk="0">
                  <a:moveTo>
                    <a:pt x="100" y="0"/>
                  </a:moveTo>
                  <a:cubicBezTo>
                    <a:pt x="75" y="126"/>
                    <a:pt x="25" y="251"/>
                    <a:pt x="0" y="351"/>
                  </a:cubicBezTo>
                  <a:cubicBezTo>
                    <a:pt x="1153" y="1805"/>
                    <a:pt x="2306" y="3609"/>
                    <a:pt x="3258" y="5815"/>
                  </a:cubicBezTo>
                  <a:cubicBezTo>
                    <a:pt x="5589" y="11278"/>
                    <a:pt x="1880" y="14562"/>
                    <a:pt x="902" y="15289"/>
                  </a:cubicBezTo>
                  <a:lnTo>
                    <a:pt x="927" y="15664"/>
                  </a:lnTo>
                  <a:cubicBezTo>
                    <a:pt x="1554" y="15213"/>
                    <a:pt x="6090" y="11629"/>
                    <a:pt x="3559" y="5715"/>
                  </a:cubicBezTo>
                  <a:cubicBezTo>
                    <a:pt x="2557" y="3384"/>
                    <a:pt x="1303" y="1479"/>
                    <a:pt x="1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3" name="Google Shape;2723;p27"/>
            <p:cNvSpPr/>
            <p:nvPr/>
          </p:nvSpPr>
          <p:spPr>
            <a:xfrm>
              <a:off x="3565793" y="3401974"/>
              <a:ext cx="25200" cy="47202"/>
            </a:xfrm>
            <a:custGeom>
              <a:avLst/>
              <a:gdLst/>
              <a:ahLst/>
              <a:cxnLst/>
              <a:rect l="l" t="t" r="r" b="b"/>
              <a:pathLst>
                <a:path w="1379" h="2583" extrusionOk="0">
                  <a:moveTo>
                    <a:pt x="1379" y="1"/>
                  </a:moveTo>
                  <a:lnTo>
                    <a:pt x="1379" y="1"/>
                  </a:lnTo>
                  <a:cubicBezTo>
                    <a:pt x="1078" y="151"/>
                    <a:pt x="752" y="251"/>
                    <a:pt x="401" y="352"/>
                  </a:cubicBezTo>
                  <a:lnTo>
                    <a:pt x="276" y="402"/>
                  </a:lnTo>
                  <a:lnTo>
                    <a:pt x="276" y="502"/>
                  </a:lnTo>
                  <a:cubicBezTo>
                    <a:pt x="276" y="602"/>
                    <a:pt x="276" y="1454"/>
                    <a:pt x="0" y="2582"/>
                  </a:cubicBezTo>
                  <a:cubicBezTo>
                    <a:pt x="151" y="2281"/>
                    <a:pt x="301" y="2006"/>
                    <a:pt x="451" y="1730"/>
                  </a:cubicBezTo>
                  <a:cubicBezTo>
                    <a:pt x="552" y="1204"/>
                    <a:pt x="577" y="803"/>
                    <a:pt x="602" y="627"/>
                  </a:cubicBezTo>
                  <a:cubicBezTo>
                    <a:pt x="777" y="577"/>
                    <a:pt x="978" y="502"/>
                    <a:pt x="1153" y="427"/>
                  </a:cubicBezTo>
                  <a:cubicBezTo>
                    <a:pt x="1228" y="302"/>
                    <a:pt x="1303" y="151"/>
                    <a:pt x="13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4" name="Google Shape;2724;p27"/>
            <p:cNvSpPr/>
            <p:nvPr/>
          </p:nvSpPr>
          <p:spPr>
            <a:xfrm>
              <a:off x="3483705" y="2917158"/>
              <a:ext cx="78433" cy="462430"/>
            </a:xfrm>
            <a:custGeom>
              <a:avLst/>
              <a:gdLst/>
              <a:ahLst/>
              <a:cxnLst/>
              <a:rect l="l" t="t" r="r" b="b"/>
              <a:pathLst>
                <a:path w="4292" h="25305" extrusionOk="0">
                  <a:moveTo>
                    <a:pt x="299" y="1"/>
                  </a:moveTo>
                  <a:cubicBezTo>
                    <a:pt x="149" y="1"/>
                    <a:pt x="0" y="137"/>
                    <a:pt x="81" y="315"/>
                  </a:cubicBezTo>
                  <a:cubicBezTo>
                    <a:pt x="3815" y="8059"/>
                    <a:pt x="2988" y="16756"/>
                    <a:pt x="2111" y="25027"/>
                  </a:cubicBezTo>
                  <a:cubicBezTo>
                    <a:pt x="2097" y="25198"/>
                    <a:pt x="2245" y="25304"/>
                    <a:pt x="2379" y="25304"/>
                  </a:cubicBezTo>
                  <a:cubicBezTo>
                    <a:pt x="2482" y="25304"/>
                    <a:pt x="2577" y="25243"/>
                    <a:pt x="2587" y="25102"/>
                  </a:cubicBezTo>
                  <a:cubicBezTo>
                    <a:pt x="3465" y="16756"/>
                    <a:pt x="4292" y="7959"/>
                    <a:pt x="507" y="140"/>
                  </a:cubicBezTo>
                  <a:cubicBezTo>
                    <a:pt x="463" y="42"/>
                    <a:pt x="381" y="1"/>
                    <a:pt x="2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5" name="Google Shape;2725;p27"/>
            <p:cNvSpPr/>
            <p:nvPr/>
          </p:nvSpPr>
          <p:spPr>
            <a:xfrm>
              <a:off x="3450373" y="3473133"/>
              <a:ext cx="9631" cy="21216"/>
            </a:xfrm>
            <a:custGeom>
              <a:avLst/>
              <a:gdLst/>
              <a:ahLst/>
              <a:cxnLst/>
              <a:rect l="l" t="t" r="r" b="b"/>
              <a:pathLst>
                <a:path w="527" h="1161" extrusionOk="0">
                  <a:moveTo>
                    <a:pt x="255" y="1"/>
                  </a:moveTo>
                  <a:cubicBezTo>
                    <a:pt x="154" y="1"/>
                    <a:pt x="61" y="60"/>
                    <a:pt x="50" y="192"/>
                  </a:cubicBezTo>
                  <a:cubicBezTo>
                    <a:pt x="50" y="418"/>
                    <a:pt x="25" y="668"/>
                    <a:pt x="0" y="894"/>
                  </a:cubicBezTo>
                  <a:cubicBezTo>
                    <a:pt x="0" y="1063"/>
                    <a:pt x="143" y="1160"/>
                    <a:pt x="272" y="1160"/>
                  </a:cubicBezTo>
                  <a:cubicBezTo>
                    <a:pt x="373" y="1160"/>
                    <a:pt x="466" y="1101"/>
                    <a:pt x="477" y="969"/>
                  </a:cubicBezTo>
                  <a:cubicBezTo>
                    <a:pt x="502" y="743"/>
                    <a:pt x="502" y="493"/>
                    <a:pt x="527" y="267"/>
                  </a:cubicBezTo>
                  <a:cubicBezTo>
                    <a:pt x="527" y="98"/>
                    <a:pt x="384" y="1"/>
                    <a:pt x="2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6" name="Google Shape;2726;p27"/>
            <p:cNvSpPr/>
            <p:nvPr/>
          </p:nvSpPr>
          <p:spPr>
            <a:xfrm>
              <a:off x="3465431" y="3475418"/>
              <a:ext cx="12500" cy="23519"/>
            </a:xfrm>
            <a:custGeom>
              <a:avLst/>
              <a:gdLst/>
              <a:ahLst/>
              <a:cxnLst/>
              <a:rect l="l" t="t" r="r" b="b"/>
              <a:pathLst>
                <a:path w="684" h="1287" extrusionOk="0">
                  <a:moveTo>
                    <a:pt x="410" y="1"/>
                  </a:moveTo>
                  <a:cubicBezTo>
                    <a:pt x="305" y="1"/>
                    <a:pt x="201" y="60"/>
                    <a:pt x="179" y="192"/>
                  </a:cubicBezTo>
                  <a:cubicBezTo>
                    <a:pt x="129" y="468"/>
                    <a:pt x="79" y="744"/>
                    <a:pt x="28" y="1019"/>
                  </a:cubicBezTo>
                  <a:cubicBezTo>
                    <a:pt x="0" y="1188"/>
                    <a:pt x="138" y="1286"/>
                    <a:pt x="273" y="1286"/>
                  </a:cubicBezTo>
                  <a:cubicBezTo>
                    <a:pt x="379" y="1286"/>
                    <a:pt x="483" y="1226"/>
                    <a:pt x="505" y="1095"/>
                  </a:cubicBezTo>
                  <a:cubicBezTo>
                    <a:pt x="555" y="819"/>
                    <a:pt x="605" y="543"/>
                    <a:pt x="655" y="267"/>
                  </a:cubicBezTo>
                  <a:cubicBezTo>
                    <a:pt x="683" y="99"/>
                    <a:pt x="545" y="1"/>
                    <a:pt x="41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7" name="Google Shape;2727;p27"/>
            <p:cNvSpPr/>
            <p:nvPr/>
          </p:nvSpPr>
          <p:spPr>
            <a:xfrm>
              <a:off x="3399077" y="2944862"/>
              <a:ext cx="79255" cy="462466"/>
            </a:xfrm>
            <a:custGeom>
              <a:avLst/>
              <a:gdLst/>
              <a:ahLst/>
              <a:cxnLst/>
              <a:rect l="l" t="t" r="r" b="b"/>
              <a:pathLst>
                <a:path w="4337" h="25307" extrusionOk="0">
                  <a:moveTo>
                    <a:pt x="1643" y="1"/>
                  </a:moveTo>
                  <a:cubicBezTo>
                    <a:pt x="1516" y="1"/>
                    <a:pt x="1390" y="90"/>
                    <a:pt x="1404" y="253"/>
                  </a:cubicBezTo>
                  <a:cubicBezTo>
                    <a:pt x="1755" y="4137"/>
                    <a:pt x="0" y="8173"/>
                    <a:pt x="1304" y="11982"/>
                  </a:cubicBezTo>
                  <a:cubicBezTo>
                    <a:pt x="2005" y="14087"/>
                    <a:pt x="3258" y="15742"/>
                    <a:pt x="3559" y="18022"/>
                  </a:cubicBezTo>
                  <a:cubicBezTo>
                    <a:pt x="3910" y="20353"/>
                    <a:pt x="3659" y="22709"/>
                    <a:pt x="3434" y="25040"/>
                  </a:cubicBezTo>
                  <a:cubicBezTo>
                    <a:pt x="3420" y="25209"/>
                    <a:pt x="3556" y="25306"/>
                    <a:pt x="3682" y="25306"/>
                  </a:cubicBezTo>
                  <a:cubicBezTo>
                    <a:pt x="3781" y="25306"/>
                    <a:pt x="3874" y="25247"/>
                    <a:pt x="3885" y="25115"/>
                  </a:cubicBezTo>
                  <a:cubicBezTo>
                    <a:pt x="4111" y="22960"/>
                    <a:pt x="4336" y="20779"/>
                    <a:pt x="4111" y="18599"/>
                  </a:cubicBezTo>
                  <a:cubicBezTo>
                    <a:pt x="3910" y="16493"/>
                    <a:pt x="3108" y="14789"/>
                    <a:pt x="2206" y="12909"/>
                  </a:cubicBezTo>
                  <a:cubicBezTo>
                    <a:pt x="226" y="8849"/>
                    <a:pt x="2256" y="4463"/>
                    <a:pt x="1880" y="203"/>
                  </a:cubicBezTo>
                  <a:cubicBezTo>
                    <a:pt x="1857" y="65"/>
                    <a:pt x="1750" y="1"/>
                    <a:pt x="164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8" name="Google Shape;2728;p27"/>
            <p:cNvSpPr/>
            <p:nvPr/>
          </p:nvSpPr>
          <p:spPr>
            <a:xfrm>
              <a:off x="3308382" y="3080932"/>
              <a:ext cx="79712" cy="462813"/>
            </a:xfrm>
            <a:custGeom>
              <a:avLst/>
              <a:gdLst/>
              <a:ahLst/>
              <a:cxnLst/>
              <a:rect l="l" t="t" r="r" b="b"/>
              <a:pathLst>
                <a:path w="4362" h="25326" extrusionOk="0">
                  <a:moveTo>
                    <a:pt x="1670" y="1"/>
                  </a:moveTo>
                  <a:cubicBezTo>
                    <a:pt x="1546" y="1"/>
                    <a:pt x="1416" y="96"/>
                    <a:pt x="1429" y="275"/>
                  </a:cubicBezTo>
                  <a:cubicBezTo>
                    <a:pt x="1780" y="4160"/>
                    <a:pt x="1" y="8195"/>
                    <a:pt x="1304" y="12005"/>
                  </a:cubicBezTo>
                  <a:cubicBezTo>
                    <a:pt x="2031" y="14085"/>
                    <a:pt x="3259" y="15764"/>
                    <a:pt x="3585" y="18020"/>
                  </a:cubicBezTo>
                  <a:cubicBezTo>
                    <a:pt x="3911" y="20326"/>
                    <a:pt x="3685" y="22657"/>
                    <a:pt x="3460" y="24937"/>
                  </a:cubicBezTo>
                  <a:cubicBezTo>
                    <a:pt x="3460" y="24987"/>
                    <a:pt x="3460" y="25012"/>
                    <a:pt x="3434" y="25063"/>
                  </a:cubicBezTo>
                  <a:cubicBezTo>
                    <a:pt x="3434" y="25229"/>
                    <a:pt x="3589" y="25326"/>
                    <a:pt x="3714" y="25326"/>
                  </a:cubicBezTo>
                  <a:cubicBezTo>
                    <a:pt x="3739" y="25326"/>
                    <a:pt x="3764" y="25322"/>
                    <a:pt x="3785" y="25313"/>
                  </a:cubicBezTo>
                  <a:cubicBezTo>
                    <a:pt x="3861" y="25288"/>
                    <a:pt x="3911" y="25213"/>
                    <a:pt x="3911" y="25138"/>
                  </a:cubicBezTo>
                  <a:cubicBezTo>
                    <a:pt x="4136" y="22982"/>
                    <a:pt x="4362" y="20777"/>
                    <a:pt x="4136" y="18596"/>
                  </a:cubicBezTo>
                  <a:cubicBezTo>
                    <a:pt x="3911" y="16491"/>
                    <a:pt x="3134" y="14787"/>
                    <a:pt x="2206" y="12907"/>
                  </a:cubicBezTo>
                  <a:cubicBezTo>
                    <a:pt x="251" y="8872"/>
                    <a:pt x="2282" y="4461"/>
                    <a:pt x="1881" y="200"/>
                  </a:cubicBezTo>
                  <a:cubicBezTo>
                    <a:pt x="1869" y="65"/>
                    <a:pt x="1772" y="1"/>
                    <a:pt x="167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9" name="Google Shape;2729;p27"/>
            <p:cNvSpPr/>
            <p:nvPr/>
          </p:nvSpPr>
          <p:spPr>
            <a:xfrm>
              <a:off x="3453881" y="3151013"/>
              <a:ext cx="36841" cy="76057"/>
            </a:xfrm>
            <a:custGeom>
              <a:avLst/>
              <a:gdLst/>
              <a:ahLst/>
              <a:cxnLst/>
              <a:rect l="l" t="t" r="r" b="b"/>
              <a:pathLst>
                <a:path w="2016" h="4162" extrusionOk="0">
                  <a:moveTo>
                    <a:pt x="323" y="1"/>
                  </a:moveTo>
                  <a:cubicBezTo>
                    <a:pt x="166" y="1"/>
                    <a:pt x="1" y="195"/>
                    <a:pt x="109" y="375"/>
                  </a:cubicBezTo>
                  <a:cubicBezTo>
                    <a:pt x="786" y="1478"/>
                    <a:pt x="1262" y="2681"/>
                    <a:pt x="1513" y="3959"/>
                  </a:cubicBezTo>
                  <a:cubicBezTo>
                    <a:pt x="1536" y="4097"/>
                    <a:pt x="1648" y="4161"/>
                    <a:pt x="1759" y="4161"/>
                  </a:cubicBezTo>
                  <a:cubicBezTo>
                    <a:pt x="1889" y="4161"/>
                    <a:pt x="2016" y="4072"/>
                    <a:pt x="1989" y="3909"/>
                  </a:cubicBezTo>
                  <a:cubicBezTo>
                    <a:pt x="1713" y="2556"/>
                    <a:pt x="1212" y="1278"/>
                    <a:pt x="485" y="100"/>
                  </a:cubicBezTo>
                  <a:cubicBezTo>
                    <a:pt x="443" y="30"/>
                    <a:pt x="384" y="1"/>
                    <a:pt x="3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0" name="Google Shape;2730;p27"/>
            <p:cNvSpPr/>
            <p:nvPr/>
          </p:nvSpPr>
          <p:spPr>
            <a:xfrm>
              <a:off x="3384860" y="3249292"/>
              <a:ext cx="36713" cy="76240"/>
            </a:xfrm>
            <a:custGeom>
              <a:avLst/>
              <a:gdLst/>
              <a:ahLst/>
              <a:cxnLst/>
              <a:rect l="l" t="t" r="r" b="b"/>
              <a:pathLst>
                <a:path w="2009" h="4172" extrusionOk="0">
                  <a:moveTo>
                    <a:pt x="323" y="0"/>
                  </a:moveTo>
                  <a:cubicBezTo>
                    <a:pt x="159" y="0"/>
                    <a:pt x="1" y="206"/>
                    <a:pt x="127" y="386"/>
                  </a:cubicBezTo>
                  <a:cubicBezTo>
                    <a:pt x="803" y="1489"/>
                    <a:pt x="1254" y="2692"/>
                    <a:pt x="1505" y="3970"/>
                  </a:cubicBezTo>
                  <a:cubicBezTo>
                    <a:pt x="1540" y="4108"/>
                    <a:pt x="1653" y="4172"/>
                    <a:pt x="1761" y="4172"/>
                  </a:cubicBezTo>
                  <a:cubicBezTo>
                    <a:pt x="1889" y="4172"/>
                    <a:pt x="2008" y="4082"/>
                    <a:pt x="1981" y="3920"/>
                  </a:cubicBezTo>
                  <a:cubicBezTo>
                    <a:pt x="1706" y="2566"/>
                    <a:pt x="1229" y="1288"/>
                    <a:pt x="503" y="110"/>
                  </a:cubicBezTo>
                  <a:cubicBezTo>
                    <a:pt x="453" y="32"/>
                    <a:pt x="387" y="0"/>
                    <a:pt x="32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1" name="Google Shape;2731;p27"/>
            <p:cNvSpPr/>
            <p:nvPr/>
          </p:nvSpPr>
          <p:spPr>
            <a:xfrm>
              <a:off x="3453461" y="3028942"/>
              <a:ext cx="20851" cy="35489"/>
            </a:xfrm>
            <a:custGeom>
              <a:avLst/>
              <a:gdLst/>
              <a:ahLst/>
              <a:cxnLst/>
              <a:rect l="l" t="t" r="r" b="b"/>
              <a:pathLst>
                <a:path w="1141" h="1942" extrusionOk="0">
                  <a:moveTo>
                    <a:pt x="839" y="0"/>
                  </a:moveTo>
                  <a:cubicBezTo>
                    <a:pt x="758" y="0"/>
                    <a:pt x="677" y="42"/>
                    <a:pt x="633" y="138"/>
                  </a:cubicBezTo>
                  <a:cubicBezTo>
                    <a:pt x="458" y="614"/>
                    <a:pt x="257" y="1115"/>
                    <a:pt x="82" y="1617"/>
                  </a:cubicBezTo>
                  <a:cubicBezTo>
                    <a:pt x="1" y="1795"/>
                    <a:pt x="161" y="1942"/>
                    <a:pt x="312" y="1942"/>
                  </a:cubicBezTo>
                  <a:cubicBezTo>
                    <a:pt x="394" y="1942"/>
                    <a:pt x="473" y="1898"/>
                    <a:pt x="508" y="1792"/>
                  </a:cubicBezTo>
                  <a:cubicBezTo>
                    <a:pt x="683" y="1316"/>
                    <a:pt x="884" y="815"/>
                    <a:pt x="1059" y="338"/>
                  </a:cubicBezTo>
                  <a:cubicBezTo>
                    <a:pt x="1141" y="143"/>
                    <a:pt x="989" y="0"/>
                    <a:pt x="83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2" name="Google Shape;2732;p27"/>
            <p:cNvSpPr/>
            <p:nvPr/>
          </p:nvSpPr>
          <p:spPr>
            <a:xfrm>
              <a:off x="3478259" y="3037293"/>
              <a:ext cx="18530" cy="37060"/>
            </a:xfrm>
            <a:custGeom>
              <a:avLst/>
              <a:gdLst/>
              <a:ahLst/>
              <a:cxnLst/>
              <a:rect l="l" t="t" r="r" b="b"/>
              <a:pathLst>
                <a:path w="1014" h="2028" extrusionOk="0">
                  <a:moveTo>
                    <a:pt x="701" y="0"/>
                  </a:moveTo>
                  <a:cubicBezTo>
                    <a:pt x="623" y="0"/>
                    <a:pt x="547" y="39"/>
                    <a:pt x="504" y="132"/>
                  </a:cubicBezTo>
                  <a:cubicBezTo>
                    <a:pt x="254" y="658"/>
                    <a:pt x="103" y="1185"/>
                    <a:pt x="28" y="1761"/>
                  </a:cubicBezTo>
                  <a:cubicBezTo>
                    <a:pt x="0" y="1930"/>
                    <a:pt x="138" y="2028"/>
                    <a:pt x="269" y="2028"/>
                  </a:cubicBezTo>
                  <a:cubicBezTo>
                    <a:pt x="371" y="2028"/>
                    <a:pt x="468" y="1968"/>
                    <a:pt x="479" y="1836"/>
                  </a:cubicBezTo>
                  <a:cubicBezTo>
                    <a:pt x="555" y="1310"/>
                    <a:pt x="705" y="809"/>
                    <a:pt x="930" y="333"/>
                  </a:cubicBezTo>
                  <a:cubicBezTo>
                    <a:pt x="1013" y="150"/>
                    <a:pt x="854" y="0"/>
                    <a:pt x="70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3" name="Google Shape;2733;p27"/>
            <p:cNvSpPr/>
            <p:nvPr/>
          </p:nvSpPr>
          <p:spPr>
            <a:xfrm>
              <a:off x="3562979" y="3174514"/>
              <a:ext cx="17086" cy="54658"/>
            </a:xfrm>
            <a:custGeom>
              <a:avLst/>
              <a:gdLst/>
              <a:ahLst/>
              <a:cxnLst/>
              <a:rect l="l" t="t" r="r" b="b"/>
              <a:pathLst>
                <a:path w="935" h="2991" extrusionOk="0">
                  <a:moveTo>
                    <a:pt x="661" y="1"/>
                  </a:moveTo>
                  <a:cubicBezTo>
                    <a:pt x="556" y="1"/>
                    <a:pt x="452" y="60"/>
                    <a:pt x="430" y="192"/>
                  </a:cubicBezTo>
                  <a:cubicBezTo>
                    <a:pt x="305" y="1044"/>
                    <a:pt x="154" y="1871"/>
                    <a:pt x="29" y="2723"/>
                  </a:cubicBezTo>
                  <a:cubicBezTo>
                    <a:pt x="1" y="2892"/>
                    <a:pt x="131" y="2990"/>
                    <a:pt x="259" y="2990"/>
                  </a:cubicBezTo>
                  <a:cubicBezTo>
                    <a:pt x="359" y="2990"/>
                    <a:pt x="458" y="2930"/>
                    <a:pt x="480" y="2799"/>
                  </a:cubicBezTo>
                  <a:cubicBezTo>
                    <a:pt x="630" y="1946"/>
                    <a:pt x="756" y="1119"/>
                    <a:pt x="906" y="267"/>
                  </a:cubicBezTo>
                  <a:cubicBezTo>
                    <a:pt x="934" y="98"/>
                    <a:pt x="796" y="1"/>
                    <a:pt x="66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4" name="Google Shape;2734;p27"/>
            <p:cNvSpPr/>
            <p:nvPr/>
          </p:nvSpPr>
          <p:spPr>
            <a:xfrm>
              <a:off x="3345881" y="3155271"/>
              <a:ext cx="17086" cy="54658"/>
            </a:xfrm>
            <a:custGeom>
              <a:avLst/>
              <a:gdLst/>
              <a:ahLst/>
              <a:cxnLst/>
              <a:rect l="l" t="t" r="r" b="b"/>
              <a:pathLst>
                <a:path w="935" h="2991" extrusionOk="0">
                  <a:moveTo>
                    <a:pt x="676" y="1"/>
                  </a:moveTo>
                  <a:cubicBezTo>
                    <a:pt x="576" y="1"/>
                    <a:pt x="477" y="61"/>
                    <a:pt x="455" y="192"/>
                  </a:cubicBezTo>
                  <a:cubicBezTo>
                    <a:pt x="305" y="1045"/>
                    <a:pt x="179" y="1872"/>
                    <a:pt x="29" y="2724"/>
                  </a:cubicBezTo>
                  <a:cubicBezTo>
                    <a:pt x="1" y="2893"/>
                    <a:pt x="139" y="2990"/>
                    <a:pt x="274" y="2990"/>
                  </a:cubicBezTo>
                  <a:cubicBezTo>
                    <a:pt x="379" y="2990"/>
                    <a:pt x="483" y="2931"/>
                    <a:pt x="505" y="2799"/>
                  </a:cubicBezTo>
                  <a:cubicBezTo>
                    <a:pt x="631" y="1947"/>
                    <a:pt x="781" y="1120"/>
                    <a:pt x="906" y="268"/>
                  </a:cubicBezTo>
                  <a:cubicBezTo>
                    <a:pt x="934" y="99"/>
                    <a:pt x="804" y="1"/>
                    <a:pt x="67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5" name="Google Shape;2735;p27"/>
            <p:cNvSpPr/>
            <p:nvPr/>
          </p:nvSpPr>
          <p:spPr>
            <a:xfrm>
              <a:off x="3405765" y="3416118"/>
              <a:ext cx="11367" cy="8388"/>
            </a:xfrm>
            <a:custGeom>
              <a:avLst/>
              <a:gdLst/>
              <a:ahLst/>
              <a:cxnLst/>
              <a:rect l="l" t="t" r="r" b="b"/>
              <a:pathLst>
                <a:path w="622" h="459" extrusionOk="0">
                  <a:moveTo>
                    <a:pt x="329" y="0"/>
                  </a:moveTo>
                  <a:cubicBezTo>
                    <a:pt x="315" y="0"/>
                    <a:pt x="301" y="1"/>
                    <a:pt x="286" y="4"/>
                  </a:cubicBezTo>
                  <a:cubicBezTo>
                    <a:pt x="0" y="28"/>
                    <a:pt x="31" y="459"/>
                    <a:pt x="293" y="459"/>
                  </a:cubicBezTo>
                  <a:cubicBezTo>
                    <a:pt x="307" y="459"/>
                    <a:pt x="321" y="457"/>
                    <a:pt x="336" y="455"/>
                  </a:cubicBezTo>
                  <a:cubicBezTo>
                    <a:pt x="622" y="431"/>
                    <a:pt x="591" y="0"/>
                    <a:pt x="32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6" name="Google Shape;2736;p27"/>
            <p:cNvSpPr/>
            <p:nvPr/>
          </p:nvSpPr>
          <p:spPr>
            <a:xfrm>
              <a:off x="3513437" y="3424250"/>
              <a:ext cx="22130" cy="52886"/>
            </a:xfrm>
            <a:custGeom>
              <a:avLst/>
              <a:gdLst/>
              <a:ahLst/>
              <a:cxnLst/>
              <a:rect l="l" t="t" r="r" b="b"/>
              <a:pathLst>
                <a:path w="1211" h="2894" extrusionOk="0">
                  <a:moveTo>
                    <a:pt x="320" y="0"/>
                  </a:moveTo>
                  <a:cubicBezTo>
                    <a:pt x="163" y="0"/>
                    <a:pt x="0" y="206"/>
                    <a:pt x="108" y="386"/>
                  </a:cubicBezTo>
                  <a:cubicBezTo>
                    <a:pt x="509" y="1088"/>
                    <a:pt x="735" y="1864"/>
                    <a:pt x="735" y="2692"/>
                  </a:cubicBezTo>
                  <a:cubicBezTo>
                    <a:pt x="746" y="2829"/>
                    <a:pt x="847" y="2894"/>
                    <a:pt x="954" y="2894"/>
                  </a:cubicBezTo>
                  <a:cubicBezTo>
                    <a:pt x="1079" y="2894"/>
                    <a:pt x="1211" y="2804"/>
                    <a:pt x="1211" y="2641"/>
                  </a:cubicBezTo>
                  <a:cubicBezTo>
                    <a:pt x="1186" y="1739"/>
                    <a:pt x="935" y="887"/>
                    <a:pt x="484" y="110"/>
                  </a:cubicBezTo>
                  <a:cubicBezTo>
                    <a:pt x="442" y="32"/>
                    <a:pt x="381" y="0"/>
                    <a:pt x="32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7" name="Google Shape;2737;p27"/>
            <p:cNvSpPr/>
            <p:nvPr/>
          </p:nvSpPr>
          <p:spPr>
            <a:xfrm>
              <a:off x="2914499" y="2625666"/>
              <a:ext cx="216659" cy="225321"/>
            </a:xfrm>
            <a:custGeom>
              <a:avLst/>
              <a:gdLst/>
              <a:ahLst/>
              <a:cxnLst/>
              <a:rect l="l" t="t" r="r" b="b"/>
              <a:pathLst>
                <a:path w="11856" h="12330" extrusionOk="0">
                  <a:moveTo>
                    <a:pt x="1379" y="0"/>
                  </a:moveTo>
                  <a:cubicBezTo>
                    <a:pt x="627" y="2106"/>
                    <a:pt x="1" y="4336"/>
                    <a:pt x="251" y="6617"/>
                  </a:cubicBezTo>
                  <a:cubicBezTo>
                    <a:pt x="302" y="7143"/>
                    <a:pt x="427" y="7644"/>
                    <a:pt x="577" y="8171"/>
                  </a:cubicBezTo>
                  <a:cubicBezTo>
                    <a:pt x="427" y="6993"/>
                    <a:pt x="878" y="5915"/>
                    <a:pt x="1755" y="5564"/>
                  </a:cubicBezTo>
                  <a:cubicBezTo>
                    <a:pt x="1967" y="5479"/>
                    <a:pt x="2188" y="5439"/>
                    <a:pt x="2411" y="5439"/>
                  </a:cubicBezTo>
                  <a:cubicBezTo>
                    <a:pt x="3373" y="5439"/>
                    <a:pt x="4370" y="6193"/>
                    <a:pt x="4838" y="7394"/>
                  </a:cubicBezTo>
                  <a:cubicBezTo>
                    <a:pt x="5439" y="8847"/>
                    <a:pt x="5013" y="10401"/>
                    <a:pt x="3911" y="10853"/>
                  </a:cubicBezTo>
                  <a:cubicBezTo>
                    <a:pt x="3706" y="10928"/>
                    <a:pt x="3495" y="10964"/>
                    <a:pt x="3284" y="10964"/>
                  </a:cubicBezTo>
                  <a:cubicBezTo>
                    <a:pt x="2719" y="10964"/>
                    <a:pt x="2147" y="10707"/>
                    <a:pt x="1655" y="10251"/>
                  </a:cubicBezTo>
                  <a:lnTo>
                    <a:pt x="1655" y="10251"/>
                  </a:lnTo>
                  <a:cubicBezTo>
                    <a:pt x="2382" y="11203"/>
                    <a:pt x="3334" y="11930"/>
                    <a:pt x="4562" y="12206"/>
                  </a:cubicBezTo>
                  <a:cubicBezTo>
                    <a:pt x="4907" y="12290"/>
                    <a:pt x="5248" y="12330"/>
                    <a:pt x="5584" y="12330"/>
                  </a:cubicBezTo>
                  <a:cubicBezTo>
                    <a:pt x="7643" y="12330"/>
                    <a:pt x="9489" y="10844"/>
                    <a:pt x="10502" y="9098"/>
                  </a:cubicBezTo>
                  <a:cubicBezTo>
                    <a:pt x="11455" y="7419"/>
                    <a:pt x="11730" y="5715"/>
                    <a:pt x="11856" y="3885"/>
                  </a:cubicBezTo>
                  <a:lnTo>
                    <a:pt x="11856" y="3885"/>
                  </a:lnTo>
                  <a:cubicBezTo>
                    <a:pt x="11767" y="3887"/>
                    <a:pt x="11679" y="3888"/>
                    <a:pt x="11591" y="3888"/>
                  </a:cubicBezTo>
                  <a:cubicBezTo>
                    <a:pt x="7981" y="3888"/>
                    <a:pt x="4119" y="2398"/>
                    <a:pt x="13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8" name="Google Shape;2738;p27"/>
            <p:cNvSpPr/>
            <p:nvPr/>
          </p:nvSpPr>
          <p:spPr>
            <a:xfrm>
              <a:off x="2903059" y="2619708"/>
              <a:ext cx="235884" cy="239082"/>
            </a:xfrm>
            <a:custGeom>
              <a:avLst/>
              <a:gdLst/>
              <a:ahLst/>
              <a:cxnLst/>
              <a:rect l="l" t="t" r="r" b="b"/>
              <a:pathLst>
                <a:path w="12908" h="13083" extrusionOk="0">
                  <a:moveTo>
                    <a:pt x="1654" y="1"/>
                  </a:moveTo>
                  <a:cubicBezTo>
                    <a:pt x="752" y="2582"/>
                    <a:pt x="0" y="5339"/>
                    <a:pt x="627" y="8046"/>
                  </a:cubicBezTo>
                  <a:cubicBezTo>
                    <a:pt x="1178" y="10402"/>
                    <a:pt x="2908" y="12582"/>
                    <a:pt x="5389" y="13008"/>
                  </a:cubicBezTo>
                  <a:cubicBezTo>
                    <a:pt x="5665" y="13058"/>
                    <a:pt x="5939" y="13082"/>
                    <a:pt x="6210" y="13082"/>
                  </a:cubicBezTo>
                  <a:cubicBezTo>
                    <a:pt x="8103" y="13082"/>
                    <a:pt x="9838" y="11917"/>
                    <a:pt x="10978" y="10427"/>
                  </a:cubicBezTo>
                  <a:cubicBezTo>
                    <a:pt x="12381" y="8547"/>
                    <a:pt x="12757" y="6417"/>
                    <a:pt x="12908" y="4186"/>
                  </a:cubicBezTo>
                  <a:cubicBezTo>
                    <a:pt x="12782" y="4186"/>
                    <a:pt x="12632" y="4211"/>
                    <a:pt x="12482" y="4211"/>
                  </a:cubicBezTo>
                  <a:cubicBezTo>
                    <a:pt x="12356" y="6041"/>
                    <a:pt x="12081" y="7745"/>
                    <a:pt x="11128" y="9424"/>
                  </a:cubicBezTo>
                  <a:cubicBezTo>
                    <a:pt x="10115" y="11170"/>
                    <a:pt x="8269" y="12656"/>
                    <a:pt x="6210" y="12656"/>
                  </a:cubicBezTo>
                  <a:cubicBezTo>
                    <a:pt x="5874" y="12656"/>
                    <a:pt x="5533" y="12616"/>
                    <a:pt x="5188" y="12532"/>
                  </a:cubicBezTo>
                  <a:cubicBezTo>
                    <a:pt x="3960" y="12256"/>
                    <a:pt x="3008" y="11529"/>
                    <a:pt x="2281" y="10577"/>
                  </a:cubicBezTo>
                  <a:cubicBezTo>
                    <a:pt x="1930" y="10251"/>
                    <a:pt x="1654" y="9850"/>
                    <a:pt x="1454" y="9349"/>
                  </a:cubicBezTo>
                  <a:cubicBezTo>
                    <a:pt x="1329" y="9048"/>
                    <a:pt x="1253" y="8772"/>
                    <a:pt x="1203" y="8497"/>
                  </a:cubicBezTo>
                  <a:cubicBezTo>
                    <a:pt x="1053" y="7970"/>
                    <a:pt x="928" y="7469"/>
                    <a:pt x="877" y="6943"/>
                  </a:cubicBezTo>
                  <a:cubicBezTo>
                    <a:pt x="627" y="4662"/>
                    <a:pt x="1253" y="2432"/>
                    <a:pt x="2005" y="326"/>
                  </a:cubicBezTo>
                  <a:cubicBezTo>
                    <a:pt x="1880" y="201"/>
                    <a:pt x="1780" y="101"/>
                    <a:pt x="165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9" name="Google Shape;2739;p27"/>
            <p:cNvSpPr/>
            <p:nvPr/>
          </p:nvSpPr>
          <p:spPr>
            <a:xfrm>
              <a:off x="2922284" y="2725041"/>
              <a:ext cx="91627" cy="100983"/>
            </a:xfrm>
            <a:custGeom>
              <a:avLst/>
              <a:gdLst/>
              <a:ahLst/>
              <a:cxnLst/>
              <a:rect l="l" t="t" r="r" b="b"/>
              <a:pathLst>
                <a:path w="5014" h="5526" extrusionOk="0">
                  <a:moveTo>
                    <a:pt x="1985" y="1"/>
                  </a:moveTo>
                  <a:cubicBezTo>
                    <a:pt x="1762" y="1"/>
                    <a:pt x="1541" y="41"/>
                    <a:pt x="1329" y="126"/>
                  </a:cubicBezTo>
                  <a:cubicBezTo>
                    <a:pt x="452" y="477"/>
                    <a:pt x="1" y="1555"/>
                    <a:pt x="151" y="2733"/>
                  </a:cubicBezTo>
                  <a:cubicBezTo>
                    <a:pt x="201" y="3008"/>
                    <a:pt x="277" y="3284"/>
                    <a:pt x="402" y="3585"/>
                  </a:cubicBezTo>
                  <a:cubicBezTo>
                    <a:pt x="602" y="4086"/>
                    <a:pt x="878" y="4487"/>
                    <a:pt x="1229" y="4813"/>
                  </a:cubicBezTo>
                  <a:cubicBezTo>
                    <a:pt x="1721" y="5269"/>
                    <a:pt x="2293" y="5526"/>
                    <a:pt x="2858" y="5526"/>
                  </a:cubicBezTo>
                  <a:cubicBezTo>
                    <a:pt x="3069" y="5526"/>
                    <a:pt x="3280" y="5490"/>
                    <a:pt x="3485" y="5415"/>
                  </a:cubicBezTo>
                  <a:cubicBezTo>
                    <a:pt x="4587" y="4963"/>
                    <a:pt x="5013" y="3409"/>
                    <a:pt x="4412" y="1956"/>
                  </a:cubicBezTo>
                  <a:cubicBezTo>
                    <a:pt x="3944" y="755"/>
                    <a:pt x="2947" y="1"/>
                    <a:pt x="198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0" name="Google Shape;2740;p27"/>
            <p:cNvSpPr/>
            <p:nvPr/>
          </p:nvSpPr>
          <p:spPr>
            <a:xfrm>
              <a:off x="2905801" y="2575740"/>
              <a:ext cx="267498" cy="113191"/>
            </a:xfrm>
            <a:custGeom>
              <a:avLst/>
              <a:gdLst/>
              <a:ahLst/>
              <a:cxnLst/>
              <a:rect l="l" t="t" r="r" b="b"/>
              <a:pathLst>
                <a:path w="14638" h="6194" extrusionOk="0">
                  <a:moveTo>
                    <a:pt x="1" y="0"/>
                  </a:moveTo>
                  <a:lnTo>
                    <a:pt x="1" y="0"/>
                  </a:lnTo>
                  <a:cubicBezTo>
                    <a:pt x="2444" y="3707"/>
                    <a:pt x="7489" y="6193"/>
                    <a:pt x="12087" y="6193"/>
                  </a:cubicBezTo>
                  <a:cubicBezTo>
                    <a:pt x="12960" y="6193"/>
                    <a:pt x="13817" y="6103"/>
                    <a:pt x="14637" y="5915"/>
                  </a:cubicBezTo>
                  <a:lnTo>
                    <a:pt x="1" y="0"/>
                  </a:lnTo>
                  <a:close/>
                </a:path>
              </a:pathLst>
            </a:custGeom>
            <a:solidFill>
              <a:srgbClr val="BA9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1" name="Google Shape;2741;p27"/>
            <p:cNvSpPr/>
            <p:nvPr/>
          </p:nvSpPr>
          <p:spPr>
            <a:xfrm>
              <a:off x="2894598" y="2569344"/>
              <a:ext cx="290652" cy="127371"/>
            </a:xfrm>
            <a:custGeom>
              <a:avLst/>
              <a:gdLst/>
              <a:ahLst/>
              <a:cxnLst/>
              <a:rect l="l" t="t" r="r" b="b"/>
              <a:pathLst>
                <a:path w="15905" h="6970" extrusionOk="0">
                  <a:moveTo>
                    <a:pt x="286" y="1"/>
                  </a:moveTo>
                  <a:cubicBezTo>
                    <a:pt x="141" y="1"/>
                    <a:pt x="1" y="145"/>
                    <a:pt x="87" y="300"/>
                  </a:cubicBezTo>
                  <a:cubicBezTo>
                    <a:pt x="639" y="1203"/>
                    <a:pt x="1340" y="2030"/>
                    <a:pt x="2117" y="2757"/>
                  </a:cubicBezTo>
                  <a:cubicBezTo>
                    <a:pt x="2243" y="2857"/>
                    <a:pt x="2343" y="2957"/>
                    <a:pt x="2468" y="3082"/>
                  </a:cubicBezTo>
                  <a:cubicBezTo>
                    <a:pt x="5208" y="5480"/>
                    <a:pt x="9070" y="6970"/>
                    <a:pt x="12680" y="6970"/>
                  </a:cubicBezTo>
                  <a:cubicBezTo>
                    <a:pt x="12768" y="6970"/>
                    <a:pt x="12856" y="6969"/>
                    <a:pt x="12945" y="6967"/>
                  </a:cubicBezTo>
                  <a:cubicBezTo>
                    <a:pt x="13095" y="6967"/>
                    <a:pt x="13245" y="6942"/>
                    <a:pt x="13371" y="6942"/>
                  </a:cubicBezTo>
                  <a:cubicBezTo>
                    <a:pt x="14148" y="6892"/>
                    <a:pt x="14925" y="6792"/>
                    <a:pt x="15651" y="6591"/>
                  </a:cubicBezTo>
                  <a:cubicBezTo>
                    <a:pt x="15905" y="6545"/>
                    <a:pt x="15819" y="6181"/>
                    <a:pt x="15609" y="6181"/>
                  </a:cubicBezTo>
                  <a:cubicBezTo>
                    <a:pt x="15591" y="6181"/>
                    <a:pt x="15571" y="6184"/>
                    <a:pt x="15551" y="6190"/>
                  </a:cubicBezTo>
                  <a:cubicBezTo>
                    <a:pt x="15451" y="6215"/>
                    <a:pt x="15351" y="6240"/>
                    <a:pt x="15250" y="6265"/>
                  </a:cubicBezTo>
                  <a:cubicBezTo>
                    <a:pt x="14430" y="6453"/>
                    <a:pt x="13573" y="6543"/>
                    <a:pt x="12700" y="6543"/>
                  </a:cubicBezTo>
                  <a:cubicBezTo>
                    <a:pt x="8102" y="6543"/>
                    <a:pt x="3057" y="4057"/>
                    <a:pt x="614" y="350"/>
                  </a:cubicBezTo>
                  <a:cubicBezTo>
                    <a:pt x="564" y="250"/>
                    <a:pt x="513" y="175"/>
                    <a:pt x="463" y="100"/>
                  </a:cubicBezTo>
                  <a:cubicBezTo>
                    <a:pt x="417" y="30"/>
                    <a:pt x="351" y="1"/>
                    <a:pt x="28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2" name="Google Shape;2742;p27"/>
            <p:cNvSpPr/>
            <p:nvPr/>
          </p:nvSpPr>
          <p:spPr>
            <a:xfrm>
              <a:off x="2946570" y="2893420"/>
              <a:ext cx="192830" cy="173167"/>
            </a:xfrm>
            <a:custGeom>
              <a:avLst/>
              <a:gdLst/>
              <a:ahLst/>
              <a:cxnLst/>
              <a:rect l="l" t="t" r="r" b="b"/>
              <a:pathLst>
                <a:path w="10552" h="9476" extrusionOk="0">
                  <a:moveTo>
                    <a:pt x="5447" y="1"/>
                  </a:moveTo>
                  <a:cubicBezTo>
                    <a:pt x="3408" y="1"/>
                    <a:pt x="1437" y="1338"/>
                    <a:pt x="802" y="3343"/>
                  </a:cubicBezTo>
                  <a:cubicBezTo>
                    <a:pt x="0" y="5825"/>
                    <a:pt x="1629" y="8556"/>
                    <a:pt x="4060" y="9333"/>
                  </a:cubicBezTo>
                  <a:cubicBezTo>
                    <a:pt x="4443" y="9429"/>
                    <a:pt x="4833" y="9475"/>
                    <a:pt x="5222" y="9475"/>
                  </a:cubicBezTo>
                  <a:cubicBezTo>
                    <a:pt x="7380" y="9475"/>
                    <a:pt x="9491" y="8058"/>
                    <a:pt x="10000" y="5850"/>
                  </a:cubicBezTo>
                  <a:cubicBezTo>
                    <a:pt x="10552" y="3494"/>
                    <a:pt x="9098" y="937"/>
                    <a:pt x="6817" y="211"/>
                  </a:cubicBezTo>
                  <a:cubicBezTo>
                    <a:pt x="6367" y="68"/>
                    <a:pt x="5905" y="1"/>
                    <a:pt x="5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3" name="Google Shape;2743;p27"/>
            <p:cNvSpPr/>
            <p:nvPr/>
          </p:nvSpPr>
          <p:spPr>
            <a:xfrm>
              <a:off x="2944725" y="2886695"/>
              <a:ext cx="201090" cy="187823"/>
            </a:xfrm>
            <a:custGeom>
              <a:avLst/>
              <a:gdLst/>
              <a:ahLst/>
              <a:cxnLst/>
              <a:rect l="l" t="t" r="r" b="b"/>
              <a:pathLst>
                <a:path w="11004" h="10278" extrusionOk="0">
                  <a:moveTo>
                    <a:pt x="5548" y="369"/>
                  </a:moveTo>
                  <a:cubicBezTo>
                    <a:pt x="6006" y="369"/>
                    <a:pt x="6468" y="436"/>
                    <a:pt x="6918" y="579"/>
                  </a:cubicBezTo>
                  <a:cubicBezTo>
                    <a:pt x="9199" y="1305"/>
                    <a:pt x="10653" y="3887"/>
                    <a:pt x="10101" y="6218"/>
                  </a:cubicBezTo>
                  <a:cubicBezTo>
                    <a:pt x="9592" y="8426"/>
                    <a:pt x="7481" y="9843"/>
                    <a:pt x="5323" y="9843"/>
                  </a:cubicBezTo>
                  <a:cubicBezTo>
                    <a:pt x="4934" y="9843"/>
                    <a:pt x="4544" y="9797"/>
                    <a:pt x="4161" y="9701"/>
                  </a:cubicBezTo>
                  <a:cubicBezTo>
                    <a:pt x="1730" y="8924"/>
                    <a:pt x="101" y="6193"/>
                    <a:pt x="903" y="3711"/>
                  </a:cubicBezTo>
                  <a:cubicBezTo>
                    <a:pt x="1538" y="1706"/>
                    <a:pt x="3509" y="369"/>
                    <a:pt x="5548" y="369"/>
                  </a:cubicBezTo>
                  <a:close/>
                  <a:moveTo>
                    <a:pt x="5565" y="1"/>
                  </a:moveTo>
                  <a:cubicBezTo>
                    <a:pt x="3113" y="1"/>
                    <a:pt x="655" y="1660"/>
                    <a:pt x="302" y="4438"/>
                  </a:cubicBezTo>
                  <a:cubicBezTo>
                    <a:pt x="1" y="6945"/>
                    <a:pt x="1680" y="9351"/>
                    <a:pt x="4036" y="10127"/>
                  </a:cubicBezTo>
                  <a:cubicBezTo>
                    <a:pt x="4455" y="10228"/>
                    <a:pt x="4881" y="10277"/>
                    <a:pt x="5307" y="10277"/>
                  </a:cubicBezTo>
                  <a:cubicBezTo>
                    <a:pt x="6994" y="10277"/>
                    <a:pt x="8654" y="9504"/>
                    <a:pt x="9675" y="8122"/>
                  </a:cubicBezTo>
                  <a:cubicBezTo>
                    <a:pt x="11004" y="6368"/>
                    <a:pt x="10878" y="3912"/>
                    <a:pt x="9675" y="2132"/>
                  </a:cubicBezTo>
                  <a:cubicBezTo>
                    <a:pt x="8665" y="666"/>
                    <a:pt x="7116" y="1"/>
                    <a:pt x="556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4" name="Google Shape;2744;p27"/>
            <p:cNvSpPr/>
            <p:nvPr/>
          </p:nvSpPr>
          <p:spPr>
            <a:xfrm>
              <a:off x="2924130" y="1811329"/>
              <a:ext cx="11458" cy="4148"/>
            </a:xfrm>
            <a:custGeom>
              <a:avLst/>
              <a:gdLst/>
              <a:ahLst/>
              <a:cxnLst/>
              <a:rect l="l" t="t" r="r" b="b"/>
              <a:pathLst>
                <a:path w="627" h="227" extrusionOk="0">
                  <a:moveTo>
                    <a:pt x="0" y="226"/>
                  </a:moveTo>
                  <a:cubicBezTo>
                    <a:pt x="201" y="151"/>
                    <a:pt x="426" y="76"/>
                    <a:pt x="627" y="1"/>
                  </a:cubicBezTo>
                  <a:cubicBezTo>
                    <a:pt x="426" y="76"/>
                    <a:pt x="201" y="151"/>
                    <a:pt x="0" y="2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5" name="Google Shape;2745;p27"/>
            <p:cNvSpPr/>
            <p:nvPr/>
          </p:nvSpPr>
          <p:spPr>
            <a:xfrm>
              <a:off x="2900300" y="1819571"/>
              <a:ext cx="11933" cy="4148"/>
            </a:xfrm>
            <a:custGeom>
              <a:avLst/>
              <a:gdLst/>
              <a:ahLst/>
              <a:cxnLst/>
              <a:rect l="l" t="t" r="r" b="b"/>
              <a:pathLst>
                <a:path w="653" h="227" extrusionOk="0">
                  <a:moveTo>
                    <a:pt x="1" y="226"/>
                  </a:moveTo>
                  <a:cubicBezTo>
                    <a:pt x="226" y="151"/>
                    <a:pt x="427" y="76"/>
                    <a:pt x="653" y="1"/>
                  </a:cubicBezTo>
                  <a:cubicBezTo>
                    <a:pt x="427" y="76"/>
                    <a:pt x="226" y="151"/>
                    <a:pt x="1" y="2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6" name="Google Shape;2746;p27"/>
            <p:cNvSpPr/>
            <p:nvPr/>
          </p:nvSpPr>
          <p:spPr>
            <a:xfrm>
              <a:off x="2878773" y="1828287"/>
              <a:ext cx="10106" cy="4130"/>
            </a:xfrm>
            <a:custGeom>
              <a:avLst/>
              <a:gdLst/>
              <a:ahLst/>
              <a:cxnLst/>
              <a:rect l="l" t="t" r="r" b="b"/>
              <a:pathLst>
                <a:path w="553" h="226" extrusionOk="0">
                  <a:moveTo>
                    <a:pt x="552" y="0"/>
                  </a:moveTo>
                  <a:lnTo>
                    <a:pt x="552" y="0"/>
                  </a:lnTo>
                  <a:cubicBezTo>
                    <a:pt x="377" y="75"/>
                    <a:pt x="176" y="150"/>
                    <a:pt x="1" y="226"/>
                  </a:cubicBezTo>
                  <a:cubicBezTo>
                    <a:pt x="76" y="201"/>
                    <a:pt x="126" y="175"/>
                    <a:pt x="201" y="150"/>
                  </a:cubicBezTo>
                  <a:cubicBezTo>
                    <a:pt x="327" y="100"/>
                    <a:pt x="452" y="50"/>
                    <a:pt x="5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7" name="Google Shape;2747;p27"/>
            <p:cNvSpPr/>
            <p:nvPr/>
          </p:nvSpPr>
          <p:spPr>
            <a:xfrm>
              <a:off x="3286398" y="1807674"/>
              <a:ext cx="475" cy="18"/>
            </a:xfrm>
            <a:custGeom>
              <a:avLst/>
              <a:gdLst/>
              <a:ahLst/>
              <a:cxnLst/>
              <a:rect l="l" t="t" r="r" b="b"/>
              <a:pathLst>
                <a:path w="26" h="1" extrusionOk="0">
                  <a:moveTo>
                    <a:pt x="1" y="0"/>
                  </a:moveTo>
                  <a:cubicBezTo>
                    <a:pt x="1" y="0"/>
                    <a:pt x="1" y="0"/>
                    <a:pt x="26" y="0"/>
                  </a:cubicBezTo>
                  <a:cubicBezTo>
                    <a:pt x="1" y="0"/>
                    <a:pt x="1" y="0"/>
                    <a:pt x="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8" name="Google Shape;2748;p27"/>
            <p:cNvSpPr/>
            <p:nvPr/>
          </p:nvSpPr>
          <p:spPr>
            <a:xfrm>
              <a:off x="3063361" y="1783844"/>
              <a:ext cx="8260" cy="475"/>
            </a:xfrm>
            <a:custGeom>
              <a:avLst/>
              <a:gdLst/>
              <a:ahLst/>
              <a:cxnLst/>
              <a:rect l="l" t="t" r="r" b="b"/>
              <a:pathLst>
                <a:path w="452" h="26" extrusionOk="0">
                  <a:moveTo>
                    <a:pt x="0" y="26"/>
                  </a:moveTo>
                  <a:cubicBezTo>
                    <a:pt x="151" y="26"/>
                    <a:pt x="301" y="1"/>
                    <a:pt x="451" y="1"/>
                  </a:cubicBezTo>
                  <a:cubicBezTo>
                    <a:pt x="301" y="1"/>
                    <a:pt x="151" y="26"/>
                    <a:pt x="0" y="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9" name="Google Shape;2749;p27"/>
            <p:cNvSpPr/>
            <p:nvPr/>
          </p:nvSpPr>
          <p:spPr>
            <a:xfrm>
              <a:off x="3504410" y="2120036"/>
              <a:ext cx="95264" cy="556944"/>
            </a:xfrm>
            <a:custGeom>
              <a:avLst/>
              <a:gdLst/>
              <a:ahLst/>
              <a:cxnLst/>
              <a:rect l="l" t="t" r="r" b="b"/>
              <a:pathLst>
                <a:path w="5213" h="30477" extrusionOk="0">
                  <a:moveTo>
                    <a:pt x="4036" y="0"/>
                  </a:moveTo>
                  <a:lnTo>
                    <a:pt x="4036" y="0"/>
                  </a:lnTo>
                  <a:cubicBezTo>
                    <a:pt x="4838" y="3233"/>
                    <a:pt x="5139" y="6892"/>
                    <a:pt x="4938" y="10902"/>
                  </a:cubicBezTo>
                  <a:cubicBezTo>
                    <a:pt x="4904" y="11563"/>
                    <a:pt x="4856" y="12223"/>
                    <a:pt x="4796" y="12884"/>
                  </a:cubicBezTo>
                  <a:lnTo>
                    <a:pt x="4796" y="12884"/>
                  </a:lnTo>
                  <a:cubicBezTo>
                    <a:pt x="5212" y="8587"/>
                    <a:pt x="5088" y="4168"/>
                    <a:pt x="4036" y="0"/>
                  </a:cubicBezTo>
                  <a:close/>
                  <a:moveTo>
                    <a:pt x="4796" y="12884"/>
                  </a:moveTo>
                  <a:cubicBezTo>
                    <a:pt x="4686" y="14014"/>
                    <a:pt x="4539" y="15135"/>
                    <a:pt x="4362" y="16241"/>
                  </a:cubicBezTo>
                  <a:cubicBezTo>
                    <a:pt x="4213" y="17230"/>
                    <a:pt x="4034" y="18215"/>
                    <a:pt x="3824" y="19194"/>
                  </a:cubicBezTo>
                  <a:lnTo>
                    <a:pt x="3824" y="19194"/>
                  </a:lnTo>
                  <a:cubicBezTo>
                    <a:pt x="4277" y="17108"/>
                    <a:pt x="4602" y="14997"/>
                    <a:pt x="4796" y="12884"/>
                  </a:cubicBezTo>
                  <a:close/>
                  <a:moveTo>
                    <a:pt x="3824" y="19194"/>
                  </a:moveTo>
                  <a:lnTo>
                    <a:pt x="3824" y="19194"/>
                  </a:lnTo>
                  <a:cubicBezTo>
                    <a:pt x="3525" y="20574"/>
                    <a:pt x="3171" y="21943"/>
                    <a:pt x="2762" y="23294"/>
                  </a:cubicBezTo>
                  <a:lnTo>
                    <a:pt x="2762" y="23294"/>
                  </a:lnTo>
                  <a:cubicBezTo>
                    <a:pt x="3173" y="21947"/>
                    <a:pt x="3528" y="20577"/>
                    <a:pt x="3824" y="19194"/>
                  </a:cubicBezTo>
                  <a:close/>
                  <a:moveTo>
                    <a:pt x="2762" y="23294"/>
                  </a:moveTo>
                  <a:cubicBezTo>
                    <a:pt x="2728" y="23408"/>
                    <a:pt x="2693" y="23521"/>
                    <a:pt x="2657" y="23634"/>
                  </a:cubicBezTo>
                  <a:cubicBezTo>
                    <a:pt x="2657" y="23637"/>
                    <a:pt x="2656" y="23640"/>
                    <a:pt x="2655" y="23643"/>
                  </a:cubicBezTo>
                  <a:lnTo>
                    <a:pt x="2655" y="23643"/>
                  </a:lnTo>
                  <a:cubicBezTo>
                    <a:pt x="2691" y="23527"/>
                    <a:pt x="2727" y="23411"/>
                    <a:pt x="2762" y="23294"/>
                  </a:cubicBezTo>
                  <a:close/>
                  <a:moveTo>
                    <a:pt x="2655" y="23643"/>
                  </a:moveTo>
                  <a:lnTo>
                    <a:pt x="2655" y="23643"/>
                  </a:lnTo>
                  <a:cubicBezTo>
                    <a:pt x="1953" y="25912"/>
                    <a:pt x="1098" y="28130"/>
                    <a:pt x="99" y="30267"/>
                  </a:cubicBezTo>
                  <a:lnTo>
                    <a:pt x="99" y="30267"/>
                  </a:lnTo>
                  <a:cubicBezTo>
                    <a:pt x="713" y="28956"/>
                    <a:pt x="1281" y="27622"/>
                    <a:pt x="1780" y="26266"/>
                  </a:cubicBezTo>
                  <a:cubicBezTo>
                    <a:pt x="2056" y="25514"/>
                    <a:pt x="2306" y="24762"/>
                    <a:pt x="2557" y="23985"/>
                  </a:cubicBezTo>
                  <a:cubicBezTo>
                    <a:pt x="2582" y="23887"/>
                    <a:pt x="2630" y="23766"/>
                    <a:pt x="2655" y="23643"/>
                  </a:cubicBezTo>
                  <a:close/>
                  <a:moveTo>
                    <a:pt x="99" y="30267"/>
                  </a:moveTo>
                  <a:cubicBezTo>
                    <a:pt x="67" y="30337"/>
                    <a:pt x="34" y="30407"/>
                    <a:pt x="1" y="30476"/>
                  </a:cubicBezTo>
                  <a:cubicBezTo>
                    <a:pt x="34" y="30407"/>
                    <a:pt x="67" y="30337"/>
                    <a:pt x="99" y="30267"/>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0" name="Google Shape;2750;p27"/>
            <p:cNvSpPr/>
            <p:nvPr/>
          </p:nvSpPr>
          <p:spPr>
            <a:xfrm>
              <a:off x="3088086" y="1782474"/>
              <a:ext cx="2303" cy="18"/>
            </a:xfrm>
            <a:custGeom>
              <a:avLst/>
              <a:gdLst/>
              <a:ahLst/>
              <a:cxnLst/>
              <a:rect l="l" t="t" r="r" b="b"/>
              <a:pathLst>
                <a:path w="126" h="1" extrusionOk="0">
                  <a:moveTo>
                    <a:pt x="1" y="1"/>
                  </a:moveTo>
                  <a:cubicBezTo>
                    <a:pt x="26" y="1"/>
                    <a:pt x="76" y="1"/>
                    <a:pt x="126" y="1"/>
                  </a:cubicBezTo>
                  <a:cubicBezTo>
                    <a:pt x="76" y="1"/>
                    <a:pt x="26" y="1"/>
                    <a:pt x="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1" name="Google Shape;2751;p27"/>
            <p:cNvSpPr/>
            <p:nvPr/>
          </p:nvSpPr>
          <p:spPr>
            <a:xfrm>
              <a:off x="3039075" y="1785690"/>
              <a:ext cx="12390" cy="1846"/>
            </a:xfrm>
            <a:custGeom>
              <a:avLst/>
              <a:gdLst/>
              <a:ahLst/>
              <a:cxnLst/>
              <a:rect l="l" t="t" r="r" b="b"/>
              <a:pathLst>
                <a:path w="678" h="101" extrusionOk="0">
                  <a:moveTo>
                    <a:pt x="1" y="100"/>
                  </a:moveTo>
                  <a:cubicBezTo>
                    <a:pt x="226" y="75"/>
                    <a:pt x="452" y="25"/>
                    <a:pt x="678" y="0"/>
                  </a:cubicBezTo>
                  <a:cubicBezTo>
                    <a:pt x="452" y="25"/>
                    <a:pt x="226" y="75"/>
                    <a:pt x="1" y="10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2" name="Google Shape;2752;p27"/>
            <p:cNvSpPr/>
            <p:nvPr/>
          </p:nvSpPr>
          <p:spPr>
            <a:xfrm>
              <a:off x="2991909" y="1792561"/>
              <a:ext cx="16045" cy="3673"/>
            </a:xfrm>
            <a:custGeom>
              <a:avLst/>
              <a:gdLst/>
              <a:ahLst/>
              <a:cxnLst/>
              <a:rect l="l" t="t" r="r" b="b"/>
              <a:pathLst>
                <a:path w="878" h="201" extrusionOk="0">
                  <a:moveTo>
                    <a:pt x="0" y="201"/>
                  </a:moveTo>
                  <a:cubicBezTo>
                    <a:pt x="301" y="125"/>
                    <a:pt x="602" y="75"/>
                    <a:pt x="878" y="0"/>
                  </a:cubicBezTo>
                  <a:cubicBezTo>
                    <a:pt x="602" y="75"/>
                    <a:pt x="301" y="125"/>
                    <a:pt x="0" y="20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3" name="Google Shape;2753;p27"/>
            <p:cNvSpPr/>
            <p:nvPr/>
          </p:nvSpPr>
          <p:spPr>
            <a:xfrm>
              <a:off x="2947941" y="1804458"/>
              <a:ext cx="11458" cy="3235"/>
            </a:xfrm>
            <a:custGeom>
              <a:avLst/>
              <a:gdLst/>
              <a:ahLst/>
              <a:cxnLst/>
              <a:rect l="l" t="t" r="r" b="b"/>
              <a:pathLst>
                <a:path w="627" h="177" extrusionOk="0">
                  <a:moveTo>
                    <a:pt x="0" y="176"/>
                  </a:moveTo>
                  <a:cubicBezTo>
                    <a:pt x="201" y="101"/>
                    <a:pt x="426" y="51"/>
                    <a:pt x="627" y="1"/>
                  </a:cubicBezTo>
                  <a:cubicBezTo>
                    <a:pt x="426" y="51"/>
                    <a:pt x="201" y="101"/>
                    <a:pt x="0" y="17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4" name="Google Shape;2754;p27"/>
            <p:cNvSpPr/>
            <p:nvPr/>
          </p:nvSpPr>
          <p:spPr>
            <a:xfrm>
              <a:off x="2971295" y="1797587"/>
              <a:ext cx="13304" cy="3691"/>
            </a:xfrm>
            <a:custGeom>
              <a:avLst/>
              <a:gdLst/>
              <a:ahLst/>
              <a:cxnLst/>
              <a:rect l="l" t="t" r="r" b="b"/>
              <a:pathLst>
                <a:path w="728" h="202" extrusionOk="0">
                  <a:moveTo>
                    <a:pt x="727" y="1"/>
                  </a:moveTo>
                  <a:cubicBezTo>
                    <a:pt x="634" y="24"/>
                    <a:pt x="520" y="47"/>
                    <a:pt x="403" y="91"/>
                  </a:cubicBezTo>
                  <a:lnTo>
                    <a:pt x="403" y="91"/>
                  </a:lnTo>
                  <a:cubicBezTo>
                    <a:pt x="509" y="63"/>
                    <a:pt x="616" y="34"/>
                    <a:pt x="727" y="1"/>
                  </a:cubicBezTo>
                  <a:close/>
                  <a:moveTo>
                    <a:pt x="403" y="91"/>
                  </a:moveTo>
                  <a:cubicBezTo>
                    <a:pt x="377" y="98"/>
                    <a:pt x="350" y="105"/>
                    <a:pt x="323" y="112"/>
                  </a:cubicBezTo>
                  <a:lnTo>
                    <a:pt x="323" y="112"/>
                  </a:lnTo>
                  <a:cubicBezTo>
                    <a:pt x="341" y="108"/>
                    <a:pt x="359" y="105"/>
                    <a:pt x="377" y="101"/>
                  </a:cubicBezTo>
                  <a:cubicBezTo>
                    <a:pt x="386" y="97"/>
                    <a:pt x="394" y="94"/>
                    <a:pt x="403" y="91"/>
                  </a:cubicBezTo>
                  <a:close/>
                  <a:moveTo>
                    <a:pt x="323" y="112"/>
                  </a:moveTo>
                  <a:lnTo>
                    <a:pt x="323" y="112"/>
                  </a:lnTo>
                  <a:cubicBezTo>
                    <a:pt x="216" y="134"/>
                    <a:pt x="108" y="158"/>
                    <a:pt x="1" y="201"/>
                  </a:cubicBezTo>
                  <a:cubicBezTo>
                    <a:pt x="112" y="168"/>
                    <a:pt x="218" y="140"/>
                    <a:pt x="323" y="112"/>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5" name="Google Shape;2755;p27"/>
            <p:cNvSpPr/>
            <p:nvPr/>
          </p:nvSpPr>
          <p:spPr>
            <a:xfrm>
              <a:off x="3015263" y="1788888"/>
              <a:ext cx="15131" cy="2303"/>
            </a:xfrm>
            <a:custGeom>
              <a:avLst/>
              <a:gdLst/>
              <a:ahLst/>
              <a:cxnLst/>
              <a:rect l="l" t="t" r="r" b="b"/>
              <a:pathLst>
                <a:path w="828" h="126" extrusionOk="0">
                  <a:moveTo>
                    <a:pt x="1" y="126"/>
                  </a:moveTo>
                  <a:cubicBezTo>
                    <a:pt x="276" y="76"/>
                    <a:pt x="552" y="26"/>
                    <a:pt x="828" y="1"/>
                  </a:cubicBezTo>
                  <a:cubicBezTo>
                    <a:pt x="552" y="26"/>
                    <a:pt x="276" y="76"/>
                    <a:pt x="1" y="1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6" name="Google Shape;2756;p27"/>
            <p:cNvSpPr/>
            <p:nvPr/>
          </p:nvSpPr>
          <p:spPr>
            <a:xfrm>
              <a:off x="3358764" y="1838813"/>
              <a:ext cx="15588" cy="8717"/>
            </a:xfrm>
            <a:custGeom>
              <a:avLst/>
              <a:gdLst/>
              <a:ahLst/>
              <a:cxnLst/>
              <a:rect l="l" t="t" r="r" b="b"/>
              <a:pathLst>
                <a:path w="853" h="477" extrusionOk="0">
                  <a:moveTo>
                    <a:pt x="1" y="0"/>
                  </a:moveTo>
                  <a:cubicBezTo>
                    <a:pt x="276" y="151"/>
                    <a:pt x="577" y="301"/>
                    <a:pt x="853" y="477"/>
                  </a:cubicBezTo>
                  <a:cubicBezTo>
                    <a:pt x="577" y="301"/>
                    <a:pt x="276" y="151"/>
                    <a:pt x="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7" name="Google Shape;2757;p27"/>
            <p:cNvSpPr/>
            <p:nvPr/>
          </p:nvSpPr>
          <p:spPr>
            <a:xfrm>
              <a:off x="3568077" y="2085223"/>
              <a:ext cx="3216" cy="11001"/>
            </a:xfrm>
            <a:custGeom>
              <a:avLst/>
              <a:gdLst/>
              <a:ahLst/>
              <a:cxnLst/>
              <a:rect l="l" t="t" r="r" b="b"/>
              <a:pathLst>
                <a:path w="176" h="602" extrusionOk="0">
                  <a:moveTo>
                    <a:pt x="0" y="0"/>
                  </a:moveTo>
                  <a:cubicBezTo>
                    <a:pt x="51" y="201"/>
                    <a:pt x="126" y="401"/>
                    <a:pt x="176" y="602"/>
                  </a:cubicBezTo>
                  <a:cubicBezTo>
                    <a:pt x="126" y="401"/>
                    <a:pt x="51" y="201"/>
                    <a:pt x="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8" name="Google Shape;2758;p27"/>
            <p:cNvSpPr/>
            <p:nvPr/>
          </p:nvSpPr>
          <p:spPr>
            <a:xfrm>
              <a:off x="3378921" y="1850271"/>
              <a:ext cx="14217" cy="8717"/>
            </a:xfrm>
            <a:custGeom>
              <a:avLst/>
              <a:gdLst/>
              <a:ahLst/>
              <a:cxnLst/>
              <a:rect l="l" t="t" r="r" b="b"/>
              <a:pathLst>
                <a:path w="778" h="477" extrusionOk="0">
                  <a:moveTo>
                    <a:pt x="1" y="0"/>
                  </a:moveTo>
                  <a:cubicBezTo>
                    <a:pt x="276" y="151"/>
                    <a:pt x="527" y="326"/>
                    <a:pt x="777" y="476"/>
                  </a:cubicBezTo>
                  <a:cubicBezTo>
                    <a:pt x="527" y="301"/>
                    <a:pt x="276" y="151"/>
                    <a:pt x="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9" name="Google Shape;2759;p27"/>
            <p:cNvSpPr/>
            <p:nvPr/>
          </p:nvSpPr>
          <p:spPr>
            <a:xfrm>
              <a:off x="3398620" y="1862625"/>
              <a:ext cx="6889" cy="4605"/>
            </a:xfrm>
            <a:custGeom>
              <a:avLst/>
              <a:gdLst/>
              <a:ahLst/>
              <a:cxnLst/>
              <a:rect l="l" t="t" r="r" b="b"/>
              <a:pathLst>
                <a:path w="377" h="252" extrusionOk="0">
                  <a:moveTo>
                    <a:pt x="0" y="1"/>
                  </a:moveTo>
                  <a:cubicBezTo>
                    <a:pt x="126" y="101"/>
                    <a:pt x="251" y="176"/>
                    <a:pt x="376" y="251"/>
                  </a:cubicBezTo>
                  <a:cubicBezTo>
                    <a:pt x="251" y="176"/>
                    <a:pt x="126" y="101"/>
                    <a:pt x="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0" name="Google Shape;2760;p27"/>
            <p:cNvSpPr/>
            <p:nvPr/>
          </p:nvSpPr>
          <p:spPr>
            <a:xfrm>
              <a:off x="3573578" y="2103534"/>
              <a:ext cx="4587" cy="16502"/>
            </a:xfrm>
            <a:custGeom>
              <a:avLst/>
              <a:gdLst/>
              <a:ahLst/>
              <a:cxnLst/>
              <a:rect l="l" t="t" r="r" b="b"/>
              <a:pathLst>
                <a:path w="251" h="903" extrusionOk="0">
                  <a:moveTo>
                    <a:pt x="0" y="1"/>
                  </a:moveTo>
                  <a:cubicBezTo>
                    <a:pt x="75" y="301"/>
                    <a:pt x="176" y="602"/>
                    <a:pt x="251" y="903"/>
                  </a:cubicBezTo>
                  <a:cubicBezTo>
                    <a:pt x="176" y="602"/>
                    <a:pt x="75" y="301"/>
                    <a:pt x="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1" name="Google Shape;2761;p27"/>
            <p:cNvSpPr/>
            <p:nvPr/>
          </p:nvSpPr>
          <p:spPr>
            <a:xfrm>
              <a:off x="3561206" y="2065524"/>
              <a:ext cx="2303" cy="6433"/>
            </a:xfrm>
            <a:custGeom>
              <a:avLst/>
              <a:gdLst/>
              <a:ahLst/>
              <a:cxnLst/>
              <a:rect l="l" t="t" r="r" b="b"/>
              <a:pathLst>
                <a:path w="126" h="352" extrusionOk="0">
                  <a:moveTo>
                    <a:pt x="1" y="1"/>
                  </a:moveTo>
                  <a:cubicBezTo>
                    <a:pt x="51" y="126"/>
                    <a:pt x="76" y="226"/>
                    <a:pt x="126" y="351"/>
                  </a:cubicBezTo>
                  <a:cubicBezTo>
                    <a:pt x="76" y="226"/>
                    <a:pt x="51" y="126"/>
                    <a:pt x="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2" name="Google Shape;2762;p27"/>
            <p:cNvSpPr/>
            <p:nvPr/>
          </p:nvSpPr>
          <p:spPr>
            <a:xfrm>
              <a:off x="3300140" y="1812243"/>
              <a:ext cx="10106" cy="4148"/>
            </a:xfrm>
            <a:custGeom>
              <a:avLst/>
              <a:gdLst/>
              <a:ahLst/>
              <a:cxnLst/>
              <a:rect l="l" t="t" r="r" b="b"/>
              <a:pathLst>
                <a:path w="553" h="227" extrusionOk="0">
                  <a:moveTo>
                    <a:pt x="1" y="1"/>
                  </a:moveTo>
                  <a:cubicBezTo>
                    <a:pt x="176" y="76"/>
                    <a:pt x="377" y="151"/>
                    <a:pt x="552" y="226"/>
                  </a:cubicBezTo>
                  <a:cubicBezTo>
                    <a:pt x="377" y="151"/>
                    <a:pt x="176" y="76"/>
                    <a:pt x="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3" name="Google Shape;2763;p27"/>
            <p:cNvSpPr/>
            <p:nvPr/>
          </p:nvSpPr>
          <p:spPr>
            <a:xfrm>
              <a:off x="3337694" y="1828287"/>
              <a:ext cx="16520" cy="8260"/>
            </a:xfrm>
            <a:custGeom>
              <a:avLst/>
              <a:gdLst/>
              <a:ahLst/>
              <a:cxnLst/>
              <a:rect l="l" t="t" r="r" b="b"/>
              <a:pathLst>
                <a:path w="904" h="452" extrusionOk="0">
                  <a:moveTo>
                    <a:pt x="1" y="0"/>
                  </a:moveTo>
                  <a:cubicBezTo>
                    <a:pt x="302" y="150"/>
                    <a:pt x="602" y="276"/>
                    <a:pt x="903" y="451"/>
                  </a:cubicBezTo>
                  <a:cubicBezTo>
                    <a:pt x="602" y="276"/>
                    <a:pt x="302" y="150"/>
                    <a:pt x="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4" name="Google Shape;2764;p27"/>
            <p:cNvSpPr/>
            <p:nvPr/>
          </p:nvSpPr>
          <p:spPr>
            <a:xfrm>
              <a:off x="3318469" y="1819571"/>
              <a:ext cx="14674" cy="6433"/>
            </a:xfrm>
            <a:custGeom>
              <a:avLst/>
              <a:gdLst/>
              <a:ahLst/>
              <a:cxnLst/>
              <a:rect l="l" t="t" r="r" b="b"/>
              <a:pathLst>
                <a:path w="803" h="352" extrusionOk="0">
                  <a:moveTo>
                    <a:pt x="0" y="1"/>
                  </a:moveTo>
                  <a:cubicBezTo>
                    <a:pt x="205" y="94"/>
                    <a:pt x="410" y="173"/>
                    <a:pt x="604" y="259"/>
                  </a:cubicBezTo>
                  <a:lnTo>
                    <a:pt x="604" y="259"/>
                  </a:lnTo>
                  <a:cubicBezTo>
                    <a:pt x="586" y="248"/>
                    <a:pt x="568" y="237"/>
                    <a:pt x="552" y="226"/>
                  </a:cubicBezTo>
                  <a:cubicBezTo>
                    <a:pt x="376" y="151"/>
                    <a:pt x="176" y="76"/>
                    <a:pt x="0" y="1"/>
                  </a:cubicBezTo>
                  <a:close/>
                  <a:moveTo>
                    <a:pt x="604" y="259"/>
                  </a:moveTo>
                  <a:lnTo>
                    <a:pt x="604" y="259"/>
                  </a:lnTo>
                  <a:cubicBezTo>
                    <a:pt x="669" y="297"/>
                    <a:pt x="743" y="332"/>
                    <a:pt x="802" y="352"/>
                  </a:cubicBezTo>
                  <a:cubicBezTo>
                    <a:pt x="738" y="319"/>
                    <a:pt x="671" y="289"/>
                    <a:pt x="604" y="259"/>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5" name="Google Shape;2765;p27"/>
            <p:cNvSpPr/>
            <p:nvPr/>
          </p:nvSpPr>
          <p:spPr>
            <a:xfrm>
              <a:off x="3453571" y="2742456"/>
              <a:ext cx="932" cy="475"/>
            </a:xfrm>
            <a:custGeom>
              <a:avLst/>
              <a:gdLst/>
              <a:ahLst/>
              <a:cxnLst/>
              <a:rect l="l" t="t" r="r" b="b"/>
              <a:pathLst>
                <a:path w="51" h="26" extrusionOk="0">
                  <a:moveTo>
                    <a:pt x="26" y="0"/>
                  </a:moveTo>
                  <a:cubicBezTo>
                    <a:pt x="26" y="0"/>
                    <a:pt x="26" y="0"/>
                    <a:pt x="1" y="25"/>
                  </a:cubicBezTo>
                  <a:cubicBezTo>
                    <a:pt x="26" y="0"/>
                    <a:pt x="26" y="0"/>
                    <a:pt x="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6" name="Google Shape;2766;p27"/>
            <p:cNvSpPr/>
            <p:nvPr/>
          </p:nvSpPr>
          <p:spPr>
            <a:xfrm>
              <a:off x="3438001" y="2747957"/>
              <a:ext cx="1846" cy="475"/>
            </a:xfrm>
            <a:custGeom>
              <a:avLst/>
              <a:gdLst/>
              <a:ahLst/>
              <a:cxnLst/>
              <a:rect l="l" t="t" r="r" b="b"/>
              <a:pathLst>
                <a:path w="101" h="26" extrusionOk="0">
                  <a:moveTo>
                    <a:pt x="1" y="25"/>
                  </a:moveTo>
                  <a:cubicBezTo>
                    <a:pt x="26" y="25"/>
                    <a:pt x="51" y="25"/>
                    <a:pt x="101" y="0"/>
                  </a:cubicBezTo>
                  <a:cubicBezTo>
                    <a:pt x="51" y="25"/>
                    <a:pt x="26" y="25"/>
                    <a:pt x="1" y="25"/>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7" name="Google Shape;2767;p27"/>
            <p:cNvSpPr/>
            <p:nvPr/>
          </p:nvSpPr>
          <p:spPr>
            <a:xfrm>
              <a:off x="3345936" y="2517117"/>
              <a:ext cx="19261" cy="163061"/>
            </a:xfrm>
            <a:custGeom>
              <a:avLst/>
              <a:gdLst/>
              <a:ahLst/>
              <a:cxnLst/>
              <a:rect l="l" t="t" r="r" b="b"/>
              <a:pathLst>
                <a:path w="1054" h="8923" extrusionOk="0">
                  <a:moveTo>
                    <a:pt x="1" y="0"/>
                  </a:moveTo>
                  <a:cubicBezTo>
                    <a:pt x="76" y="2958"/>
                    <a:pt x="302" y="6066"/>
                    <a:pt x="1054" y="8923"/>
                  </a:cubicBezTo>
                  <a:cubicBezTo>
                    <a:pt x="1029" y="8772"/>
                    <a:pt x="1004" y="8647"/>
                    <a:pt x="953" y="8497"/>
                  </a:cubicBezTo>
                  <a:cubicBezTo>
                    <a:pt x="402" y="5690"/>
                    <a:pt x="101" y="2858"/>
                    <a:pt x="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8" name="Google Shape;2768;p27"/>
            <p:cNvSpPr/>
            <p:nvPr/>
          </p:nvSpPr>
          <p:spPr>
            <a:xfrm>
              <a:off x="3445329" y="2746111"/>
              <a:ext cx="932" cy="475"/>
            </a:xfrm>
            <a:custGeom>
              <a:avLst/>
              <a:gdLst/>
              <a:ahLst/>
              <a:cxnLst/>
              <a:rect l="l" t="t" r="r" b="b"/>
              <a:pathLst>
                <a:path w="51" h="26" extrusionOk="0">
                  <a:moveTo>
                    <a:pt x="1" y="26"/>
                  </a:moveTo>
                  <a:cubicBezTo>
                    <a:pt x="26" y="1"/>
                    <a:pt x="51" y="1"/>
                    <a:pt x="51" y="1"/>
                  </a:cubicBezTo>
                  <a:cubicBezTo>
                    <a:pt x="51" y="1"/>
                    <a:pt x="26" y="1"/>
                    <a:pt x="1" y="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9" name="Google Shape;2769;p27"/>
            <p:cNvSpPr/>
            <p:nvPr/>
          </p:nvSpPr>
          <p:spPr>
            <a:xfrm>
              <a:off x="3431130" y="2749327"/>
              <a:ext cx="18" cy="18"/>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0" name="Google Shape;2770;p27"/>
            <p:cNvSpPr/>
            <p:nvPr/>
          </p:nvSpPr>
          <p:spPr>
            <a:xfrm>
              <a:off x="3163668" y="2559257"/>
              <a:ext cx="2303" cy="1389"/>
            </a:xfrm>
            <a:custGeom>
              <a:avLst/>
              <a:gdLst/>
              <a:ahLst/>
              <a:cxnLst/>
              <a:rect l="l" t="t" r="r" b="b"/>
              <a:pathLst>
                <a:path w="126" h="76" extrusionOk="0">
                  <a:moveTo>
                    <a:pt x="0" y="75"/>
                  </a:moveTo>
                  <a:cubicBezTo>
                    <a:pt x="50" y="50"/>
                    <a:pt x="75" y="25"/>
                    <a:pt x="125" y="0"/>
                  </a:cubicBezTo>
                  <a:cubicBezTo>
                    <a:pt x="75" y="25"/>
                    <a:pt x="50" y="50"/>
                    <a:pt x="0" y="75"/>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1" name="Google Shape;2771;p27"/>
            <p:cNvSpPr/>
            <p:nvPr/>
          </p:nvSpPr>
          <p:spPr>
            <a:xfrm>
              <a:off x="3168694" y="2556041"/>
              <a:ext cx="1846" cy="1389"/>
            </a:xfrm>
            <a:custGeom>
              <a:avLst/>
              <a:gdLst/>
              <a:ahLst/>
              <a:cxnLst/>
              <a:rect l="l" t="t" r="r" b="b"/>
              <a:pathLst>
                <a:path w="101" h="76" extrusionOk="0">
                  <a:moveTo>
                    <a:pt x="1" y="76"/>
                  </a:moveTo>
                  <a:cubicBezTo>
                    <a:pt x="26" y="51"/>
                    <a:pt x="76" y="26"/>
                    <a:pt x="101" y="1"/>
                  </a:cubicBezTo>
                  <a:cubicBezTo>
                    <a:pt x="76" y="26"/>
                    <a:pt x="26" y="51"/>
                    <a:pt x="1" y="7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2" name="Google Shape;2772;p27"/>
            <p:cNvSpPr/>
            <p:nvPr/>
          </p:nvSpPr>
          <p:spPr>
            <a:xfrm>
              <a:off x="3212662" y="2437880"/>
              <a:ext cx="14674" cy="102610"/>
            </a:xfrm>
            <a:custGeom>
              <a:avLst/>
              <a:gdLst/>
              <a:ahLst/>
              <a:cxnLst/>
              <a:rect l="l" t="t" r="r" b="b"/>
              <a:pathLst>
                <a:path w="803" h="5615" extrusionOk="0">
                  <a:moveTo>
                    <a:pt x="1" y="1"/>
                  </a:moveTo>
                  <a:lnTo>
                    <a:pt x="1" y="1"/>
                  </a:lnTo>
                  <a:cubicBezTo>
                    <a:pt x="114" y="1608"/>
                    <a:pt x="2" y="3543"/>
                    <a:pt x="589" y="5121"/>
                  </a:cubicBezTo>
                  <a:lnTo>
                    <a:pt x="589" y="5121"/>
                  </a:lnTo>
                  <a:cubicBezTo>
                    <a:pt x="310" y="4319"/>
                    <a:pt x="246" y="3441"/>
                    <a:pt x="201" y="2682"/>
                  </a:cubicBezTo>
                  <a:lnTo>
                    <a:pt x="1" y="1"/>
                  </a:lnTo>
                  <a:close/>
                  <a:moveTo>
                    <a:pt x="589" y="5121"/>
                  </a:moveTo>
                  <a:cubicBezTo>
                    <a:pt x="624" y="5220"/>
                    <a:pt x="661" y="5318"/>
                    <a:pt x="702" y="5414"/>
                  </a:cubicBezTo>
                  <a:cubicBezTo>
                    <a:pt x="728" y="5489"/>
                    <a:pt x="753" y="5539"/>
                    <a:pt x="803" y="5615"/>
                  </a:cubicBezTo>
                  <a:cubicBezTo>
                    <a:pt x="723" y="5455"/>
                    <a:pt x="652" y="5290"/>
                    <a:pt x="589" y="512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3" name="Google Shape;2773;p27"/>
            <p:cNvSpPr/>
            <p:nvPr/>
          </p:nvSpPr>
          <p:spPr>
            <a:xfrm>
              <a:off x="3197092" y="2482322"/>
              <a:ext cx="2759" cy="14199"/>
            </a:xfrm>
            <a:custGeom>
              <a:avLst/>
              <a:gdLst/>
              <a:ahLst/>
              <a:cxnLst/>
              <a:rect l="l" t="t" r="r" b="b"/>
              <a:pathLst>
                <a:path w="151" h="777" extrusionOk="0">
                  <a:moveTo>
                    <a:pt x="151" y="1"/>
                  </a:moveTo>
                  <a:lnTo>
                    <a:pt x="151" y="1"/>
                  </a:lnTo>
                  <a:cubicBezTo>
                    <a:pt x="101" y="251"/>
                    <a:pt x="51" y="501"/>
                    <a:pt x="1" y="777"/>
                  </a:cubicBezTo>
                  <a:cubicBezTo>
                    <a:pt x="51" y="526"/>
                    <a:pt x="101" y="251"/>
                    <a:pt x="15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4" name="Google Shape;2774;p27"/>
            <p:cNvSpPr/>
            <p:nvPr/>
          </p:nvSpPr>
          <p:spPr>
            <a:xfrm>
              <a:off x="3158168" y="2562455"/>
              <a:ext cx="475" cy="475"/>
            </a:xfrm>
            <a:custGeom>
              <a:avLst/>
              <a:gdLst/>
              <a:ahLst/>
              <a:cxnLst/>
              <a:rect l="l" t="t" r="r" b="b"/>
              <a:pathLst>
                <a:path w="26" h="26" extrusionOk="0">
                  <a:moveTo>
                    <a:pt x="0" y="26"/>
                  </a:moveTo>
                  <a:cubicBezTo>
                    <a:pt x="25" y="26"/>
                    <a:pt x="25" y="1"/>
                    <a:pt x="25" y="1"/>
                  </a:cubicBezTo>
                  <a:cubicBezTo>
                    <a:pt x="25" y="1"/>
                    <a:pt x="25" y="26"/>
                    <a:pt x="0" y="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5" name="Google Shape;2775;p27"/>
            <p:cNvSpPr/>
            <p:nvPr/>
          </p:nvSpPr>
          <p:spPr>
            <a:xfrm>
              <a:off x="2870074" y="2444294"/>
              <a:ext cx="81540" cy="101221"/>
            </a:xfrm>
            <a:custGeom>
              <a:avLst/>
              <a:gdLst/>
              <a:ahLst/>
              <a:cxnLst/>
              <a:rect l="l" t="t" r="r" b="b"/>
              <a:pathLst>
                <a:path w="4462" h="5539" extrusionOk="0">
                  <a:moveTo>
                    <a:pt x="26" y="0"/>
                  </a:moveTo>
                  <a:cubicBezTo>
                    <a:pt x="26" y="51"/>
                    <a:pt x="1" y="101"/>
                    <a:pt x="1" y="151"/>
                  </a:cubicBezTo>
                  <a:cubicBezTo>
                    <a:pt x="339" y="1680"/>
                    <a:pt x="840" y="3190"/>
                    <a:pt x="1564" y="4220"/>
                  </a:cubicBezTo>
                  <a:lnTo>
                    <a:pt x="1564" y="4220"/>
                  </a:lnTo>
                  <a:cubicBezTo>
                    <a:pt x="1198" y="3685"/>
                    <a:pt x="953" y="3071"/>
                    <a:pt x="778" y="2557"/>
                  </a:cubicBezTo>
                  <a:cubicBezTo>
                    <a:pt x="477" y="1730"/>
                    <a:pt x="226" y="878"/>
                    <a:pt x="26" y="0"/>
                  </a:cubicBezTo>
                  <a:close/>
                  <a:moveTo>
                    <a:pt x="1564" y="4220"/>
                  </a:moveTo>
                  <a:cubicBezTo>
                    <a:pt x="1680" y="4390"/>
                    <a:pt x="1808" y="4551"/>
                    <a:pt x="1950" y="4700"/>
                  </a:cubicBezTo>
                  <a:lnTo>
                    <a:pt x="1950" y="4700"/>
                  </a:lnTo>
                  <a:cubicBezTo>
                    <a:pt x="1815" y="4555"/>
                    <a:pt x="1686" y="4395"/>
                    <a:pt x="1564" y="4220"/>
                  </a:cubicBezTo>
                  <a:close/>
                  <a:moveTo>
                    <a:pt x="1950" y="4700"/>
                  </a:moveTo>
                  <a:cubicBezTo>
                    <a:pt x="2441" y="5224"/>
                    <a:pt x="3018" y="5539"/>
                    <a:pt x="3697" y="5539"/>
                  </a:cubicBezTo>
                  <a:cubicBezTo>
                    <a:pt x="3939" y="5539"/>
                    <a:pt x="4194" y="5499"/>
                    <a:pt x="4462" y="5414"/>
                  </a:cubicBezTo>
                  <a:lnTo>
                    <a:pt x="4462" y="5414"/>
                  </a:lnTo>
                  <a:cubicBezTo>
                    <a:pt x="4239" y="5480"/>
                    <a:pt x="4003" y="5518"/>
                    <a:pt x="3760" y="5518"/>
                  </a:cubicBezTo>
                  <a:cubicBezTo>
                    <a:pt x="3538" y="5518"/>
                    <a:pt x="3311" y="5486"/>
                    <a:pt x="3083" y="5414"/>
                  </a:cubicBezTo>
                  <a:cubicBezTo>
                    <a:pt x="2629" y="5277"/>
                    <a:pt x="2257" y="5020"/>
                    <a:pt x="1950" y="470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6" name="Google Shape;2776;p27"/>
            <p:cNvSpPr/>
            <p:nvPr/>
          </p:nvSpPr>
          <p:spPr>
            <a:xfrm>
              <a:off x="2857721" y="2488262"/>
              <a:ext cx="2759" cy="8260"/>
            </a:xfrm>
            <a:custGeom>
              <a:avLst/>
              <a:gdLst/>
              <a:ahLst/>
              <a:cxnLst/>
              <a:rect l="l" t="t" r="r" b="b"/>
              <a:pathLst>
                <a:path w="151" h="452" extrusionOk="0">
                  <a:moveTo>
                    <a:pt x="150" y="0"/>
                  </a:moveTo>
                  <a:cubicBezTo>
                    <a:pt x="100" y="151"/>
                    <a:pt x="50" y="301"/>
                    <a:pt x="0" y="452"/>
                  </a:cubicBezTo>
                  <a:cubicBezTo>
                    <a:pt x="50" y="301"/>
                    <a:pt x="100" y="176"/>
                    <a:pt x="150" y="26"/>
                  </a:cubicBezTo>
                  <a:cubicBezTo>
                    <a:pt x="150" y="26"/>
                    <a:pt x="150" y="26"/>
                    <a:pt x="15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7" name="Google Shape;2777;p27"/>
            <p:cNvSpPr/>
            <p:nvPr/>
          </p:nvSpPr>
          <p:spPr>
            <a:xfrm>
              <a:off x="3293726" y="2516660"/>
              <a:ext cx="51771" cy="50857"/>
            </a:xfrm>
            <a:custGeom>
              <a:avLst/>
              <a:gdLst/>
              <a:ahLst/>
              <a:cxnLst/>
              <a:rect l="l" t="t" r="r" b="b"/>
              <a:pathLst>
                <a:path w="2833" h="2783" extrusionOk="0">
                  <a:moveTo>
                    <a:pt x="2833" y="0"/>
                  </a:moveTo>
                  <a:cubicBezTo>
                    <a:pt x="2507" y="527"/>
                    <a:pt x="2131" y="1003"/>
                    <a:pt x="1730" y="1454"/>
                  </a:cubicBezTo>
                  <a:cubicBezTo>
                    <a:pt x="1354" y="1880"/>
                    <a:pt x="753" y="2457"/>
                    <a:pt x="1" y="2782"/>
                  </a:cubicBezTo>
                  <a:cubicBezTo>
                    <a:pt x="1229" y="2281"/>
                    <a:pt x="2131" y="1153"/>
                    <a:pt x="283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8" name="Google Shape;2778;p27"/>
            <p:cNvSpPr/>
            <p:nvPr/>
          </p:nvSpPr>
          <p:spPr>
            <a:xfrm>
              <a:off x="2792226" y="2558800"/>
              <a:ext cx="4587" cy="475"/>
            </a:xfrm>
            <a:custGeom>
              <a:avLst/>
              <a:gdLst/>
              <a:ahLst/>
              <a:cxnLst/>
              <a:rect l="l" t="t" r="r" b="b"/>
              <a:pathLst>
                <a:path w="251" h="26" extrusionOk="0">
                  <a:moveTo>
                    <a:pt x="251" y="0"/>
                  </a:moveTo>
                  <a:cubicBezTo>
                    <a:pt x="208" y="0"/>
                    <a:pt x="165" y="18"/>
                    <a:pt x="107" y="24"/>
                  </a:cubicBezTo>
                  <a:lnTo>
                    <a:pt x="107" y="24"/>
                  </a:lnTo>
                  <a:cubicBezTo>
                    <a:pt x="159" y="21"/>
                    <a:pt x="205" y="16"/>
                    <a:pt x="251" y="0"/>
                  </a:cubicBezTo>
                  <a:close/>
                  <a:moveTo>
                    <a:pt x="107" y="24"/>
                  </a:moveTo>
                  <a:cubicBezTo>
                    <a:pt x="74" y="25"/>
                    <a:pt x="39" y="25"/>
                    <a:pt x="0" y="25"/>
                  </a:cubicBezTo>
                  <a:lnTo>
                    <a:pt x="75" y="25"/>
                  </a:lnTo>
                  <a:cubicBezTo>
                    <a:pt x="86" y="25"/>
                    <a:pt x="97" y="25"/>
                    <a:pt x="107" y="24"/>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9" name="Google Shape;2779;p27"/>
            <p:cNvSpPr/>
            <p:nvPr/>
          </p:nvSpPr>
          <p:spPr>
            <a:xfrm>
              <a:off x="2832064" y="2539101"/>
              <a:ext cx="932" cy="475"/>
            </a:xfrm>
            <a:custGeom>
              <a:avLst/>
              <a:gdLst/>
              <a:ahLst/>
              <a:cxnLst/>
              <a:rect l="l" t="t" r="r" b="b"/>
              <a:pathLst>
                <a:path w="51" h="26" extrusionOk="0">
                  <a:moveTo>
                    <a:pt x="51" y="0"/>
                  </a:moveTo>
                  <a:cubicBezTo>
                    <a:pt x="26" y="26"/>
                    <a:pt x="26" y="26"/>
                    <a:pt x="1" y="26"/>
                  </a:cubicBezTo>
                  <a:cubicBezTo>
                    <a:pt x="26" y="26"/>
                    <a:pt x="26" y="26"/>
                    <a:pt x="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0" name="Google Shape;2780;p27"/>
            <p:cNvSpPr/>
            <p:nvPr/>
          </p:nvSpPr>
          <p:spPr>
            <a:xfrm>
              <a:off x="3093587" y="2535427"/>
              <a:ext cx="38029" cy="28416"/>
            </a:xfrm>
            <a:custGeom>
              <a:avLst/>
              <a:gdLst/>
              <a:ahLst/>
              <a:cxnLst/>
              <a:rect l="l" t="t" r="r" b="b"/>
              <a:pathLst>
                <a:path w="2081" h="1555" extrusionOk="0">
                  <a:moveTo>
                    <a:pt x="0" y="1"/>
                  </a:moveTo>
                  <a:cubicBezTo>
                    <a:pt x="458" y="654"/>
                    <a:pt x="1028" y="1194"/>
                    <a:pt x="1745" y="1456"/>
                  </a:cubicBezTo>
                  <a:lnTo>
                    <a:pt x="1745" y="1456"/>
                  </a:lnTo>
                  <a:cubicBezTo>
                    <a:pt x="1101" y="1219"/>
                    <a:pt x="514" y="729"/>
                    <a:pt x="0" y="1"/>
                  </a:cubicBezTo>
                  <a:close/>
                  <a:moveTo>
                    <a:pt x="1745" y="1456"/>
                  </a:moveTo>
                  <a:cubicBezTo>
                    <a:pt x="1855" y="1496"/>
                    <a:pt x="1967" y="1529"/>
                    <a:pt x="2081" y="1555"/>
                  </a:cubicBezTo>
                  <a:cubicBezTo>
                    <a:pt x="1965" y="1528"/>
                    <a:pt x="1853" y="1495"/>
                    <a:pt x="1745" y="145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1" name="Google Shape;2781;p27"/>
            <p:cNvSpPr/>
            <p:nvPr/>
          </p:nvSpPr>
          <p:spPr>
            <a:xfrm>
              <a:off x="2969468" y="2431008"/>
              <a:ext cx="65513" cy="103524"/>
            </a:xfrm>
            <a:custGeom>
              <a:avLst/>
              <a:gdLst/>
              <a:ahLst/>
              <a:cxnLst/>
              <a:rect l="l" t="t" r="r" b="b"/>
              <a:pathLst>
                <a:path w="3585" h="5665" extrusionOk="0">
                  <a:moveTo>
                    <a:pt x="3584" y="1"/>
                  </a:moveTo>
                  <a:lnTo>
                    <a:pt x="3584" y="1"/>
                  </a:lnTo>
                  <a:cubicBezTo>
                    <a:pt x="3534" y="126"/>
                    <a:pt x="3484" y="251"/>
                    <a:pt x="3434" y="402"/>
                  </a:cubicBezTo>
                  <a:cubicBezTo>
                    <a:pt x="3346" y="639"/>
                    <a:pt x="3252" y="884"/>
                    <a:pt x="3151" y="1134"/>
                  </a:cubicBezTo>
                  <a:lnTo>
                    <a:pt x="3151" y="1134"/>
                  </a:lnTo>
                  <a:cubicBezTo>
                    <a:pt x="3307" y="763"/>
                    <a:pt x="3452" y="385"/>
                    <a:pt x="3584" y="1"/>
                  </a:cubicBezTo>
                  <a:close/>
                  <a:moveTo>
                    <a:pt x="3151" y="1134"/>
                  </a:moveTo>
                  <a:cubicBezTo>
                    <a:pt x="2746" y="2097"/>
                    <a:pt x="2258" y="3017"/>
                    <a:pt x="1680" y="3885"/>
                  </a:cubicBezTo>
                  <a:cubicBezTo>
                    <a:pt x="1429" y="4261"/>
                    <a:pt x="827" y="5088"/>
                    <a:pt x="0" y="5665"/>
                  </a:cubicBezTo>
                  <a:cubicBezTo>
                    <a:pt x="1484" y="4683"/>
                    <a:pt x="2473" y="2810"/>
                    <a:pt x="3151" y="1134"/>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2" name="Google Shape;2782;p27"/>
            <p:cNvSpPr/>
            <p:nvPr/>
          </p:nvSpPr>
          <p:spPr>
            <a:xfrm>
              <a:off x="2721231" y="1789656"/>
              <a:ext cx="871133" cy="951594"/>
            </a:xfrm>
            <a:custGeom>
              <a:avLst/>
              <a:gdLst/>
              <a:ahLst/>
              <a:cxnLst/>
              <a:rect l="l" t="t" r="r" b="b"/>
              <a:pathLst>
                <a:path w="47670" h="52073" extrusionOk="0">
                  <a:moveTo>
                    <a:pt x="30803" y="3394"/>
                  </a:moveTo>
                  <a:cubicBezTo>
                    <a:pt x="30835" y="3394"/>
                    <a:pt x="30868" y="3401"/>
                    <a:pt x="30903" y="3417"/>
                  </a:cubicBezTo>
                  <a:cubicBezTo>
                    <a:pt x="33384" y="4545"/>
                    <a:pt x="35339" y="6375"/>
                    <a:pt x="36617" y="8781"/>
                  </a:cubicBezTo>
                  <a:cubicBezTo>
                    <a:pt x="36714" y="8959"/>
                    <a:pt x="36561" y="9095"/>
                    <a:pt x="36399" y="9095"/>
                  </a:cubicBezTo>
                  <a:cubicBezTo>
                    <a:pt x="36310" y="9095"/>
                    <a:pt x="36219" y="9054"/>
                    <a:pt x="36166" y="8956"/>
                  </a:cubicBezTo>
                  <a:cubicBezTo>
                    <a:pt x="34963" y="6675"/>
                    <a:pt x="33058" y="4921"/>
                    <a:pt x="30702" y="3843"/>
                  </a:cubicBezTo>
                  <a:cubicBezTo>
                    <a:pt x="30461" y="3734"/>
                    <a:pt x="30584" y="3394"/>
                    <a:pt x="30803" y="3394"/>
                  </a:cubicBezTo>
                  <a:close/>
                  <a:moveTo>
                    <a:pt x="38722" y="10376"/>
                  </a:moveTo>
                  <a:cubicBezTo>
                    <a:pt x="38895" y="10376"/>
                    <a:pt x="39053" y="10575"/>
                    <a:pt x="38923" y="10761"/>
                  </a:cubicBezTo>
                  <a:cubicBezTo>
                    <a:pt x="38873" y="10811"/>
                    <a:pt x="38848" y="10836"/>
                    <a:pt x="38823" y="10886"/>
                  </a:cubicBezTo>
                  <a:cubicBezTo>
                    <a:pt x="38770" y="10945"/>
                    <a:pt x="38706" y="10970"/>
                    <a:pt x="38643" y="10970"/>
                  </a:cubicBezTo>
                  <a:cubicBezTo>
                    <a:pt x="38465" y="10970"/>
                    <a:pt x="38298" y="10771"/>
                    <a:pt x="38447" y="10585"/>
                  </a:cubicBezTo>
                  <a:cubicBezTo>
                    <a:pt x="38472" y="10560"/>
                    <a:pt x="38522" y="10510"/>
                    <a:pt x="38547" y="10460"/>
                  </a:cubicBezTo>
                  <a:cubicBezTo>
                    <a:pt x="38599" y="10401"/>
                    <a:pt x="38662" y="10376"/>
                    <a:pt x="38722" y="10376"/>
                  </a:cubicBezTo>
                  <a:close/>
                  <a:moveTo>
                    <a:pt x="6727" y="8013"/>
                  </a:moveTo>
                  <a:cubicBezTo>
                    <a:pt x="6858" y="8013"/>
                    <a:pt x="6996" y="8111"/>
                    <a:pt x="6968" y="8279"/>
                  </a:cubicBezTo>
                  <a:cubicBezTo>
                    <a:pt x="6817" y="9683"/>
                    <a:pt x="6241" y="10986"/>
                    <a:pt x="5314" y="12089"/>
                  </a:cubicBezTo>
                  <a:cubicBezTo>
                    <a:pt x="5264" y="12145"/>
                    <a:pt x="5202" y="12169"/>
                    <a:pt x="5142" y="12169"/>
                  </a:cubicBezTo>
                  <a:cubicBezTo>
                    <a:pt x="4961" y="12169"/>
                    <a:pt x="4787" y="11957"/>
                    <a:pt x="4938" y="11788"/>
                  </a:cubicBezTo>
                  <a:cubicBezTo>
                    <a:pt x="5815" y="10761"/>
                    <a:pt x="6366" y="9533"/>
                    <a:pt x="6517" y="8204"/>
                  </a:cubicBezTo>
                  <a:cubicBezTo>
                    <a:pt x="6528" y="8072"/>
                    <a:pt x="6625" y="8013"/>
                    <a:pt x="6727" y="8013"/>
                  </a:cubicBezTo>
                  <a:close/>
                  <a:moveTo>
                    <a:pt x="19863" y="7783"/>
                  </a:moveTo>
                  <a:cubicBezTo>
                    <a:pt x="19908" y="7783"/>
                    <a:pt x="19955" y="7796"/>
                    <a:pt x="20000" y="7828"/>
                  </a:cubicBezTo>
                  <a:cubicBezTo>
                    <a:pt x="21479" y="8881"/>
                    <a:pt x="21504" y="10685"/>
                    <a:pt x="21454" y="12340"/>
                  </a:cubicBezTo>
                  <a:cubicBezTo>
                    <a:pt x="21443" y="12471"/>
                    <a:pt x="21350" y="12531"/>
                    <a:pt x="21249" y="12531"/>
                  </a:cubicBezTo>
                  <a:cubicBezTo>
                    <a:pt x="21120" y="12531"/>
                    <a:pt x="20978" y="12433"/>
                    <a:pt x="20978" y="12264"/>
                  </a:cubicBezTo>
                  <a:cubicBezTo>
                    <a:pt x="21028" y="10786"/>
                    <a:pt x="21028" y="9132"/>
                    <a:pt x="19700" y="8204"/>
                  </a:cubicBezTo>
                  <a:cubicBezTo>
                    <a:pt x="19495" y="8061"/>
                    <a:pt x="19659" y="7783"/>
                    <a:pt x="19863" y="7783"/>
                  </a:cubicBezTo>
                  <a:close/>
                  <a:moveTo>
                    <a:pt x="21503" y="14745"/>
                  </a:moveTo>
                  <a:cubicBezTo>
                    <a:pt x="21782" y="14745"/>
                    <a:pt x="21822" y="15173"/>
                    <a:pt x="21529" y="15222"/>
                  </a:cubicBezTo>
                  <a:cubicBezTo>
                    <a:pt x="21522" y="15222"/>
                    <a:pt x="21514" y="15223"/>
                    <a:pt x="21507" y="15223"/>
                  </a:cubicBezTo>
                  <a:cubicBezTo>
                    <a:pt x="21226" y="15223"/>
                    <a:pt x="21186" y="14770"/>
                    <a:pt x="21479" y="14746"/>
                  </a:cubicBezTo>
                  <a:cubicBezTo>
                    <a:pt x="21487" y="14745"/>
                    <a:pt x="21495" y="14745"/>
                    <a:pt x="21503" y="14745"/>
                  </a:cubicBezTo>
                  <a:close/>
                  <a:moveTo>
                    <a:pt x="31064" y="9900"/>
                  </a:moveTo>
                  <a:cubicBezTo>
                    <a:pt x="31123" y="9900"/>
                    <a:pt x="31183" y="9925"/>
                    <a:pt x="31229" y="9984"/>
                  </a:cubicBezTo>
                  <a:cubicBezTo>
                    <a:pt x="32381" y="11513"/>
                    <a:pt x="32908" y="13292"/>
                    <a:pt x="32833" y="15222"/>
                  </a:cubicBezTo>
                  <a:cubicBezTo>
                    <a:pt x="32822" y="15350"/>
                    <a:pt x="32734" y="15405"/>
                    <a:pt x="32636" y="15405"/>
                  </a:cubicBezTo>
                  <a:cubicBezTo>
                    <a:pt x="32505" y="15405"/>
                    <a:pt x="32356" y="15305"/>
                    <a:pt x="32356" y="15147"/>
                  </a:cubicBezTo>
                  <a:cubicBezTo>
                    <a:pt x="32457" y="13367"/>
                    <a:pt x="31930" y="11688"/>
                    <a:pt x="30853" y="10284"/>
                  </a:cubicBezTo>
                  <a:cubicBezTo>
                    <a:pt x="30723" y="10099"/>
                    <a:pt x="30895" y="9900"/>
                    <a:pt x="31064" y="9900"/>
                  </a:cubicBezTo>
                  <a:close/>
                  <a:moveTo>
                    <a:pt x="11076" y="10002"/>
                  </a:moveTo>
                  <a:cubicBezTo>
                    <a:pt x="11160" y="10002"/>
                    <a:pt x="11242" y="10048"/>
                    <a:pt x="11279" y="10159"/>
                  </a:cubicBezTo>
                  <a:cubicBezTo>
                    <a:pt x="11780" y="12064"/>
                    <a:pt x="10276" y="13467"/>
                    <a:pt x="9925" y="15247"/>
                  </a:cubicBezTo>
                  <a:cubicBezTo>
                    <a:pt x="9892" y="15379"/>
                    <a:pt x="9787" y="15438"/>
                    <a:pt x="9683" y="15438"/>
                  </a:cubicBezTo>
                  <a:cubicBezTo>
                    <a:pt x="9551" y="15438"/>
                    <a:pt x="9421" y="15341"/>
                    <a:pt x="9449" y="15172"/>
                  </a:cubicBezTo>
                  <a:cubicBezTo>
                    <a:pt x="9775" y="13543"/>
                    <a:pt x="11304" y="12064"/>
                    <a:pt x="10827" y="10310"/>
                  </a:cubicBezTo>
                  <a:cubicBezTo>
                    <a:pt x="10780" y="10136"/>
                    <a:pt x="10932" y="10002"/>
                    <a:pt x="11076" y="10002"/>
                  </a:cubicBezTo>
                  <a:close/>
                  <a:moveTo>
                    <a:pt x="12250" y="17432"/>
                  </a:moveTo>
                  <a:cubicBezTo>
                    <a:pt x="12414" y="17432"/>
                    <a:pt x="12573" y="17571"/>
                    <a:pt x="12457" y="17753"/>
                  </a:cubicBezTo>
                  <a:lnTo>
                    <a:pt x="12181" y="18254"/>
                  </a:lnTo>
                  <a:cubicBezTo>
                    <a:pt x="12122" y="18339"/>
                    <a:pt x="12034" y="18375"/>
                    <a:pt x="11949" y="18375"/>
                  </a:cubicBezTo>
                  <a:cubicBezTo>
                    <a:pt x="11783" y="18375"/>
                    <a:pt x="11630" y="18237"/>
                    <a:pt x="11730" y="18054"/>
                  </a:cubicBezTo>
                  <a:lnTo>
                    <a:pt x="12030" y="17553"/>
                  </a:lnTo>
                  <a:cubicBezTo>
                    <a:pt x="12081" y="17468"/>
                    <a:pt x="12166" y="17432"/>
                    <a:pt x="12250" y="17432"/>
                  </a:cubicBezTo>
                  <a:close/>
                  <a:moveTo>
                    <a:pt x="16123" y="16173"/>
                  </a:moveTo>
                  <a:cubicBezTo>
                    <a:pt x="16229" y="16173"/>
                    <a:pt x="16330" y="16237"/>
                    <a:pt x="16341" y="16375"/>
                  </a:cubicBezTo>
                  <a:cubicBezTo>
                    <a:pt x="16366" y="17452"/>
                    <a:pt x="16843" y="18405"/>
                    <a:pt x="17670" y="19107"/>
                  </a:cubicBezTo>
                  <a:cubicBezTo>
                    <a:pt x="17852" y="19269"/>
                    <a:pt x="17706" y="19530"/>
                    <a:pt x="17511" y="19530"/>
                  </a:cubicBezTo>
                  <a:cubicBezTo>
                    <a:pt x="17465" y="19530"/>
                    <a:pt x="17416" y="19516"/>
                    <a:pt x="17369" y="19483"/>
                  </a:cubicBezTo>
                  <a:cubicBezTo>
                    <a:pt x="16442" y="18706"/>
                    <a:pt x="15915" y="17628"/>
                    <a:pt x="15865" y="16425"/>
                  </a:cubicBezTo>
                  <a:cubicBezTo>
                    <a:pt x="15865" y="16262"/>
                    <a:pt x="15997" y="16173"/>
                    <a:pt x="16123" y="16173"/>
                  </a:cubicBezTo>
                  <a:close/>
                  <a:moveTo>
                    <a:pt x="20918" y="2861"/>
                  </a:moveTo>
                  <a:cubicBezTo>
                    <a:pt x="20952" y="2861"/>
                    <a:pt x="20989" y="2870"/>
                    <a:pt x="21028" y="2891"/>
                  </a:cubicBezTo>
                  <a:cubicBezTo>
                    <a:pt x="26968" y="6174"/>
                    <a:pt x="27995" y="13317"/>
                    <a:pt x="27920" y="19483"/>
                  </a:cubicBezTo>
                  <a:cubicBezTo>
                    <a:pt x="27920" y="19645"/>
                    <a:pt x="27781" y="19735"/>
                    <a:pt x="27653" y="19735"/>
                  </a:cubicBezTo>
                  <a:cubicBezTo>
                    <a:pt x="27544" y="19735"/>
                    <a:pt x="27444" y="19671"/>
                    <a:pt x="27444" y="19533"/>
                  </a:cubicBezTo>
                  <a:cubicBezTo>
                    <a:pt x="27519" y="13568"/>
                    <a:pt x="26617" y="6500"/>
                    <a:pt x="20828" y="3317"/>
                  </a:cubicBezTo>
                  <a:cubicBezTo>
                    <a:pt x="20590" y="3209"/>
                    <a:pt x="20705" y="2861"/>
                    <a:pt x="20918" y="2861"/>
                  </a:cubicBezTo>
                  <a:close/>
                  <a:moveTo>
                    <a:pt x="27509" y="6878"/>
                  </a:moveTo>
                  <a:cubicBezTo>
                    <a:pt x="27569" y="6878"/>
                    <a:pt x="27628" y="6907"/>
                    <a:pt x="27670" y="6976"/>
                  </a:cubicBezTo>
                  <a:cubicBezTo>
                    <a:pt x="29950" y="10936"/>
                    <a:pt x="30878" y="15447"/>
                    <a:pt x="30301" y="19959"/>
                  </a:cubicBezTo>
                  <a:cubicBezTo>
                    <a:pt x="30279" y="20093"/>
                    <a:pt x="30172" y="20152"/>
                    <a:pt x="30064" y="20152"/>
                  </a:cubicBezTo>
                  <a:cubicBezTo>
                    <a:pt x="29931" y="20152"/>
                    <a:pt x="29797" y="20061"/>
                    <a:pt x="29825" y="19909"/>
                  </a:cubicBezTo>
                  <a:cubicBezTo>
                    <a:pt x="30402" y="15498"/>
                    <a:pt x="29524" y="11112"/>
                    <a:pt x="27294" y="7277"/>
                  </a:cubicBezTo>
                  <a:cubicBezTo>
                    <a:pt x="27185" y="7077"/>
                    <a:pt x="27352" y="6878"/>
                    <a:pt x="27509" y="6878"/>
                  </a:cubicBezTo>
                  <a:close/>
                  <a:moveTo>
                    <a:pt x="39810" y="19225"/>
                  </a:moveTo>
                  <a:cubicBezTo>
                    <a:pt x="39964" y="19225"/>
                    <a:pt x="40134" y="19375"/>
                    <a:pt x="40051" y="19558"/>
                  </a:cubicBezTo>
                  <a:cubicBezTo>
                    <a:pt x="39875" y="20059"/>
                    <a:pt x="39675" y="20535"/>
                    <a:pt x="39499" y="21036"/>
                  </a:cubicBezTo>
                  <a:cubicBezTo>
                    <a:pt x="39465" y="21129"/>
                    <a:pt x="39392" y="21168"/>
                    <a:pt x="39314" y="21168"/>
                  </a:cubicBezTo>
                  <a:cubicBezTo>
                    <a:pt x="39160" y="21168"/>
                    <a:pt x="38990" y="21019"/>
                    <a:pt x="39073" y="20836"/>
                  </a:cubicBezTo>
                  <a:cubicBezTo>
                    <a:pt x="39249" y="20360"/>
                    <a:pt x="39449" y="19858"/>
                    <a:pt x="39625" y="19357"/>
                  </a:cubicBezTo>
                  <a:cubicBezTo>
                    <a:pt x="39658" y="19264"/>
                    <a:pt x="39732" y="19225"/>
                    <a:pt x="39810" y="19225"/>
                  </a:cubicBezTo>
                  <a:close/>
                  <a:moveTo>
                    <a:pt x="41061" y="19695"/>
                  </a:moveTo>
                  <a:cubicBezTo>
                    <a:pt x="41211" y="19695"/>
                    <a:pt x="41360" y="19831"/>
                    <a:pt x="41279" y="20009"/>
                  </a:cubicBezTo>
                  <a:cubicBezTo>
                    <a:pt x="41053" y="20485"/>
                    <a:pt x="40903" y="20986"/>
                    <a:pt x="40828" y="21513"/>
                  </a:cubicBezTo>
                  <a:cubicBezTo>
                    <a:pt x="40817" y="21644"/>
                    <a:pt x="40719" y="21704"/>
                    <a:pt x="40617" y="21704"/>
                  </a:cubicBezTo>
                  <a:cubicBezTo>
                    <a:pt x="40486" y="21704"/>
                    <a:pt x="40348" y="21606"/>
                    <a:pt x="40377" y="21437"/>
                  </a:cubicBezTo>
                  <a:cubicBezTo>
                    <a:pt x="40452" y="20886"/>
                    <a:pt x="40602" y="20335"/>
                    <a:pt x="40853" y="19833"/>
                  </a:cubicBezTo>
                  <a:cubicBezTo>
                    <a:pt x="40897" y="19736"/>
                    <a:pt x="40979" y="19695"/>
                    <a:pt x="41061" y="19695"/>
                  </a:cubicBezTo>
                  <a:close/>
                  <a:moveTo>
                    <a:pt x="19567" y="21459"/>
                  </a:moveTo>
                  <a:cubicBezTo>
                    <a:pt x="19829" y="21459"/>
                    <a:pt x="19860" y="21890"/>
                    <a:pt x="19574" y="21914"/>
                  </a:cubicBezTo>
                  <a:cubicBezTo>
                    <a:pt x="19559" y="21916"/>
                    <a:pt x="19545" y="21917"/>
                    <a:pt x="19531" y="21917"/>
                  </a:cubicBezTo>
                  <a:cubicBezTo>
                    <a:pt x="19270" y="21917"/>
                    <a:pt x="19239" y="21486"/>
                    <a:pt x="19524" y="21462"/>
                  </a:cubicBezTo>
                  <a:cubicBezTo>
                    <a:pt x="19539" y="21460"/>
                    <a:pt x="19554" y="21459"/>
                    <a:pt x="19567" y="21459"/>
                  </a:cubicBezTo>
                  <a:close/>
                  <a:moveTo>
                    <a:pt x="27619" y="20920"/>
                  </a:moveTo>
                  <a:cubicBezTo>
                    <a:pt x="27756" y="20920"/>
                    <a:pt x="27887" y="21018"/>
                    <a:pt x="27845" y="21187"/>
                  </a:cubicBezTo>
                  <a:cubicBezTo>
                    <a:pt x="27720" y="21588"/>
                    <a:pt x="27594" y="21989"/>
                    <a:pt x="27494" y="22390"/>
                  </a:cubicBezTo>
                  <a:cubicBezTo>
                    <a:pt x="27450" y="22522"/>
                    <a:pt x="27339" y="22581"/>
                    <a:pt x="27234" y="22581"/>
                  </a:cubicBezTo>
                  <a:cubicBezTo>
                    <a:pt x="27100" y="22581"/>
                    <a:pt x="26976" y="22484"/>
                    <a:pt x="27018" y="22315"/>
                  </a:cubicBezTo>
                  <a:cubicBezTo>
                    <a:pt x="27143" y="21914"/>
                    <a:pt x="27244" y="21513"/>
                    <a:pt x="27369" y="21112"/>
                  </a:cubicBezTo>
                  <a:cubicBezTo>
                    <a:pt x="27402" y="20980"/>
                    <a:pt x="27512" y="20920"/>
                    <a:pt x="27619" y="20920"/>
                  </a:cubicBezTo>
                  <a:close/>
                  <a:moveTo>
                    <a:pt x="28952" y="21472"/>
                  </a:moveTo>
                  <a:cubicBezTo>
                    <a:pt x="29084" y="21472"/>
                    <a:pt x="29216" y="21569"/>
                    <a:pt x="29173" y="21738"/>
                  </a:cubicBezTo>
                  <a:cubicBezTo>
                    <a:pt x="29123" y="22139"/>
                    <a:pt x="29048" y="22540"/>
                    <a:pt x="28973" y="22941"/>
                  </a:cubicBezTo>
                  <a:cubicBezTo>
                    <a:pt x="28951" y="23073"/>
                    <a:pt x="28847" y="23133"/>
                    <a:pt x="28742" y="23133"/>
                  </a:cubicBezTo>
                  <a:cubicBezTo>
                    <a:pt x="28606" y="23133"/>
                    <a:pt x="28469" y="23035"/>
                    <a:pt x="28497" y="22866"/>
                  </a:cubicBezTo>
                  <a:cubicBezTo>
                    <a:pt x="28572" y="22465"/>
                    <a:pt x="28647" y="22064"/>
                    <a:pt x="28722" y="21663"/>
                  </a:cubicBezTo>
                  <a:cubicBezTo>
                    <a:pt x="28744" y="21531"/>
                    <a:pt x="28848" y="21472"/>
                    <a:pt x="28952" y="21472"/>
                  </a:cubicBezTo>
                  <a:close/>
                  <a:moveTo>
                    <a:pt x="32506" y="23567"/>
                  </a:moveTo>
                  <a:cubicBezTo>
                    <a:pt x="32785" y="23567"/>
                    <a:pt x="32824" y="23995"/>
                    <a:pt x="32532" y="24044"/>
                  </a:cubicBezTo>
                  <a:cubicBezTo>
                    <a:pt x="32524" y="24045"/>
                    <a:pt x="32517" y="24045"/>
                    <a:pt x="32509" y="24045"/>
                  </a:cubicBezTo>
                  <a:cubicBezTo>
                    <a:pt x="32229" y="24045"/>
                    <a:pt x="32189" y="23592"/>
                    <a:pt x="32482" y="23568"/>
                  </a:cubicBezTo>
                  <a:cubicBezTo>
                    <a:pt x="32490" y="23567"/>
                    <a:pt x="32498" y="23567"/>
                    <a:pt x="32506" y="23567"/>
                  </a:cubicBezTo>
                  <a:close/>
                  <a:moveTo>
                    <a:pt x="14066" y="20201"/>
                  </a:moveTo>
                  <a:cubicBezTo>
                    <a:pt x="14128" y="20201"/>
                    <a:pt x="14190" y="20225"/>
                    <a:pt x="14236" y="20285"/>
                  </a:cubicBezTo>
                  <a:cubicBezTo>
                    <a:pt x="15138" y="21312"/>
                    <a:pt x="15539" y="22640"/>
                    <a:pt x="15364" y="23994"/>
                  </a:cubicBezTo>
                  <a:cubicBezTo>
                    <a:pt x="15342" y="24126"/>
                    <a:pt x="15243" y="24185"/>
                    <a:pt x="15141" y="24185"/>
                  </a:cubicBezTo>
                  <a:cubicBezTo>
                    <a:pt x="15010" y="24185"/>
                    <a:pt x="14874" y="24088"/>
                    <a:pt x="14888" y="23919"/>
                  </a:cubicBezTo>
                  <a:cubicBezTo>
                    <a:pt x="15063" y="22665"/>
                    <a:pt x="14687" y="21513"/>
                    <a:pt x="13860" y="20560"/>
                  </a:cubicBezTo>
                  <a:cubicBezTo>
                    <a:pt x="13712" y="20394"/>
                    <a:pt x="13891" y="20201"/>
                    <a:pt x="14066" y="20201"/>
                  </a:cubicBezTo>
                  <a:close/>
                  <a:moveTo>
                    <a:pt x="14124" y="3565"/>
                  </a:moveTo>
                  <a:cubicBezTo>
                    <a:pt x="18073" y="3565"/>
                    <a:pt x="21862" y="5997"/>
                    <a:pt x="23459" y="9633"/>
                  </a:cubicBezTo>
                  <a:cubicBezTo>
                    <a:pt x="24512" y="12064"/>
                    <a:pt x="24286" y="14721"/>
                    <a:pt x="24286" y="17302"/>
                  </a:cubicBezTo>
                  <a:cubicBezTo>
                    <a:pt x="24311" y="18856"/>
                    <a:pt x="24412" y="20460"/>
                    <a:pt x="25038" y="21914"/>
                  </a:cubicBezTo>
                  <a:cubicBezTo>
                    <a:pt x="25615" y="23192"/>
                    <a:pt x="26517" y="24295"/>
                    <a:pt x="27394" y="25372"/>
                  </a:cubicBezTo>
                  <a:cubicBezTo>
                    <a:pt x="27542" y="25539"/>
                    <a:pt x="27376" y="25732"/>
                    <a:pt x="27199" y="25732"/>
                  </a:cubicBezTo>
                  <a:cubicBezTo>
                    <a:pt x="27136" y="25732"/>
                    <a:pt x="27071" y="25707"/>
                    <a:pt x="27018" y="25648"/>
                  </a:cubicBezTo>
                  <a:cubicBezTo>
                    <a:pt x="25514" y="23818"/>
                    <a:pt x="24286" y="22039"/>
                    <a:pt x="23960" y="19633"/>
                  </a:cubicBezTo>
                  <a:cubicBezTo>
                    <a:pt x="23635" y="17152"/>
                    <a:pt x="24061" y="14595"/>
                    <a:pt x="23685" y="12114"/>
                  </a:cubicBezTo>
                  <a:cubicBezTo>
                    <a:pt x="22970" y="7533"/>
                    <a:pt x="18795" y="4041"/>
                    <a:pt x="14178" y="4041"/>
                  </a:cubicBezTo>
                  <a:cubicBezTo>
                    <a:pt x="14097" y="4041"/>
                    <a:pt x="14016" y="4042"/>
                    <a:pt x="13935" y="4044"/>
                  </a:cubicBezTo>
                  <a:cubicBezTo>
                    <a:pt x="13635" y="4044"/>
                    <a:pt x="13584" y="3593"/>
                    <a:pt x="13885" y="3568"/>
                  </a:cubicBezTo>
                  <a:cubicBezTo>
                    <a:pt x="13965" y="3566"/>
                    <a:pt x="14044" y="3565"/>
                    <a:pt x="14124" y="3565"/>
                  </a:cubicBezTo>
                  <a:close/>
                  <a:moveTo>
                    <a:pt x="10113" y="4213"/>
                  </a:moveTo>
                  <a:cubicBezTo>
                    <a:pt x="10147" y="4213"/>
                    <a:pt x="10186" y="4222"/>
                    <a:pt x="10226" y="4244"/>
                  </a:cubicBezTo>
                  <a:cubicBezTo>
                    <a:pt x="12005" y="5096"/>
                    <a:pt x="13384" y="6525"/>
                    <a:pt x="14211" y="8330"/>
                  </a:cubicBezTo>
                  <a:cubicBezTo>
                    <a:pt x="15138" y="10385"/>
                    <a:pt x="15038" y="12390"/>
                    <a:pt x="14487" y="14520"/>
                  </a:cubicBezTo>
                  <a:cubicBezTo>
                    <a:pt x="14010" y="16300"/>
                    <a:pt x="13735" y="18129"/>
                    <a:pt x="15414" y="19357"/>
                  </a:cubicBezTo>
                  <a:cubicBezTo>
                    <a:pt x="16191" y="19909"/>
                    <a:pt x="16943" y="20310"/>
                    <a:pt x="17444" y="21162"/>
                  </a:cubicBezTo>
                  <a:cubicBezTo>
                    <a:pt x="18321" y="22691"/>
                    <a:pt x="18196" y="24620"/>
                    <a:pt x="17118" y="25999"/>
                  </a:cubicBezTo>
                  <a:cubicBezTo>
                    <a:pt x="17072" y="26065"/>
                    <a:pt x="17013" y="26093"/>
                    <a:pt x="16954" y="26093"/>
                  </a:cubicBezTo>
                  <a:cubicBezTo>
                    <a:pt x="16793" y="26093"/>
                    <a:pt x="16639" y="25882"/>
                    <a:pt x="16767" y="25698"/>
                  </a:cubicBezTo>
                  <a:cubicBezTo>
                    <a:pt x="17519" y="24696"/>
                    <a:pt x="17745" y="23392"/>
                    <a:pt x="17369" y="22164"/>
                  </a:cubicBezTo>
                  <a:cubicBezTo>
                    <a:pt x="17043" y="21112"/>
                    <a:pt x="16291" y="20510"/>
                    <a:pt x="15414" y="19909"/>
                  </a:cubicBezTo>
                  <a:cubicBezTo>
                    <a:pt x="13885" y="18881"/>
                    <a:pt x="13409" y="17528"/>
                    <a:pt x="13710" y="15723"/>
                  </a:cubicBezTo>
                  <a:cubicBezTo>
                    <a:pt x="13910" y="14570"/>
                    <a:pt x="14361" y="13493"/>
                    <a:pt x="14462" y="12315"/>
                  </a:cubicBezTo>
                  <a:cubicBezTo>
                    <a:pt x="14562" y="11237"/>
                    <a:pt x="14386" y="10134"/>
                    <a:pt x="14010" y="9107"/>
                  </a:cubicBezTo>
                  <a:cubicBezTo>
                    <a:pt x="13309" y="7177"/>
                    <a:pt x="11905" y="5573"/>
                    <a:pt x="10051" y="4670"/>
                  </a:cubicBezTo>
                  <a:cubicBezTo>
                    <a:pt x="9815" y="4542"/>
                    <a:pt x="9909" y="4213"/>
                    <a:pt x="10113" y="4213"/>
                  </a:cubicBezTo>
                  <a:close/>
                  <a:moveTo>
                    <a:pt x="31353" y="28053"/>
                  </a:moveTo>
                  <a:cubicBezTo>
                    <a:pt x="31632" y="28053"/>
                    <a:pt x="31672" y="28481"/>
                    <a:pt x="31379" y="28530"/>
                  </a:cubicBezTo>
                  <a:cubicBezTo>
                    <a:pt x="31371" y="28531"/>
                    <a:pt x="31364" y="28531"/>
                    <a:pt x="31356" y="28531"/>
                  </a:cubicBezTo>
                  <a:cubicBezTo>
                    <a:pt x="31076" y="28531"/>
                    <a:pt x="31036" y="28078"/>
                    <a:pt x="31329" y="28054"/>
                  </a:cubicBezTo>
                  <a:cubicBezTo>
                    <a:pt x="31337" y="28053"/>
                    <a:pt x="31345" y="28053"/>
                    <a:pt x="31353" y="28053"/>
                  </a:cubicBezTo>
                  <a:close/>
                  <a:moveTo>
                    <a:pt x="8227" y="4726"/>
                  </a:moveTo>
                  <a:cubicBezTo>
                    <a:pt x="8288" y="4726"/>
                    <a:pt x="8349" y="4754"/>
                    <a:pt x="8396" y="4821"/>
                  </a:cubicBezTo>
                  <a:cubicBezTo>
                    <a:pt x="9549" y="6350"/>
                    <a:pt x="9925" y="8355"/>
                    <a:pt x="9299" y="10184"/>
                  </a:cubicBezTo>
                  <a:cubicBezTo>
                    <a:pt x="8998" y="11112"/>
                    <a:pt x="8421" y="11813"/>
                    <a:pt x="7845" y="12590"/>
                  </a:cubicBezTo>
                  <a:cubicBezTo>
                    <a:pt x="7319" y="13317"/>
                    <a:pt x="6817" y="14119"/>
                    <a:pt x="7168" y="15046"/>
                  </a:cubicBezTo>
                  <a:cubicBezTo>
                    <a:pt x="7394" y="15673"/>
                    <a:pt x="7945" y="16124"/>
                    <a:pt x="8421" y="16550"/>
                  </a:cubicBezTo>
                  <a:cubicBezTo>
                    <a:pt x="9900" y="17853"/>
                    <a:pt x="11028" y="19357"/>
                    <a:pt x="10727" y="21462"/>
                  </a:cubicBezTo>
                  <a:cubicBezTo>
                    <a:pt x="10376" y="24019"/>
                    <a:pt x="7544" y="25748"/>
                    <a:pt x="8071" y="28480"/>
                  </a:cubicBezTo>
                  <a:cubicBezTo>
                    <a:pt x="8111" y="28643"/>
                    <a:pt x="7990" y="28732"/>
                    <a:pt x="7863" y="28732"/>
                  </a:cubicBezTo>
                  <a:cubicBezTo>
                    <a:pt x="7755" y="28732"/>
                    <a:pt x="7642" y="28668"/>
                    <a:pt x="7619" y="28530"/>
                  </a:cubicBezTo>
                  <a:cubicBezTo>
                    <a:pt x="7143" y="26124"/>
                    <a:pt x="9073" y="24595"/>
                    <a:pt x="9925" y="22565"/>
                  </a:cubicBezTo>
                  <a:cubicBezTo>
                    <a:pt x="10527" y="21162"/>
                    <a:pt x="10376" y="19583"/>
                    <a:pt x="9524" y="18330"/>
                  </a:cubicBezTo>
                  <a:cubicBezTo>
                    <a:pt x="8948" y="17477"/>
                    <a:pt x="8046" y="16951"/>
                    <a:pt x="7369" y="16174"/>
                  </a:cubicBezTo>
                  <a:cubicBezTo>
                    <a:pt x="6091" y="14771"/>
                    <a:pt x="6667" y="13367"/>
                    <a:pt x="7695" y="12014"/>
                  </a:cubicBezTo>
                  <a:cubicBezTo>
                    <a:pt x="9299" y="9909"/>
                    <a:pt x="9675" y="7327"/>
                    <a:pt x="8020" y="5096"/>
                  </a:cubicBezTo>
                  <a:cubicBezTo>
                    <a:pt x="7892" y="4931"/>
                    <a:pt x="8059" y="4726"/>
                    <a:pt x="8227" y="4726"/>
                  </a:cubicBezTo>
                  <a:close/>
                  <a:moveTo>
                    <a:pt x="2502" y="27462"/>
                  </a:moveTo>
                  <a:cubicBezTo>
                    <a:pt x="2630" y="27462"/>
                    <a:pt x="2760" y="27559"/>
                    <a:pt x="2732" y="27728"/>
                  </a:cubicBezTo>
                  <a:cubicBezTo>
                    <a:pt x="2657" y="28330"/>
                    <a:pt x="2707" y="28906"/>
                    <a:pt x="2908" y="29483"/>
                  </a:cubicBezTo>
                  <a:cubicBezTo>
                    <a:pt x="2972" y="29661"/>
                    <a:pt x="2807" y="29797"/>
                    <a:pt x="2655" y="29797"/>
                  </a:cubicBezTo>
                  <a:cubicBezTo>
                    <a:pt x="2572" y="29797"/>
                    <a:pt x="2492" y="29756"/>
                    <a:pt x="2457" y="29658"/>
                  </a:cubicBezTo>
                  <a:cubicBezTo>
                    <a:pt x="2231" y="29006"/>
                    <a:pt x="2181" y="28330"/>
                    <a:pt x="2281" y="27653"/>
                  </a:cubicBezTo>
                  <a:cubicBezTo>
                    <a:pt x="2303" y="27521"/>
                    <a:pt x="2402" y="27462"/>
                    <a:pt x="2502" y="27462"/>
                  </a:cubicBezTo>
                  <a:close/>
                  <a:moveTo>
                    <a:pt x="39339" y="25901"/>
                  </a:moveTo>
                  <a:cubicBezTo>
                    <a:pt x="39399" y="25901"/>
                    <a:pt x="39458" y="25930"/>
                    <a:pt x="39499" y="25999"/>
                  </a:cubicBezTo>
                  <a:cubicBezTo>
                    <a:pt x="40226" y="27202"/>
                    <a:pt x="40727" y="28455"/>
                    <a:pt x="41003" y="29833"/>
                  </a:cubicBezTo>
                  <a:cubicBezTo>
                    <a:pt x="41030" y="29994"/>
                    <a:pt x="40907" y="30076"/>
                    <a:pt x="40779" y="30076"/>
                  </a:cubicBezTo>
                  <a:cubicBezTo>
                    <a:pt x="40667" y="30076"/>
                    <a:pt x="40550" y="30012"/>
                    <a:pt x="40527" y="29884"/>
                  </a:cubicBezTo>
                  <a:cubicBezTo>
                    <a:pt x="40276" y="28605"/>
                    <a:pt x="39800" y="27402"/>
                    <a:pt x="39123" y="26300"/>
                  </a:cubicBezTo>
                  <a:cubicBezTo>
                    <a:pt x="39015" y="26100"/>
                    <a:pt x="39181" y="25901"/>
                    <a:pt x="39339" y="25901"/>
                  </a:cubicBezTo>
                  <a:close/>
                  <a:moveTo>
                    <a:pt x="45642" y="27204"/>
                  </a:moveTo>
                  <a:cubicBezTo>
                    <a:pt x="45778" y="27204"/>
                    <a:pt x="45919" y="27296"/>
                    <a:pt x="45890" y="27452"/>
                  </a:cubicBezTo>
                  <a:cubicBezTo>
                    <a:pt x="45740" y="28305"/>
                    <a:pt x="45615" y="29157"/>
                    <a:pt x="45464" y="29984"/>
                  </a:cubicBezTo>
                  <a:cubicBezTo>
                    <a:pt x="45442" y="30116"/>
                    <a:pt x="45343" y="30175"/>
                    <a:pt x="45243" y="30175"/>
                  </a:cubicBezTo>
                  <a:cubicBezTo>
                    <a:pt x="45115" y="30175"/>
                    <a:pt x="44985" y="30078"/>
                    <a:pt x="45013" y="29909"/>
                  </a:cubicBezTo>
                  <a:cubicBezTo>
                    <a:pt x="45138" y="29082"/>
                    <a:pt x="45289" y="28229"/>
                    <a:pt x="45414" y="27377"/>
                  </a:cubicBezTo>
                  <a:cubicBezTo>
                    <a:pt x="45436" y="27258"/>
                    <a:pt x="45537" y="27204"/>
                    <a:pt x="45642" y="27204"/>
                  </a:cubicBezTo>
                  <a:close/>
                  <a:moveTo>
                    <a:pt x="16921" y="6553"/>
                  </a:moveTo>
                  <a:cubicBezTo>
                    <a:pt x="17994" y="6553"/>
                    <a:pt x="18384" y="9255"/>
                    <a:pt x="18472" y="9909"/>
                  </a:cubicBezTo>
                  <a:cubicBezTo>
                    <a:pt x="18772" y="12640"/>
                    <a:pt x="17018" y="16024"/>
                    <a:pt x="19549" y="18029"/>
                  </a:cubicBezTo>
                  <a:cubicBezTo>
                    <a:pt x="20351" y="18655"/>
                    <a:pt x="21254" y="19182"/>
                    <a:pt x="21830" y="20034"/>
                  </a:cubicBezTo>
                  <a:cubicBezTo>
                    <a:pt x="22381" y="20886"/>
                    <a:pt x="22632" y="21889"/>
                    <a:pt x="22707" y="22891"/>
                  </a:cubicBezTo>
                  <a:cubicBezTo>
                    <a:pt x="22958" y="25598"/>
                    <a:pt x="21930" y="28254"/>
                    <a:pt x="22557" y="30936"/>
                  </a:cubicBezTo>
                  <a:cubicBezTo>
                    <a:pt x="22597" y="31096"/>
                    <a:pt x="22481" y="31178"/>
                    <a:pt x="22355" y="31178"/>
                  </a:cubicBezTo>
                  <a:cubicBezTo>
                    <a:pt x="22246" y="31178"/>
                    <a:pt x="22129" y="31115"/>
                    <a:pt x="22106" y="30986"/>
                  </a:cubicBezTo>
                  <a:cubicBezTo>
                    <a:pt x="21579" y="28756"/>
                    <a:pt x="22156" y="26600"/>
                    <a:pt x="22256" y="24370"/>
                  </a:cubicBezTo>
                  <a:cubicBezTo>
                    <a:pt x="22331" y="23217"/>
                    <a:pt x="22256" y="21964"/>
                    <a:pt x="21755" y="20886"/>
                  </a:cubicBezTo>
                  <a:cubicBezTo>
                    <a:pt x="21279" y="19858"/>
                    <a:pt x="20427" y="19257"/>
                    <a:pt x="19549" y="18605"/>
                  </a:cubicBezTo>
                  <a:cubicBezTo>
                    <a:pt x="18196" y="17603"/>
                    <a:pt x="17569" y="16450"/>
                    <a:pt x="17670" y="14746"/>
                  </a:cubicBezTo>
                  <a:cubicBezTo>
                    <a:pt x="17745" y="13493"/>
                    <a:pt x="18071" y="12289"/>
                    <a:pt x="18071" y="11036"/>
                  </a:cubicBezTo>
                  <a:cubicBezTo>
                    <a:pt x="18071" y="10619"/>
                    <a:pt x="17663" y="7052"/>
                    <a:pt x="16869" y="7052"/>
                  </a:cubicBezTo>
                  <a:cubicBezTo>
                    <a:pt x="16804" y="7052"/>
                    <a:pt x="16737" y="7076"/>
                    <a:pt x="16667" y="7127"/>
                  </a:cubicBezTo>
                  <a:cubicBezTo>
                    <a:pt x="16622" y="7158"/>
                    <a:pt x="16575" y="7172"/>
                    <a:pt x="16531" y="7172"/>
                  </a:cubicBezTo>
                  <a:cubicBezTo>
                    <a:pt x="16334" y="7172"/>
                    <a:pt x="16186" y="6894"/>
                    <a:pt x="16391" y="6751"/>
                  </a:cubicBezTo>
                  <a:cubicBezTo>
                    <a:pt x="16584" y="6614"/>
                    <a:pt x="16760" y="6553"/>
                    <a:pt x="16921" y="6553"/>
                  </a:cubicBezTo>
                  <a:close/>
                  <a:moveTo>
                    <a:pt x="7699" y="17927"/>
                  </a:moveTo>
                  <a:cubicBezTo>
                    <a:pt x="7810" y="17927"/>
                    <a:pt x="7922" y="17991"/>
                    <a:pt x="7945" y="18129"/>
                  </a:cubicBezTo>
                  <a:cubicBezTo>
                    <a:pt x="8071" y="19132"/>
                    <a:pt x="8797" y="20034"/>
                    <a:pt x="8697" y="21061"/>
                  </a:cubicBezTo>
                  <a:cubicBezTo>
                    <a:pt x="8622" y="21939"/>
                    <a:pt x="7920" y="22640"/>
                    <a:pt x="7394" y="23317"/>
                  </a:cubicBezTo>
                  <a:cubicBezTo>
                    <a:pt x="5690" y="25473"/>
                    <a:pt x="3634" y="28355"/>
                    <a:pt x="5314" y="31112"/>
                  </a:cubicBezTo>
                  <a:cubicBezTo>
                    <a:pt x="5422" y="31291"/>
                    <a:pt x="5258" y="31497"/>
                    <a:pt x="5102" y="31497"/>
                  </a:cubicBezTo>
                  <a:cubicBezTo>
                    <a:pt x="5041" y="31497"/>
                    <a:pt x="4980" y="31465"/>
                    <a:pt x="4938" y="31387"/>
                  </a:cubicBezTo>
                  <a:cubicBezTo>
                    <a:pt x="3760" y="29458"/>
                    <a:pt x="4211" y="27227"/>
                    <a:pt x="5314" y="25372"/>
                  </a:cubicBezTo>
                  <a:cubicBezTo>
                    <a:pt x="5990" y="24270"/>
                    <a:pt x="6868" y="23317"/>
                    <a:pt x="7619" y="22264"/>
                  </a:cubicBezTo>
                  <a:cubicBezTo>
                    <a:pt x="8246" y="21362"/>
                    <a:pt x="8296" y="20610"/>
                    <a:pt x="7895" y="19608"/>
                  </a:cubicBezTo>
                  <a:cubicBezTo>
                    <a:pt x="7695" y="19132"/>
                    <a:pt x="7544" y="18681"/>
                    <a:pt x="7469" y="18179"/>
                  </a:cubicBezTo>
                  <a:cubicBezTo>
                    <a:pt x="7442" y="18016"/>
                    <a:pt x="7569" y="17927"/>
                    <a:pt x="7699" y="17927"/>
                  </a:cubicBezTo>
                  <a:close/>
                  <a:moveTo>
                    <a:pt x="18829" y="1008"/>
                  </a:moveTo>
                  <a:cubicBezTo>
                    <a:pt x="18843" y="1008"/>
                    <a:pt x="18858" y="1009"/>
                    <a:pt x="18873" y="1011"/>
                  </a:cubicBezTo>
                  <a:cubicBezTo>
                    <a:pt x="24913" y="1713"/>
                    <a:pt x="32407" y="4871"/>
                    <a:pt x="34512" y="11112"/>
                  </a:cubicBezTo>
                  <a:cubicBezTo>
                    <a:pt x="36793" y="17879"/>
                    <a:pt x="32181" y="25798"/>
                    <a:pt x="36517" y="32064"/>
                  </a:cubicBezTo>
                  <a:cubicBezTo>
                    <a:pt x="36645" y="32229"/>
                    <a:pt x="36478" y="32434"/>
                    <a:pt x="36311" y="32434"/>
                  </a:cubicBezTo>
                  <a:cubicBezTo>
                    <a:pt x="36249" y="32434"/>
                    <a:pt x="36188" y="32407"/>
                    <a:pt x="36141" y="32340"/>
                  </a:cubicBezTo>
                  <a:cubicBezTo>
                    <a:pt x="32256" y="26726"/>
                    <a:pt x="35364" y="19783"/>
                    <a:pt x="34587" y="13593"/>
                  </a:cubicBezTo>
                  <a:cubicBezTo>
                    <a:pt x="33635" y="6099"/>
                    <a:pt x="25564" y="2264"/>
                    <a:pt x="18797" y="1462"/>
                  </a:cubicBezTo>
                  <a:cubicBezTo>
                    <a:pt x="18512" y="1439"/>
                    <a:pt x="18565" y="1008"/>
                    <a:pt x="18829" y="1008"/>
                  </a:cubicBezTo>
                  <a:close/>
                  <a:moveTo>
                    <a:pt x="12000" y="28905"/>
                  </a:moveTo>
                  <a:cubicBezTo>
                    <a:pt x="12106" y="28905"/>
                    <a:pt x="12206" y="28969"/>
                    <a:pt x="12206" y="29107"/>
                  </a:cubicBezTo>
                  <a:cubicBezTo>
                    <a:pt x="12231" y="30310"/>
                    <a:pt x="12331" y="31513"/>
                    <a:pt x="12507" y="32716"/>
                  </a:cubicBezTo>
                  <a:cubicBezTo>
                    <a:pt x="12520" y="32878"/>
                    <a:pt x="12394" y="32968"/>
                    <a:pt x="12268" y="32968"/>
                  </a:cubicBezTo>
                  <a:cubicBezTo>
                    <a:pt x="12161" y="32968"/>
                    <a:pt x="12053" y="32904"/>
                    <a:pt x="12030" y="32766"/>
                  </a:cubicBezTo>
                  <a:cubicBezTo>
                    <a:pt x="11855" y="31563"/>
                    <a:pt x="11780" y="30360"/>
                    <a:pt x="11755" y="29157"/>
                  </a:cubicBezTo>
                  <a:cubicBezTo>
                    <a:pt x="11741" y="28994"/>
                    <a:pt x="11875" y="28905"/>
                    <a:pt x="12000" y="28905"/>
                  </a:cubicBezTo>
                  <a:close/>
                  <a:moveTo>
                    <a:pt x="5617" y="34429"/>
                  </a:moveTo>
                  <a:cubicBezTo>
                    <a:pt x="5743" y="34429"/>
                    <a:pt x="5879" y="34527"/>
                    <a:pt x="5865" y="34696"/>
                  </a:cubicBezTo>
                  <a:cubicBezTo>
                    <a:pt x="5865" y="34946"/>
                    <a:pt x="5840" y="35172"/>
                    <a:pt x="5840" y="35422"/>
                  </a:cubicBezTo>
                  <a:cubicBezTo>
                    <a:pt x="5829" y="35554"/>
                    <a:pt x="5731" y="35614"/>
                    <a:pt x="5627" y="35614"/>
                  </a:cubicBezTo>
                  <a:cubicBezTo>
                    <a:pt x="5494" y="35614"/>
                    <a:pt x="5350" y="35516"/>
                    <a:pt x="5364" y="35347"/>
                  </a:cubicBezTo>
                  <a:cubicBezTo>
                    <a:pt x="5389" y="35097"/>
                    <a:pt x="5389" y="34871"/>
                    <a:pt x="5414" y="34620"/>
                  </a:cubicBezTo>
                  <a:cubicBezTo>
                    <a:pt x="5425" y="34489"/>
                    <a:pt x="5518" y="34429"/>
                    <a:pt x="5617" y="34429"/>
                  </a:cubicBezTo>
                  <a:close/>
                  <a:moveTo>
                    <a:pt x="6587" y="34554"/>
                  </a:moveTo>
                  <a:cubicBezTo>
                    <a:pt x="6716" y="34554"/>
                    <a:pt x="6846" y="34652"/>
                    <a:pt x="6817" y="34821"/>
                  </a:cubicBezTo>
                  <a:cubicBezTo>
                    <a:pt x="6767" y="35122"/>
                    <a:pt x="6717" y="35397"/>
                    <a:pt x="6667" y="35673"/>
                  </a:cubicBezTo>
                  <a:cubicBezTo>
                    <a:pt x="6645" y="35805"/>
                    <a:pt x="6546" y="35865"/>
                    <a:pt x="6446" y="35865"/>
                  </a:cubicBezTo>
                  <a:cubicBezTo>
                    <a:pt x="6318" y="35865"/>
                    <a:pt x="6188" y="35767"/>
                    <a:pt x="6216" y="35598"/>
                  </a:cubicBezTo>
                  <a:cubicBezTo>
                    <a:pt x="6266" y="35322"/>
                    <a:pt x="6316" y="35047"/>
                    <a:pt x="6366" y="34746"/>
                  </a:cubicBezTo>
                  <a:cubicBezTo>
                    <a:pt x="6388" y="34614"/>
                    <a:pt x="6487" y="34554"/>
                    <a:pt x="6587" y="34554"/>
                  </a:cubicBezTo>
                  <a:close/>
                  <a:moveTo>
                    <a:pt x="23112" y="33677"/>
                  </a:moveTo>
                  <a:cubicBezTo>
                    <a:pt x="23242" y="33677"/>
                    <a:pt x="23384" y="33775"/>
                    <a:pt x="23384" y="33944"/>
                  </a:cubicBezTo>
                  <a:lnTo>
                    <a:pt x="23234" y="35748"/>
                  </a:lnTo>
                  <a:cubicBezTo>
                    <a:pt x="23223" y="35880"/>
                    <a:pt x="23125" y="35940"/>
                    <a:pt x="23021" y="35940"/>
                  </a:cubicBezTo>
                  <a:cubicBezTo>
                    <a:pt x="22887" y="35940"/>
                    <a:pt x="22743" y="35842"/>
                    <a:pt x="22757" y="35673"/>
                  </a:cubicBezTo>
                  <a:cubicBezTo>
                    <a:pt x="22807" y="35072"/>
                    <a:pt x="22858" y="34470"/>
                    <a:pt x="22908" y="33869"/>
                  </a:cubicBezTo>
                  <a:cubicBezTo>
                    <a:pt x="22919" y="33737"/>
                    <a:pt x="23012" y="33677"/>
                    <a:pt x="23112" y="33677"/>
                  </a:cubicBezTo>
                  <a:close/>
                  <a:moveTo>
                    <a:pt x="15207" y="35619"/>
                  </a:moveTo>
                  <a:cubicBezTo>
                    <a:pt x="15468" y="35619"/>
                    <a:pt x="15499" y="36050"/>
                    <a:pt x="15213" y="36074"/>
                  </a:cubicBezTo>
                  <a:cubicBezTo>
                    <a:pt x="15198" y="36077"/>
                    <a:pt x="15184" y="36078"/>
                    <a:pt x="15170" y="36078"/>
                  </a:cubicBezTo>
                  <a:cubicBezTo>
                    <a:pt x="14909" y="36078"/>
                    <a:pt x="14878" y="35647"/>
                    <a:pt x="15163" y="35623"/>
                  </a:cubicBezTo>
                  <a:cubicBezTo>
                    <a:pt x="15178" y="35620"/>
                    <a:pt x="15193" y="35619"/>
                    <a:pt x="15207" y="35619"/>
                  </a:cubicBezTo>
                  <a:close/>
                  <a:moveTo>
                    <a:pt x="31266" y="30895"/>
                  </a:moveTo>
                  <a:cubicBezTo>
                    <a:pt x="31399" y="30895"/>
                    <a:pt x="31543" y="30993"/>
                    <a:pt x="31529" y="31162"/>
                  </a:cubicBezTo>
                  <a:cubicBezTo>
                    <a:pt x="31379" y="32766"/>
                    <a:pt x="31329" y="34345"/>
                    <a:pt x="31429" y="35949"/>
                  </a:cubicBezTo>
                  <a:cubicBezTo>
                    <a:pt x="31429" y="36112"/>
                    <a:pt x="31297" y="36201"/>
                    <a:pt x="31172" y="36201"/>
                  </a:cubicBezTo>
                  <a:cubicBezTo>
                    <a:pt x="31065" y="36201"/>
                    <a:pt x="30964" y="36137"/>
                    <a:pt x="30953" y="35999"/>
                  </a:cubicBezTo>
                  <a:cubicBezTo>
                    <a:pt x="30878" y="34370"/>
                    <a:pt x="30903" y="32716"/>
                    <a:pt x="31053" y="31087"/>
                  </a:cubicBezTo>
                  <a:cubicBezTo>
                    <a:pt x="31064" y="30955"/>
                    <a:pt x="31162" y="30895"/>
                    <a:pt x="31266" y="30895"/>
                  </a:cubicBezTo>
                  <a:close/>
                  <a:moveTo>
                    <a:pt x="11974" y="22426"/>
                  </a:moveTo>
                  <a:cubicBezTo>
                    <a:pt x="12055" y="22426"/>
                    <a:pt x="12129" y="22468"/>
                    <a:pt x="12156" y="22565"/>
                  </a:cubicBezTo>
                  <a:cubicBezTo>
                    <a:pt x="12532" y="23994"/>
                    <a:pt x="11680" y="24946"/>
                    <a:pt x="10928" y="26049"/>
                  </a:cubicBezTo>
                  <a:cubicBezTo>
                    <a:pt x="9624" y="27929"/>
                    <a:pt x="10051" y="30310"/>
                    <a:pt x="10376" y="32415"/>
                  </a:cubicBezTo>
                  <a:cubicBezTo>
                    <a:pt x="10527" y="33442"/>
                    <a:pt x="10602" y="34671"/>
                    <a:pt x="11003" y="35648"/>
                  </a:cubicBezTo>
                  <a:cubicBezTo>
                    <a:pt x="11128" y="36049"/>
                    <a:pt x="11354" y="36425"/>
                    <a:pt x="11655" y="36726"/>
                  </a:cubicBezTo>
                  <a:cubicBezTo>
                    <a:pt x="12106" y="36651"/>
                    <a:pt x="12582" y="36575"/>
                    <a:pt x="13033" y="36500"/>
                  </a:cubicBezTo>
                  <a:cubicBezTo>
                    <a:pt x="13384" y="36224"/>
                    <a:pt x="13635" y="35347"/>
                    <a:pt x="13810" y="34921"/>
                  </a:cubicBezTo>
                  <a:cubicBezTo>
                    <a:pt x="14562" y="32941"/>
                    <a:pt x="14762" y="30836"/>
                    <a:pt x="14512" y="28731"/>
                  </a:cubicBezTo>
                  <a:cubicBezTo>
                    <a:pt x="14498" y="28568"/>
                    <a:pt x="14624" y="28479"/>
                    <a:pt x="14751" y="28479"/>
                  </a:cubicBezTo>
                  <a:cubicBezTo>
                    <a:pt x="14858" y="28479"/>
                    <a:pt x="14965" y="28543"/>
                    <a:pt x="14988" y="28681"/>
                  </a:cubicBezTo>
                  <a:cubicBezTo>
                    <a:pt x="15289" y="31112"/>
                    <a:pt x="14963" y="33618"/>
                    <a:pt x="13910" y="35849"/>
                  </a:cubicBezTo>
                  <a:cubicBezTo>
                    <a:pt x="13551" y="36652"/>
                    <a:pt x="12912" y="37445"/>
                    <a:pt x="12176" y="37445"/>
                  </a:cubicBezTo>
                  <a:cubicBezTo>
                    <a:pt x="11833" y="37445"/>
                    <a:pt x="11469" y="37273"/>
                    <a:pt x="11103" y="36851"/>
                  </a:cubicBezTo>
                  <a:cubicBezTo>
                    <a:pt x="10426" y="36024"/>
                    <a:pt x="10301" y="34846"/>
                    <a:pt x="10126" y="33843"/>
                  </a:cubicBezTo>
                  <a:cubicBezTo>
                    <a:pt x="9875" y="32440"/>
                    <a:pt x="9650" y="31011"/>
                    <a:pt x="9599" y="29583"/>
                  </a:cubicBezTo>
                  <a:cubicBezTo>
                    <a:pt x="9549" y="28630"/>
                    <a:pt x="9599" y="27653"/>
                    <a:pt x="9975" y="26751"/>
                  </a:cubicBezTo>
                  <a:cubicBezTo>
                    <a:pt x="10552" y="25422"/>
                    <a:pt x="12156" y="24345"/>
                    <a:pt x="11705" y="22741"/>
                  </a:cubicBezTo>
                  <a:cubicBezTo>
                    <a:pt x="11656" y="22563"/>
                    <a:pt x="11827" y="22426"/>
                    <a:pt x="11974" y="22426"/>
                  </a:cubicBezTo>
                  <a:close/>
                  <a:moveTo>
                    <a:pt x="40944" y="13114"/>
                  </a:moveTo>
                  <a:cubicBezTo>
                    <a:pt x="41026" y="13114"/>
                    <a:pt x="41109" y="13153"/>
                    <a:pt x="41153" y="13242"/>
                  </a:cubicBezTo>
                  <a:cubicBezTo>
                    <a:pt x="44938" y="21061"/>
                    <a:pt x="44111" y="29884"/>
                    <a:pt x="43234" y="38229"/>
                  </a:cubicBezTo>
                  <a:cubicBezTo>
                    <a:pt x="43223" y="38361"/>
                    <a:pt x="43125" y="38421"/>
                    <a:pt x="43021" y="38421"/>
                  </a:cubicBezTo>
                  <a:cubicBezTo>
                    <a:pt x="42887" y="38421"/>
                    <a:pt x="42743" y="38323"/>
                    <a:pt x="42757" y="38154"/>
                  </a:cubicBezTo>
                  <a:cubicBezTo>
                    <a:pt x="43635" y="29884"/>
                    <a:pt x="44462" y="21162"/>
                    <a:pt x="40727" y="13417"/>
                  </a:cubicBezTo>
                  <a:cubicBezTo>
                    <a:pt x="40647" y="13240"/>
                    <a:pt x="40795" y="13114"/>
                    <a:pt x="40944" y="13114"/>
                  </a:cubicBezTo>
                  <a:close/>
                  <a:moveTo>
                    <a:pt x="13788" y="37885"/>
                  </a:moveTo>
                  <a:cubicBezTo>
                    <a:pt x="13946" y="37885"/>
                    <a:pt x="14114" y="38096"/>
                    <a:pt x="13985" y="38280"/>
                  </a:cubicBezTo>
                  <a:cubicBezTo>
                    <a:pt x="13609" y="38881"/>
                    <a:pt x="13008" y="39332"/>
                    <a:pt x="12306" y="39407"/>
                  </a:cubicBezTo>
                  <a:cubicBezTo>
                    <a:pt x="12236" y="39418"/>
                    <a:pt x="12164" y="39423"/>
                    <a:pt x="12092" y="39423"/>
                  </a:cubicBezTo>
                  <a:cubicBezTo>
                    <a:pt x="11626" y="39423"/>
                    <a:pt x="11155" y="39208"/>
                    <a:pt x="11003" y="38731"/>
                  </a:cubicBezTo>
                  <a:cubicBezTo>
                    <a:pt x="10939" y="38540"/>
                    <a:pt x="11087" y="38410"/>
                    <a:pt x="11229" y="38410"/>
                  </a:cubicBezTo>
                  <a:cubicBezTo>
                    <a:pt x="11311" y="38410"/>
                    <a:pt x="11392" y="38454"/>
                    <a:pt x="11429" y="38555"/>
                  </a:cubicBezTo>
                  <a:cubicBezTo>
                    <a:pt x="11535" y="38858"/>
                    <a:pt x="11805" y="38960"/>
                    <a:pt x="12091" y="38960"/>
                  </a:cubicBezTo>
                  <a:cubicBezTo>
                    <a:pt x="12279" y="38960"/>
                    <a:pt x="12473" y="38916"/>
                    <a:pt x="12632" y="38856"/>
                  </a:cubicBezTo>
                  <a:cubicBezTo>
                    <a:pt x="13058" y="38681"/>
                    <a:pt x="13384" y="38380"/>
                    <a:pt x="13635" y="37979"/>
                  </a:cubicBezTo>
                  <a:cubicBezTo>
                    <a:pt x="13674" y="37912"/>
                    <a:pt x="13730" y="37885"/>
                    <a:pt x="13788" y="37885"/>
                  </a:cubicBezTo>
                  <a:close/>
                  <a:moveTo>
                    <a:pt x="37658" y="14619"/>
                  </a:moveTo>
                  <a:cubicBezTo>
                    <a:pt x="37765" y="14619"/>
                    <a:pt x="37872" y="14683"/>
                    <a:pt x="37895" y="14821"/>
                  </a:cubicBezTo>
                  <a:cubicBezTo>
                    <a:pt x="38271" y="19082"/>
                    <a:pt x="36241" y="23468"/>
                    <a:pt x="38196" y="27528"/>
                  </a:cubicBezTo>
                  <a:cubicBezTo>
                    <a:pt x="39123" y="29407"/>
                    <a:pt x="39925" y="31112"/>
                    <a:pt x="40126" y="33217"/>
                  </a:cubicBezTo>
                  <a:cubicBezTo>
                    <a:pt x="40351" y="35397"/>
                    <a:pt x="40126" y="37603"/>
                    <a:pt x="39900" y="39758"/>
                  </a:cubicBezTo>
                  <a:cubicBezTo>
                    <a:pt x="39889" y="39890"/>
                    <a:pt x="39792" y="39950"/>
                    <a:pt x="39690" y="39950"/>
                  </a:cubicBezTo>
                  <a:cubicBezTo>
                    <a:pt x="39559" y="39950"/>
                    <a:pt x="39421" y="39852"/>
                    <a:pt x="39449" y="39683"/>
                  </a:cubicBezTo>
                  <a:cubicBezTo>
                    <a:pt x="39675" y="37352"/>
                    <a:pt x="39925" y="34971"/>
                    <a:pt x="39574" y="32640"/>
                  </a:cubicBezTo>
                  <a:cubicBezTo>
                    <a:pt x="39249" y="30385"/>
                    <a:pt x="38021" y="28706"/>
                    <a:pt x="37319" y="26625"/>
                  </a:cubicBezTo>
                  <a:cubicBezTo>
                    <a:pt x="36016" y="22816"/>
                    <a:pt x="37770" y="18781"/>
                    <a:pt x="37419" y="14871"/>
                  </a:cubicBezTo>
                  <a:cubicBezTo>
                    <a:pt x="37406" y="14708"/>
                    <a:pt x="37532" y="14619"/>
                    <a:pt x="37658" y="14619"/>
                  </a:cubicBezTo>
                  <a:close/>
                  <a:moveTo>
                    <a:pt x="20258" y="26198"/>
                  </a:moveTo>
                  <a:cubicBezTo>
                    <a:pt x="20364" y="26198"/>
                    <a:pt x="20465" y="26262"/>
                    <a:pt x="20477" y="26400"/>
                  </a:cubicBezTo>
                  <a:cubicBezTo>
                    <a:pt x="20602" y="28505"/>
                    <a:pt x="20752" y="30610"/>
                    <a:pt x="20953" y="32716"/>
                  </a:cubicBezTo>
                  <a:cubicBezTo>
                    <a:pt x="21053" y="33768"/>
                    <a:pt x="21153" y="34821"/>
                    <a:pt x="21279" y="35874"/>
                  </a:cubicBezTo>
                  <a:cubicBezTo>
                    <a:pt x="21379" y="36776"/>
                    <a:pt x="21379" y="38355"/>
                    <a:pt x="22056" y="39031"/>
                  </a:cubicBezTo>
                  <a:cubicBezTo>
                    <a:pt x="22394" y="39364"/>
                    <a:pt x="22686" y="39496"/>
                    <a:pt x="22936" y="39496"/>
                  </a:cubicBezTo>
                  <a:cubicBezTo>
                    <a:pt x="23685" y="39496"/>
                    <a:pt x="24061" y="38317"/>
                    <a:pt x="24211" y="37828"/>
                  </a:cubicBezTo>
                  <a:cubicBezTo>
                    <a:pt x="24336" y="37352"/>
                    <a:pt x="24437" y="36901"/>
                    <a:pt x="24537" y="36425"/>
                  </a:cubicBezTo>
                  <a:cubicBezTo>
                    <a:pt x="24712" y="35397"/>
                    <a:pt x="24838" y="34345"/>
                    <a:pt x="24938" y="33317"/>
                  </a:cubicBezTo>
                  <a:cubicBezTo>
                    <a:pt x="25113" y="31087"/>
                    <a:pt x="25038" y="28856"/>
                    <a:pt x="24813" y="26650"/>
                  </a:cubicBezTo>
                  <a:cubicBezTo>
                    <a:pt x="24785" y="26488"/>
                    <a:pt x="24912" y="26398"/>
                    <a:pt x="25039" y="26398"/>
                  </a:cubicBezTo>
                  <a:cubicBezTo>
                    <a:pt x="25146" y="26398"/>
                    <a:pt x="25252" y="26462"/>
                    <a:pt x="25264" y="26600"/>
                  </a:cubicBezTo>
                  <a:cubicBezTo>
                    <a:pt x="25589" y="29533"/>
                    <a:pt x="25589" y="32465"/>
                    <a:pt x="25163" y="35397"/>
                  </a:cubicBezTo>
                  <a:cubicBezTo>
                    <a:pt x="24989" y="36596"/>
                    <a:pt x="24714" y="40059"/>
                    <a:pt x="22902" y="40059"/>
                  </a:cubicBezTo>
                  <a:cubicBezTo>
                    <a:pt x="22896" y="40059"/>
                    <a:pt x="22889" y="40059"/>
                    <a:pt x="22883" y="40059"/>
                  </a:cubicBezTo>
                  <a:cubicBezTo>
                    <a:pt x="20978" y="40034"/>
                    <a:pt x="20903" y="36726"/>
                    <a:pt x="20752" y="35473"/>
                  </a:cubicBezTo>
                  <a:cubicBezTo>
                    <a:pt x="20427" y="32490"/>
                    <a:pt x="20176" y="29458"/>
                    <a:pt x="20000" y="26450"/>
                  </a:cubicBezTo>
                  <a:cubicBezTo>
                    <a:pt x="20000" y="26287"/>
                    <a:pt x="20133" y="26198"/>
                    <a:pt x="20258" y="26198"/>
                  </a:cubicBezTo>
                  <a:close/>
                  <a:moveTo>
                    <a:pt x="29203" y="27136"/>
                  </a:moveTo>
                  <a:cubicBezTo>
                    <a:pt x="29332" y="27136"/>
                    <a:pt x="29474" y="27233"/>
                    <a:pt x="29474" y="27402"/>
                  </a:cubicBezTo>
                  <a:cubicBezTo>
                    <a:pt x="29349" y="30360"/>
                    <a:pt x="29374" y="33342"/>
                    <a:pt x="29600" y="36300"/>
                  </a:cubicBezTo>
                  <a:cubicBezTo>
                    <a:pt x="29625" y="36876"/>
                    <a:pt x="29549" y="37778"/>
                    <a:pt x="29775" y="38355"/>
                  </a:cubicBezTo>
                  <a:cubicBezTo>
                    <a:pt x="29727" y="38807"/>
                    <a:pt x="29996" y="39033"/>
                    <a:pt x="30582" y="39033"/>
                  </a:cubicBezTo>
                  <a:cubicBezTo>
                    <a:pt x="30613" y="39033"/>
                    <a:pt x="30645" y="39033"/>
                    <a:pt x="30677" y="39031"/>
                  </a:cubicBezTo>
                  <a:cubicBezTo>
                    <a:pt x="30925" y="39293"/>
                    <a:pt x="31151" y="39426"/>
                    <a:pt x="31349" y="39426"/>
                  </a:cubicBezTo>
                  <a:cubicBezTo>
                    <a:pt x="31511" y="39426"/>
                    <a:pt x="31656" y="39337"/>
                    <a:pt x="31780" y="39157"/>
                  </a:cubicBezTo>
                  <a:cubicBezTo>
                    <a:pt x="32031" y="39006"/>
                    <a:pt x="32231" y="38681"/>
                    <a:pt x="32407" y="38455"/>
                  </a:cubicBezTo>
                  <a:cubicBezTo>
                    <a:pt x="33209" y="37277"/>
                    <a:pt x="33785" y="35999"/>
                    <a:pt x="34186" y="34646"/>
                  </a:cubicBezTo>
                  <a:cubicBezTo>
                    <a:pt x="34219" y="34514"/>
                    <a:pt x="34329" y="34454"/>
                    <a:pt x="34434" y="34454"/>
                  </a:cubicBezTo>
                  <a:cubicBezTo>
                    <a:pt x="34568" y="34454"/>
                    <a:pt x="34693" y="34552"/>
                    <a:pt x="34637" y="34721"/>
                  </a:cubicBezTo>
                  <a:cubicBezTo>
                    <a:pt x="34161" y="36325"/>
                    <a:pt x="33459" y="38129"/>
                    <a:pt x="32256" y="39382"/>
                  </a:cubicBezTo>
                  <a:cubicBezTo>
                    <a:pt x="31860" y="39794"/>
                    <a:pt x="31265" y="40110"/>
                    <a:pt x="30705" y="40110"/>
                  </a:cubicBezTo>
                  <a:cubicBezTo>
                    <a:pt x="30309" y="40110"/>
                    <a:pt x="29930" y="39952"/>
                    <a:pt x="29650" y="39558"/>
                  </a:cubicBezTo>
                  <a:cubicBezTo>
                    <a:pt x="29224" y="39006"/>
                    <a:pt x="29274" y="38154"/>
                    <a:pt x="29224" y="37478"/>
                  </a:cubicBezTo>
                  <a:cubicBezTo>
                    <a:pt x="29098" y="36275"/>
                    <a:pt x="29023" y="35047"/>
                    <a:pt x="28973" y="33818"/>
                  </a:cubicBezTo>
                  <a:cubicBezTo>
                    <a:pt x="28898" y="31663"/>
                    <a:pt x="28898" y="29483"/>
                    <a:pt x="28998" y="27327"/>
                  </a:cubicBezTo>
                  <a:cubicBezTo>
                    <a:pt x="29009" y="27195"/>
                    <a:pt x="29102" y="27136"/>
                    <a:pt x="29203" y="27136"/>
                  </a:cubicBezTo>
                  <a:close/>
                  <a:moveTo>
                    <a:pt x="39416" y="42163"/>
                  </a:moveTo>
                  <a:cubicBezTo>
                    <a:pt x="39524" y="42163"/>
                    <a:pt x="39625" y="42227"/>
                    <a:pt x="39625" y="42365"/>
                  </a:cubicBezTo>
                  <a:cubicBezTo>
                    <a:pt x="39650" y="43668"/>
                    <a:pt x="39675" y="44946"/>
                    <a:pt x="39700" y="46250"/>
                  </a:cubicBezTo>
                  <a:cubicBezTo>
                    <a:pt x="39700" y="46412"/>
                    <a:pt x="39560" y="46502"/>
                    <a:pt x="39432" y="46502"/>
                  </a:cubicBezTo>
                  <a:cubicBezTo>
                    <a:pt x="39324" y="46502"/>
                    <a:pt x="39224" y="46438"/>
                    <a:pt x="39224" y="46300"/>
                  </a:cubicBezTo>
                  <a:cubicBezTo>
                    <a:pt x="39199" y="44996"/>
                    <a:pt x="39173" y="43718"/>
                    <a:pt x="39148" y="42415"/>
                  </a:cubicBezTo>
                  <a:cubicBezTo>
                    <a:pt x="39148" y="42252"/>
                    <a:pt x="39288" y="42163"/>
                    <a:pt x="39416" y="42163"/>
                  </a:cubicBezTo>
                  <a:close/>
                  <a:moveTo>
                    <a:pt x="36880" y="35682"/>
                  </a:moveTo>
                  <a:cubicBezTo>
                    <a:pt x="37013" y="35682"/>
                    <a:pt x="37157" y="35780"/>
                    <a:pt x="37143" y="35949"/>
                  </a:cubicBezTo>
                  <a:cubicBezTo>
                    <a:pt x="36868" y="39658"/>
                    <a:pt x="37093" y="43417"/>
                    <a:pt x="37544" y="47102"/>
                  </a:cubicBezTo>
                  <a:cubicBezTo>
                    <a:pt x="37641" y="48016"/>
                    <a:pt x="37922" y="49717"/>
                    <a:pt x="39187" y="49717"/>
                  </a:cubicBezTo>
                  <a:cubicBezTo>
                    <a:pt x="39240" y="49717"/>
                    <a:pt x="39293" y="49714"/>
                    <a:pt x="39349" y="49708"/>
                  </a:cubicBezTo>
                  <a:cubicBezTo>
                    <a:pt x="40402" y="49583"/>
                    <a:pt x="40727" y="47728"/>
                    <a:pt x="40978" y="46951"/>
                  </a:cubicBezTo>
                  <a:cubicBezTo>
                    <a:pt x="41529" y="45172"/>
                    <a:pt x="41955" y="43342"/>
                    <a:pt x="42331" y="41513"/>
                  </a:cubicBezTo>
                  <a:cubicBezTo>
                    <a:pt x="42353" y="41381"/>
                    <a:pt x="42452" y="41321"/>
                    <a:pt x="42553" y="41321"/>
                  </a:cubicBezTo>
                  <a:cubicBezTo>
                    <a:pt x="42681" y="41321"/>
                    <a:pt x="42811" y="41419"/>
                    <a:pt x="42783" y="41588"/>
                  </a:cubicBezTo>
                  <a:cubicBezTo>
                    <a:pt x="42331" y="43994"/>
                    <a:pt x="41830" y="46626"/>
                    <a:pt x="40828" y="48881"/>
                  </a:cubicBezTo>
                  <a:cubicBezTo>
                    <a:pt x="40485" y="49661"/>
                    <a:pt x="39832" y="50159"/>
                    <a:pt x="39139" y="50159"/>
                  </a:cubicBezTo>
                  <a:cubicBezTo>
                    <a:pt x="38719" y="50159"/>
                    <a:pt x="38284" y="49975"/>
                    <a:pt x="37895" y="49558"/>
                  </a:cubicBezTo>
                  <a:cubicBezTo>
                    <a:pt x="37369" y="49006"/>
                    <a:pt x="37219" y="48230"/>
                    <a:pt x="37118" y="47503"/>
                  </a:cubicBezTo>
                  <a:cubicBezTo>
                    <a:pt x="36918" y="46199"/>
                    <a:pt x="36818" y="44871"/>
                    <a:pt x="36717" y="43568"/>
                  </a:cubicBezTo>
                  <a:cubicBezTo>
                    <a:pt x="36542" y="41011"/>
                    <a:pt x="36492" y="38455"/>
                    <a:pt x="36667" y="35874"/>
                  </a:cubicBezTo>
                  <a:cubicBezTo>
                    <a:pt x="36678" y="35742"/>
                    <a:pt x="36776" y="35682"/>
                    <a:pt x="36880" y="35682"/>
                  </a:cubicBezTo>
                  <a:close/>
                  <a:moveTo>
                    <a:pt x="22009" y="0"/>
                  </a:moveTo>
                  <a:cubicBezTo>
                    <a:pt x="17071" y="0"/>
                    <a:pt x="11919" y="1216"/>
                    <a:pt x="7068" y="3568"/>
                  </a:cubicBezTo>
                  <a:lnTo>
                    <a:pt x="6943" y="3618"/>
                  </a:lnTo>
                  <a:lnTo>
                    <a:pt x="6918" y="3618"/>
                  </a:lnTo>
                  <a:cubicBezTo>
                    <a:pt x="6592" y="5222"/>
                    <a:pt x="5564" y="6575"/>
                    <a:pt x="4587" y="7904"/>
                  </a:cubicBezTo>
                  <a:cubicBezTo>
                    <a:pt x="3559" y="9282"/>
                    <a:pt x="2507" y="10685"/>
                    <a:pt x="2231" y="12340"/>
                  </a:cubicBezTo>
                  <a:cubicBezTo>
                    <a:pt x="1980" y="13743"/>
                    <a:pt x="2381" y="15021"/>
                    <a:pt x="3384" y="16124"/>
                  </a:cubicBezTo>
                  <a:cubicBezTo>
                    <a:pt x="3634" y="16400"/>
                    <a:pt x="3935" y="16675"/>
                    <a:pt x="4236" y="16976"/>
                  </a:cubicBezTo>
                  <a:cubicBezTo>
                    <a:pt x="5213" y="17904"/>
                    <a:pt x="6241" y="18831"/>
                    <a:pt x="6241" y="20285"/>
                  </a:cubicBezTo>
                  <a:cubicBezTo>
                    <a:pt x="6241" y="22264"/>
                    <a:pt x="4687" y="23342"/>
                    <a:pt x="3208" y="24420"/>
                  </a:cubicBezTo>
                  <a:cubicBezTo>
                    <a:pt x="1905" y="25322"/>
                    <a:pt x="552" y="26275"/>
                    <a:pt x="276" y="27803"/>
                  </a:cubicBezTo>
                  <a:cubicBezTo>
                    <a:pt x="0" y="29257"/>
                    <a:pt x="878" y="30661"/>
                    <a:pt x="1780" y="31813"/>
                  </a:cubicBezTo>
                  <a:cubicBezTo>
                    <a:pt x="1880" y="31964"/>
                    <a:pt x="2005" y="32114"/>
                    <a:pt x="2131" y="32290"/>
                  </a:cubicBezTo>
                  <a:cubicBezTo>
                    <a:pt x="2682" y="32991"/>
                    <a:pt x="3259" y="33718"/>
                    <a:pt x="3584" y="34570"/>
                  </a:cubicBezTo>
                  <a:cubicBezTo>
                    <a:pt x="4086" y="35899"/>
                    <a:pt x="3960" y="37277"/>
                    <a:pt x="3760" y="38430"/>
                  </a:cubicBezTo>
                  <a:cubicBezTo>
                    <a:pt x="3710" y="38806"/>
                    <a:pt x="3634" y="39157"/>
                    <a:pt x="3559" y="39533"/>
                  </a:cubicBezTo>
                  <a:cubicBezTo>
                    <a:pt x="3434" y="40235"/>
                    <a:pt x="3309" y="40936"/>
                    <a:pt x="3233" y="41638"/>
                  </a:cubicBezTo>
                  <a:cubicBezTo>
                    <a:pt x="3370" y="41653"/>
                    <a:pt x="3507" y="41661"/>
                    <a:pt x="3642" y="41661"/>
                  </a:cubicBezTo>
                  <a:cubicBezTo>
                    <a:pt x="3953" y="41661"/>
                    <a:pt x="4257" y="41618"/>
                    <a:pt x="4537" y="41513"/>
                  </a:cubicBezTo>
                  <a:cubicBezTo>
                    <a:pt x="5539" y="41187"/>
                    <a:pt x="6366" y="40209"/>
                    <a:pt x="6968" y="38656"/>
                  </a:cubicBezTo>
                  <a:cubicBezTo>
                    <a:pt x="7519" y="37227"/>
                    <a:pt x="7795" y="35723"/>
                    <a:pt x="7820" y="34144"/>
                  </a:cubicBezTo>
                  <a:lnTo>
                    <a:pt x="8296" y="34094"/>
                  </a:lnTo>
                  <a:cubicBezTo>
                    <a:pt x="8547" y="35523"/>
                    <a:pt x="8898" y="36901"/>
                    <a:pt x="9374" y="38229"/>
                  </a:cubicBezTo>
                  <a:cubicBezTo>
                    <a:pt x="9700" y="39157"/>
                    <a:pt x="10251" y="40460"/>
                    <a:pt x="11354" y="40786"/>
                  </a:cubicBezTo>
                  <a:cubicBezTo>
                    <a:pt x="11541" y="40842"/>
                    <a:pt x="11726" y="40867"/>
                    <a:pt x="11906" y="40867"/>
                  </a:cubicBezTo>
                  <a:cubicBezTo>
                    <a:pt x="13339" y="40867"/>
                    <a:pt x="14506" y="39265"/>
                    <a:pt x="14863" y="38731"/>
                  </a:cubicBezTo>
                  <a:cubicBezTo>
                    <a:pt x="16567" y="36174"/>
                    <a:pt x="17544" y="33041"/>
                    <a:pt x="17619" y="29934"/>
                  </a:cubicBezTo>
                  <a:lnTo>
                    <a:pt x="18096" y="29934"/>
                  </a:lnTo>
                  <a:cubicBezTo>
                    <a:pt x="18246" y="32841"/>
                    <a:pt x="18772" y="35673"/>
                    <a:pt x="19700" y="38380"/>
                  </a:cubicBezTo>
                  <a:cubicBezTo>
                    <a:pt x="20226" y="39909"/>
                    <a:pt x="21203" y="41788"/>
                    <a:pt x="22858" y="41964"/>
                  </a:cubicBezTo>
                  <a:cubicBezTo>
                    <a:pt x="22942" y="41973"/>
                    <a:pt x="23024" y="41977"/>
                    <a:pt x="23104" y="41977"/>
                  </a:cubicBezTo>
                  <a:cubicBezTo>
                    <a:pt x="24788" y="41977"/>
                    <a:pt x="25322" y="40018"/>
                    <a:pt x="25489" y="39157"/>
                  </a:cubicBezTo>
                  <a:cubicBezTo>
                    <a:pt x="26091" y="35849"/>
                    <a:pt x="26567" y="32841"/>
                    <a:pt x="26467" y="29833"/>
                  </a:cubicBezTo>
                  <a:lnTo>
                    <a:pt x="26943" y="29808"/>
                  </a:lnTo>
                  <a:lnTo>
                    <a:pt x="27544" y="38104"/>
                  </a:lnTo>
                  <a:cubicBezTo>
                    <a:pt x="27620" y="38981"/>
                    <a:pt x="27670" y="39884"/>
                    <a:pt x="28021" y="40711"/>
                  </a:cubicBezTo>
                  <a:cubicBezTo>
                    <a:pt x="28371" y="41563"/>
                    <a:pt x="29048" y="42189"/>
                    <a:pt x="29775" y="42340"/>
                  </a:cubicBezTo>
                  <a:cubicBezTo>
                    <a:pt x="29904" y="42366"/>
                    <a:pt x="30033" y="42378"/>
                    <a:pt x="30160" y="42378"/>
                  </a:cubicBezTo>
                  <a:cubicBezTo>
                    <a:pt x="31239" y="42378"/>
                    <a:pt x="32214" y="41497"/>
                    <a:pt x="32707" y="40936"/>
                  </a:cubicBezTo>
                  <a:cubicBezTo>
                    <a:pt x="33309" y="40285"/>
                    <a:pt x="33785" y="39558"/>
                    <a:pt x="34186" y="38756"/>
                  </a:cubicBezTo>
                  <a:lnTo>
                    <a:pt x="34637" y="37904"/>
                  </a:lnTo>
                  <a:lnTo>
                    <a:pt x="34637" y="38856"/>
                  </a:lnTo>
                  <a:cubicBezTo>
                    <a:pt x="34687" y="41989"/>
                    <a:pt x="35013" y="45122"/>
                    <a:pt x="35615" y="48204"/>
                  </a:cubicBezTo>
                  <a:cubicBezTo>
                    <a:pt x="36066" y="50460"/>
                    <a:pt x="36868" y="51713"/>
                    <a:pt x="38071" y="52014"/>
                  </a:cubicBezTo>
                  <a:cubicBezTo>
                    <a:pt x="38233" y="52053"/>
                    <a:pt x="38402" y="52072"/>
                    <a:pt x="38574" y="52072"/>
                  </a:cubicBezTo>
                  <a:cubicBezTo>
                    <a:pt x="39282" y="52072"/>
                    <a:pt x="40053" y="51751"/>
                    <a:pt x="40677" y="51187"/>
                  </a:cubicBezTo>
                  <a:cubicBezTo>
                    <a:pt x="41379" y="50510"/>
                    <a:pt x="41855" y="49583"/>
                    <a:pt x="42281" y="48706"/>
                  </a:cubicBezTo>
                  <a:cubicBezTo>
                    <a:pt x="45214" y="42565"/>
                    <a:pt x="46968" y="35748"/>
                    <a:pt x="47319" y="28956"/>
                  </a:cubicBezTo>
                  <a:cubicBezTo>
                    <a:pt x="47670" y="21914"/>
                    <a:pt x="46467" y="16024"/>
                    <a:pt x="43685" y="11437"/>
                  </a:cubicBezTo>
                  <a:cubicBezTo>
                    <a:pt x="40301" y="5848"/>
                    <a:pt x="34111" y="1763"/>
                    <a:pt x="27143" y="460"/>
                  </a:cubicBezTo>
                  <a:cubicBezTo>
                    <a:pt x="25474" y="152"/>
                    <a:pt x="23755" y="0"/>
                    <a:pt x="220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3" name="Google Shape;2783;p27"/>
            <p:cNvSpPr/>
            <p:nvPr/>
          </p:nvSpPr>
          <p:spPr>
            <a:xfrm>
              <a:off x="3067016" y="2473606"/>
              <a:ext cx="5062" cy="17415"/>
            </a:xfrm>
            <a:custGeom>
              <a:avLst/>
              <a:gdLst/>
              <a:ahLst/>
              <a:cxnLst/>
              <a:rect l="l" t="t" r="r" b="b"/>
              <a:pathLst>
                <a:path w="277" h="953" extrusionOk="0">
                  <a:moveTo>
                    <a:pt x="1" y="0"/>
                  </a:moveTo>
                  <a:lnTo>
                    <a:pt x="1" y="0"/>
                  </a:lnTo>
                  <a:cubicBezTo>
                    <a:pt x="22" y="93"/>
                    <a:pt x="46" y="184"/>
                    <a:pt x="71" y="275"/>
                  </a:cubicBezTo>
                  <a:lnTo>
                    <a:pt x="71" y="275"/>
                  </a:lnTo>
                  <a:cubicBezTo>
                    <a:pt x="49" y="178"/>
                    <a:pt x="29" y="85"/>
                    <a:pt x="1" y="0"/>
                  </a:cubicBezTo>
                  <a:close/>
                  <a:moveTo>
                    <a:pt x="71" y="275"/>
                  </a:moveTo>
                  <a:cubicBezTo>
                    <a:pt x="87" y="349"/>
                    <a:pt x="104" y="425"/>
                    <a:pt x="126" y="502"/>
                  </a:cubicBezTo>
                  <a:cubicBezTo>
                    <a:pt x="176" y="627"/>
                    <a:pt x="226" y="802"/>
                    <a:pt x="276" y="953"/>
                  </a:cubicBezTo>
                  <a:cubicBezTo>
                    <a:pt x="205" y="720"/>
                    <a:pt x="133" y="500"/>
                    <a:pt x="71" y="275"/>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4" name="Google Shape;2784;p27"/>
            <p:cNvSpPr/>
            <p:nvPr/>
          </p:nvSpPr>
          <p:spPr>
            <a:xfrm>
              <a:off x="2964881" y="2536359"/>
              <a:ext cx="1389" cy="932"/>
            </a:xfrm>
            <a:custGeom>
              <a:avLst/>
              <a:gdLst/>
              <a:ahLst/>
              <a:cxnLst/>
              <a:rect l="l" t="t" r="r" b="b"/>
              <a:pathLst>
                <a:path w="76" h="51" extrusionOk="0">
                  <a:moveTo>
                    <a:pt x="75" y="1"/>
                  </a:moveTo>
                  <a:lnTo>
                    <a:pt x="75" y="1"/>
                  </a:lnTo>
                  <a:cubicBezTo>
                    <a:pt x="50" y="25"/>
                    <a:pt x="26" y="25"/>
                    <a:pt x="1" y="50"/>
                  </a:cubicBezTo>
                  <a:lnTo>
                    <a:pt x="26" y="50"/>
                  </a:lnTo>
                  <a:cubicBezTo>
                    <a:pt x="26" y="25"/>
                    <a:pt x="50" y="25"/>
                    <a:pt x="7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5" name="Google Shape;2785;p27"/>
            <p:cNvSpPr/>
            <p:nvPr/>
          </p:nvSpPr>
          <p:spPr>
            <a:xfrm>
              <a:off x="2868704" y="2452992"/>
              <a:ext cx="475" cy="2778"/>
            </a:xfrm>
            <a:custGeom>
              <a:avLst/>
              <a:gdLst/>
              <a:ahLst/>
              <a:cxnLst/>
              <a:rect l="l" t="t" r="r" b="b"/>
              <a:pathLst>
                <a:path w="26" h="152" extrusionOk="0">
                  <a:moveTo>
                    <a:pt x="1" y="151"/>
                  </a:moveTo>
                  <a:cubicBezTo>
                    <a:pt x="1" y="101"/>
                    <a:pt x="26" y="51"/>
                    <a:pt x="26" y="1"/>
                  </a:cubicBezTo>
                  <a:cubicBezTo>
                    <a:pt x="26" y="51"/>
                    <a:pt x="1" y="101"/>
                    <a:pt x="1" y="15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6" name="Google Shape;2786;p27"/>
            <p:cNvSpPr/>
            <p:nvPr/>
          </p:nvSpPr>
          <p:spPr>
            <a:xfrm>
              <a:off x="2822452" y="2545515"/>
              <a:ext cx="3673" cy="2759"/>
            </a:xfrm>
            <a:custGeom>
              <a:avLst/>
              <a:gdLst/>
              <a:ahLst/>
              <a:cxnLst/>
              <a:rect l="l" t="t" r="r" b="b"/>
              <a:pathLst>
                <a:path w="201" h="151" extrusionOk="0">
                  <a:moveTo>
                    <a:pt x="0" y="151"/>
                  </a:moveTo>
                  <a:cubicBezTo>
                    <a:pt x="75" y="101"/>
                    <a:pt x="151" y="50"/>
                    <a:pt x="201" y="0"/>
                  </a:cubicBezTo>
                  <a:cubicBezTo>
                    <a:pt x="151" y="50"/>
                    <a:pt x="75" y="101"/>
                    <a:pt x="0" y="15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7" name="Google Shape;2787;p27"/>
            <p:cNvSpPr/>
            <p:nvPr/>
          </p:nvSpPr>
          <p:spPr>
            <a:xfrm>
              <a:off x="3040920" y="2401697"/>
              <a:ext cx="2303" cy="9631"/>
            </a:xfrm>
            <a:custGeom>
              <a:avLst/>
              <a:gdLst/>
              <a:ahLst/>
              <a:cxnLst/>
              <a:rect l="l" t="t" r="r" b="b"/>
              <a:pathLst>
                <a:path w="126" h="527" extrusionOk="0">
                  <a:moveTo>
                    <a:pt x="125" y="1"/>
                  </a:moveTo>
                  <a:cubicBezTo>
                    <a:pt x="75" y="176"/>
                    <a:pt x="50" y="351"/>
                    <a:pt x="0" y="527"/>
                  </a:cubicBezTo>
                  <a:cubicBezTo>
                    <a:pt x="50" y="351"/>
                    <a:pt x="100" y="176"/>
                    <a:pt x="12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8" name="Google Shape;2788;p27"/>
            <p:cNvSpPr/>
            <p:nvPr/>
          </p:nvSpPr>
          <p:spPr>
            <a:xfrm>
              <a:off x="3035877" y="2415896"/>
              <a:ext cx="3673" cy="12390"/>
            </a:xfrm>
            <a:custGeom>
              <a:avLst/>
              <a:gdLst/>
              <a:ahLst/>
              <a:cxnLst/>
              <a:rect l="l" t="t" r="r" b="b"/>
              <a:pathLst>
                <a:path w="201" h="678" extrusionOk="0">
                  <a:moveTo>
                    <a:pt x="0" y="677"/>
                  </a:moveTo>
                  <a:cubicBezTo>
                    <a:pt x="76" y="452"/>
                    <a:pt x="126" y="226"/>
                    <a:pt x="201" y="1"/>
                  </a:cubicBezTo>
                  <a:cubicBezTo>
                    <a:pt x="126" y="226"/>
                    <a:pt x="76" y="452"/>
                    <a:pt x="0" y="677"/>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9" name="Google Shape;2789;p27"/>
            <p:cNvSpPr/>
            <p:nvPr/>
          </p:nvSpPr>
          <p:spPr>
            <a:xfrm>
              <a:off x="2815581" y="2549626"/>
              <a:ext cx="4587" cy="3235"/>
            </a:xfrm>
            <a:custGeom>
              <a:avLst/>
              <a:gdLst/>
              <a:ahLst/>
              <a:cxnLst/>
              <a:rect l="l" t="t" r="r" b="b"/>
              <a:pathLst>
                <a:path w="251" h="177" extrusionOk="0">
                  <a:moveTo>
                    <a:pt x="0" y="176"/>
                  </a:moveTo>
                  <a:cubicBezTo>
                    <a:pt x="75" y="126"/>
                    <a:pt x="176" y="76"/>
                    <a:pt x="251" y="1"/>
                  </a:cubicBezTo>
                  <a:cubicBezTo>
                    <a:pt x="176" y="76"/>
                    <a:pt x="75" y="126"/>
                    <a:pt x="0" y="17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0" name="Google Shape;2790;p27"/>
            <p:cNvSpPr/>
            <p:nvPr/>
          </p:nvSpPr>
          <p:spPr>
            <a:xfrm>
              <a:off x="2799554" y="2553756"/>
              <a:ext cx="14217" cy="4605"/>
            </a:xfrm>
            <a:custGeom>
              <a:avLst/>
              <a:gdLst/>
              <a:ahLst/>
              <a:cxnLst/>
              <a:rect l="l" t="t" r="r" b="b"/>
              <a:pathLst>
                <a:path w="778" h="252" extrusionOk="0">
                  <a:moveTo>
                    <a:pt x="777" y="0"/>
                  </a:moveTo>
                  <a:lnTo>
                    <a:pt x="777" y="0"/>
                  </a:lnTo>
                  <a:cubicBezTo>
                    <a:pt x="676" y="41"/>
                    <a:pt x="575" y="81"/>
                    <a:pt x="474" y="121"/>
                  </a:cubicBezTo>
                  <a:lnTo>
                    <a:pt x="474" y="121"/>
                  </a:lnTo>
                  <a:cubicBezTo>
                    <a:pt x="582" y="84"/>
                    <a:pt x="684" y="42"/>
                    <a:pt x="777" y="0"/>
                  </a:cubicBezTo>
                  <a:close/>
                  <a:moveTo>
                    <a:pt x="474" y="121"/>
                  </a:moveTo>
                  <a:cubicBezTo>
                    <a:pt x="323" y="175"/>
                    <a:pt x="162" y="222"/>
                    <a:pt x="0" y="251"/>
                  </a:cubicBezTo>
                  <a:cubicBezTo>
                    <a:pt x="150" y="226"/>
                    <a:pt x="276" y="201"/>
                    <a:pt x="401" y="151"/>
                  </a:cubicBezTo>
                  <a:cubicBezTo>
                    <a:pt x="426" y="141"/>
                    <a:pt x="450" y="131"/>
                    <a:pt x="474" y="12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1" name="Google Shape;2791;p27"/>
            <p:cNvSpPr/>
            <p:nvPr/>
          </p:nvSpPr>
          <p:spPr>
            <a:xfrm>
              <a:off x="3059688" y="2447035"/>
              <a:ext cx="4148" cy="16063"/>
            </a:xfrm>
            <a:custGeom>
              <a:avLst/>
              <a:gdLst/>
              <a:ahLst/>
              <a:cxnLst/>
              <a:rect l="l" t="t" r="r" b="b"/>
              <a:pathLst>
                <a:path w="227" h="879" extrusionOk="0">
                  <a:moveTo>
                    <a:pt x="1" y="1"/>
                  </a:moveTo>
                  <a:cubicBezTo>
                    <a:pt x="76" y="277"/>
                    <a:pt x="151" y="577"/>
                    <a:pt x="226" y="878"/>
                  </a:cubicBezTo>
                  <a:cubicBezTo>
                    <a:pt x="151" y="577"/>
                    <a:pt x="76" y="277"/>
                    <a:pt x="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2" name="Google Shape;2792;p27"/>
            <p:cNvSpPr/>
            <p:nvPr/>
          </p:nvSpPr>
          <p:spPr>
            <a:xfrm>
              <a:off x="3151297" y="2564282"/>
              <a:ext cx="475" cy="475"/>
            </a:xfrm>
            <a:custGeom>
              <a:avLst/>
              <a:gdLst/>
              <a:ahLst/>
              <a:cxnLst/>
              <a:rect l="l" t="t" r="r" b="b"/>
              <a:pathLst>
                <a:path w="26" h="26" extrusionOk="0">
                  <a:moveTo>
                    <a:pt x="0" y="26"/>
                  </a:moveTo>
                  <a:cubicBezTo>
                    <a:pt x="25" y="26"/>
                    <a:pt x="25" y="1"/>
                    <a:pt x="25" y="1"/>
                  </a:cubicBezTo>
                  <a:cubicBezTo>
                    <a:pt x="25" y="1"/>
                    <a:pt x="25" y="26"/>
                    <a:pt x="0" y="2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3" name="Google Shape;2793;p27"/>
            <p:cNvSpPr/>
            <p:nvPr/>
          </p:nvSpPr>
          <p:spPr>
            <a:xfrm>
              <a:off x="3090370" y="2530402"/>
              <a:ext cx="493" cy="932"/>
            </a:xfrm>
            <a:custGeom>
              <a:avLst/>
              <a:gdLst/>
              <a:ahLst/>
              <a:cxnLst/>
              <a:rect l="l" t="t" r="r" b="b"/>
              <a:pathLst>
                <a:path w="27" h="51" extrusionOk="0">
                  <a:moveTo>
                    <a:pt x="1" y="0"/>
                  </a:moveTo>
                  <a:cubicBezTo>
                    <a:pt x="1" y="25"/>
                    <a:pt x="26" y="50"/>
                    <a:pt x="26" y="50"/>
                  </a:cubicBezTo>
                  <a:cubicBezTo>
                    <a:pt x="26" y="50"/>
                    <a:pt x="1" y="25"/>
                    <a:pt x="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4" name="Google Shape;2794;p27"/>
            <p:cNvSpPr/>
            <p:nvPr/>
          </p:nvSpPr>
          <p:spPr>
            <a:xfrm>
              <a:off x="3134338" y="2564282"/>
              <a:ext cx="2778" cy="475"/>
            </a:xfrm>
            <a:custGeom>
              <a:avLst/>
              <a:gdLst/>
              <a:ahLst/>
              <a:cxnLst/>
              <a:rect l="l" t="t" r="r" b="b"/>
              <a:pathLst>
                <a:path w="152" h="26" extrusionOk="0">
                  <a:moveTo>
                    <a:pt x="1" y="1"/>
                  </a:moveTo>
                  <a:cubicBezTo>
                    <a:pt x="51" y="26"/>
                    <a:pt x="101" y="26"/>
                    <a:pt x="151" y="26"/>
                  </a:cubicBezTo>
                  <a:cubicBezTo>
                    <a:pt x="101" y="26"/>
                    <a:pt x="51" y="26"/>
                    <a:pt x="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5" name="Google Shape;2795;p27"/>
            <p:cNvSpPr/>
            <p:nvPr/>
          </p:nvSpPr>
          <p:spPr>
            <a:xfrm>
              <a:off x="3048705" y="2390714"/>
              <a:ext cx="1389" cy="9631"/>
            </a:xfrm>
            <a:custGeom>
              <a:avLst/>
              <a:gdLst/>
              <a:ahLst/>
              <a:cxnLst/>
              <a:rect l="l" t="t" r="r" b="b"/>
              <a:pathLst>
                <a:path w="76" h="527" extrusionOk="0">
                  <a:moveTo>
                    <a:pt x="0" y="0"/>
                  </a:moveTo>
                  <a:cubicBezTo>
                    <a:pt x="25" y="176"/>
                    <a:pt x="50" y="351"/>
                    <a:pt x="75" y="526"/>
                  </a:cubicBezTo>
                  <a:cubicBezTo>
                    <a:pt x="50" y="351"/>
                    <a:pt x="25" y="176"/>
                    <a:pt x="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6" name="Google Shape;2796;p27"/>
            <p:cNvSpPr/>
            <p:nvPr/>
          </p:nvSpPr>
          <p:spPr>
            <a:xfrm>
              <a:off x="3052817" y="2415439"/>
              <a:ext cx="2321" cy="11933"/>
            </a:xfrm>
            <a:custGeom>
              <a:avLst/>
              <a:gdLst/>
              <a:ahLst/>
              <a:cxnLst/>
              <a:rect l="l" t="t" r="r" b="b"/>
              <a:pathLst>
                <a:path w="127" h="653" extrusionOk="0">
                  <a:moveTo>
                    <a:pt x="1" y="1"/>
                  </a:moveTo>
                  <a:cubicBezTo>
                    <a:pt x="26" y="226"/>
                    <a:pt x="76" y="427"/>
                    <a:pt x="126" y="652"/>
                  </a:cubicBezTo>
                  <a:cubicBezTo>
                    <a:pt x="76" y="427"/>
                    <a:pt x="26" y="226"/>
                    <a:pt x="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7" name="Google Shape;2797;p27"/>
            <p:cNvSpPr/>
            <p:nvPr/>
          </p:nvSpPr>
          <p:spPr>
            <a:xfrm>
              <a:off x="3045489" y="2387041"/>
              <a:ext cx="932" cy="5062"/>
            </a:xfrm>
            <a:custGeom>
              <a:avLst/>
              <a:gdLst/>
              <a:ahLst/>
              <a:cxnLst/>
              <a:rect l="l" t="t" r="r" b="b"/>
              <a:pathLst>
                <a:path w="51" h="277" extrusionOk="0">
                  <a:moveTo>
                    <a:pt x="1" y="276"/>
                  </a:moveTo>
                  <a:cubicBezTo>
                    <a:pt x="1" y="176"/>
                    <a:pt x="26" y="101"/>
                    <a:pt x="51" y="1"/>
                  </a:cubicBezTo>
                  <a:cubicBezTo>
                    <a:pt x="26" y="101"/>
                    <a:pt x="1" y="176"/>
                    <a:pt x="1" y="276"/>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8" name="Google Shape;2798;p27"/>
            <p:cNvSpPr/>
            <p:nvPr/>
          </p:nvSpPr>
          <p:spPr>
            <a:xfrm>
              <a:off x="2759058" y="2194613"/>
              <a:ext cx="11385" cy="8406"/>
            </a:xfrm>
            <a:custGeom>
              <a:avLst/>
              <a:gdLst/>
              <a:ahLst/>
              <a:cxnLst/>
              <a:rect l="l" t="t" r="r" b="b"/>
              <a:pathLst>
                <a:path w="623" h="460" extrusionOk="0">
                  <a:moveTo>
                    <a:pt x="329" y="1"/>
                  </a:moveTo>
                  <a:cubicBezTo>
                    <a:pt x="316" y="1"/>
                    <a:pt x="301" y="2"/>
                    <a:pt x="286" y="4"/>
                  </a:cubicBezTo>
                  <a:cubicBezTo>
                    <a:pt x="1" y="28"/>
                    <a:pt x="31" y="459"/>
                    <a:pt x="293" y="459"/>
                  </a:cubicBezTo>
                  <a:cubicBezTo>
                    <a:pt x="307" y="459"/>
                    <a:pt x="321" y="458"/>
                    <a:pt x="336" y="455"/>
                  </a:cubicBezTo>
                  <a:cubicBezTo>
                    <a:pt x="622" y="432"/>
                    <a:pt x="591" y="1"/>
                    <a:pt x="32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9" name="Google Shape;2799;p27"/>
            <p:cNvSpPr/>
            <p:nvPr/>
          </p:nvSpPr>
          <p:spPr>
            <a:xfrm>
              <a:off x="2832521" y="1876020"/>
              <a:ext cx="90238" cy="438710"/>
            </a:xfrm>
            <a:custGeom>
              <a:avLst/>
              <a:gdLst/>
              <a:ahLst/>
              <a:cxnLst/>
              <a:rect l="l" t="t" r="r" b="b"/>
              <a:pathLst>
                <a:path w="4938" h="24007" extrusionOk="0">
                  <a:moveTo>
                    <a:pt x="2137" y="0"/>
                  </a:moveTo>
                  <a:cubicBezTo>
                    <a:pt x="1969" y="0"/>
                    <a:pt x="1802" y="205"/>
                    <a:pt x="1930" y="370"/>
                  </a:cubicBezTo>
                  <a:cubicBezTo>
                    <a:pt x="3585" y="2601"/>
                    <a:pt x="3209" y="5183"/>
                    <a:pt x="1605" y="7288"/>
                  </a:cubicBezTo>
                  <a:cubicBezTo>
                    <a:pt x="577" y="8641"/>
                    <a:pt x="1" y="10045"/>
                    <a:pt x="1279" y="11448"/>
                  </a:cubicBezTo>
                  <a:cubicBezTo>
                    <a:pt x="1956" y="12225"/>
                    <a:pt x="2858" y="12751"/>
                    <a:pt x="3434" y="13604"/>
                  </a:cubicBezTo>
                  <a:cubicBezTo>
                    <a:pt x="4286" y="14857"/>
                    <a:pt x="4437" y="16436"/>
                    <a:pt x="3835" y="17839"/>
                  </a:cubicBezTo>
                  <a:cubicBezTo>
                    <a:pt x="2983" y="19869"/>
                    <a:pt x="1053" y="21398"/>
                    <a:pt x="1529" y="23804"/>
                  </a:cubicBezTo>
                  <a:cubicBezTo>
                    <a:pt x="1552" y="23942"/>
                    <a:pt x="1665" y="24006"/>
                    <a:pt x="1773" y="24006"/>
                  </a:cubicBezTo>
                  <a:cubicBezTo>
                    <a:pt x="1900" y="24006"/>
                    <a:pt x="2021" y="23917"/>
                    <a:pt x="1981" y="23754"/>
                  </a:cubicBezTo>
                  <a:cubicBezTo>
                    <a:pt x="1454" y="21022"/>
                    <a:pt x="4311" y="19293"/>
                    <a:pt x="4637" y="16736"/>
                  </a:cubicBezTo>
                  <a:cubicBezTo>
                    <a:pt x="4938" y="14631"/>
                    <a:pt x="3810" y="13127"/>
                    <a:pt x="2331" y="11824"/>
                  </a:cubicBezTo>
                  <a:cubicBezTo>
                    <a:pt x="1855" y="11398"/>
                    <a:pt x="1304" y="10947"/>
                    <a:pt x="1078" y="10320"/>
                  </a:cubicBezTo>
                  <a:cubicBezTo>
                    <a:pt x="727" y="9393"/>
                    <a:pt x="1229" y="8591"/>
                    <a:pt x="1755" y="7864"/>
                  </a:cubicBezTo>
                  <a:cubicBezTo>
                    <a:pt x="2331" y="7087"/>
                    <a:pt x="2908" y="6386"/>
                    <a:pt x="3209" y="5458"/>
                  </a:cubicBezTo>
                  <a:cubicBezTo>
                    <a:pt x="3835" y="3629"/>
                    <a:pt x="3459" y="1624"/>
                    <a:pt x="2306" y="95"/>
                  </a:cubicBezTo>
                  <a:cubicBezTo>
                    <a:pt x="2259" y="28"/>
                    <a:pt x="2198" y="0"/>
                    <a:pt x="213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0" name="Google Shape;2800;p27"/>
            <p:cNvSpPr/>
            <p:nvPr/>
          </p:nvSpPr>
          <p:spPr>
            <a:xfrm>
              <a:off x="2900592" y="1866627"/>
              <a:ext cx="155459" cy="399877"/>
            </a:xfrm>
            <a:custGeom>
              <a:avLst/>
              <a:gdLst/>
              <a:ahLst/>
              <a:cxnLst/>
              <a:rect l="l" t="t" r="r" b="b"/>
              <a:pathLst>
                <a:path w="8507" h="21882" extrusionOk="0">
                  <a:moveTo>
                    <a:pt x="298" y="1"/>
                  </a:moveTo>
                  <a:cubicBezTo>
                    <a:pt x="94" y="1"/>
                    <a:pt x="0" y="330"/>
                    <a:pt x="236" y="458"/>
                  </a:cubicBezTo>
                  <a:cubicBezTo>
                    <a:pt x="2090" y="1361"/>
                    <a:pt x="3494" y="2965"/>
                    <a:pt x="4195" y="4895"/>
                  </a:cubicBezTo>
                  <a:cubicBezTo>
                    <a:pt x="4571" y="5922"/>
                    <a:pt x="4747" y="7025"/>
                    <a:pt x="4647" y="8103"/>
                  </a:cubicBezTo>
                  <a:cubicBezTo>
                    <a:pt x="4546" y="9281"/>
                    <a:pt x="4095" y="10358"/>
                    <a:pt x="3895" y="11511"/>
                  </a:cubicBezTo>
                  <a:cubicBezTo>
                    <a:pt x="3594" y="13316"/>
                    <a:pt x="4070" y="14669"/>
                    <a:pt x="5599" y="15697"/>
                  </a:cubicBezTo>
                  <a:cubicBezTo>
                    <a:pt x="6476" y="16298"/>
                    <a:pt x="7228" y="16900"/>
                    <a:pt x="7554" y="17952"/>
                  </a:cubicBezTo>
                  <a:cubicBezTo>
                    <a:pt x="7930" y="19180"/>
                    <a:pt x="7704" y="20484"/>
                    <a:pt x="6952" y="21486"/>
                  </a:cubicBezTo>
                  <a:cubicBezTo>
                    <a:pt x="6824" y="21670"/>
                    <a:pt x="6978" y="21881"/>
                    <a:pt x="7139" y="21881"/>
                  </a:cubicBezTo>
                  <a:cubicBezTo>
                    <a:pt x="7198" y="21881"/>
                    <a:pt x="7257" y="21853"/>
                    <a:pt x="7303" y="21787"/>
                  </a:cubicBezTo>
                  <a:cubicBezTo>
                    <a:pt x="8381" y="20408"/>
                    <a:pt x="8506" y="18479"/>
                    <a:pt x="7629" y="16950"/>
                  </a:cubicBezTo>
                  <a:cubicBezTo>
                    <a:pt x="7128" y="16098"/>
                    <a:pt x="6376" y="15697"/>
                    <a:pt x="5599" y="15145"/>
                  </a:cubicBezTo>
                  <a:cubicBezTo>
                    <a:pt x="3920" y="13917"/>
                    <a:pt x="4195" y="12088"/>
                    <a:pt x="4672" y="10308"/>
                  </a:cubicBezTo>
                  <a:cubicBezTo>
                    <a:pt x="5223" y="8178"/>
                    <a:pt x="5323" y="6173"/>
                    <a:pt x="4396" y="4118"/>
                  </a:cubicBezTo>
                  <a:cubicBezTo>
                    <a:pt x="3569" y="2313"/>
                    <a:pt x="2190" y="884"/>
                    <a:pt x="411" y="32"/>
                  </a:cubicBezTo>
                  <a:cubicBezTo>
                    <a:pt x="371" y="10"/>
                    <a:pt x="332" y="1"/>
                    <a:pt x="29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1" name="Google Shape;2801;p27"/>
            <p:cNvSpPr/>
            <p:nvPr/>
          </p:nvSpPr>
          <p:spPr>
            <a:xfrm>
              <a:off x="2969468" y="1854785"/>
              <a:ext cx="255072" cy="405103"/>
            </a:xfrm>
            <a:custGeom>
              <a:avLst/>
              <a:gdLst/>
              <a:ahLst/>
              <a:cxnLst/>
              <a:rect l="l" t="t" r="r" b="b"/>
              <a:pathLst>
                <a:path w="13958" h="22168" extrusionOk="0">
                  <a:moveTo>
                    <a:pt x="540" y="1"/>
                  </a:moveTo>
                  <a:cubicBezTo>
                    <a:pt x="460" y="1"/>
                    <a:pt x="381" y="2"/>
                    <a:pt x="301" y="4"/>
                  </a:cubicBezTo>
                  <a:cubicBezTo>
                    <a:pt x="0" y="29"/>
                    <a:pt x="51" y="480"/>
                    <a:pt x="351" y="480"/>
                  </a:cubicBezTo>
                  <a:cubicBezTo>
                    <a:pt x="432" y="478"/>
                    <a:pt x="513" y="477"/>
                    <a:pt x="594" y="477"/>
                  </a:cubicBezTo>
                  <a:cubicBezTo>
                    <a:pt x="5211" y="477"/>
                    <a:pt x="9386" y="3969"/>
                    <a:pt x="10101" y="8550"/>
                  </a:cubicBezTo>
                  <a:cubicBezTo>
                    <a:pt x="10477" y="11031"/>
                    <a:pt x="10051" y="13588"/>
                    <a:pt x="10376" y="16069"/>
                  </a:cubicBezTo>
                  <a:cubicBezTo>
                    <a:pt x="10702" y="18475"/>
                    <a:pt x="11930" y="20254"/>
                    <a:pt x="13434" y="22084"/>
                  </a:cubicBezTo>
                  <a:cubicBezTo>
                    <a:pt x="13487" y="22143"/>
                    <a:pt x="13552" y="22168"/>
                    <a:pt x="13615" y="22168"/>
                  </a:cubicBezTo>
                  <a:cubicBezTo>
                    <a:pt x="13792" y="22168"/>
                    <a:pt x="13958" y="21975"/>
                    <a:pt x="13810" y="21808"/>
                  </a:cubicBezTo>
                  <a:cubicBezTo>
                    <a:pt x="12933" y="20731"/>
                    <a:pt x="12031" y="19628"/>
                    <a:pt x="11454" y="18350"/>
                  </a:cubicBezTo>
                  <a:cubicBezTo>
                    <a:pt x="10828" y="16896"/>
                    <a:pt x="10727" y="15292"/>
                    <a:pt x="10727" y="13738"/>
                  </a:cubicBezTo>
                  <a:cubicBezTo>
                    <a:pt x="10702" y="11157"/>
                    <a:pt x="10928" y="8500"/>
                    <a:pt x="9875" y="6069"/>
                  </a:cubicBezTo>
                  <a:cubicBezTo>
                    <a:pt x="8278" y="2433"/>
                    <a:pt x="4489" y="1"/>
                    <a:pt x="54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2" name="Google Shape;2802;p27"/>
            <p:cNvSpPr/>
            <p:nvPr/>
          </p:nvSpPr>
          <p:spPr>
            <a:xfrm>
              <a:off x="3059505" y="1808058"/>
              <a:ext cx="334090" cy="574323"/>
            </a:xfrm>
            <a:custGeom>
              <a:avLst/>
              <a:gdLst/>
              <a:ahLst/>
              <a:cxnLst/>
              <a:rect l="l" t="t" r="r" b="b"/>
              <a:pathLst>
                <a:path w="18282" h="31428" extrusionOk="0">
                  <a:moveTo>
                    <a:pt x="318" y="1"/>
                  </a:moveTo>
                  <a:cubicBezTo>
                    <a:pt x="54" y="1"/>
                    <a:pt x="1" y="432"/>
                    <a:pt x="286" y="455"/>
                  </a:cubicBezTo>
                  <a:cubicBezTo>
                    <a:pt x="7053" y="1257"/>
                    <a:pt x="15124" y="5092"/>
                    <a:pt x="16076" y="12586"/>
                  </a:cubicBezTo>
                  <a:cubicBezTo>
                    <a:pt x="16853" y="18776"/>
                    <a:pt x="13745" y="25719"/>
                    <a:pt x="17630" y="31333"/>
                  </a:cubicBezTo>
                  <a:cubicBezTo>
                    <a:pt x="17677" y="31400"/>
                    <a:pt x="17738" y="31427"/>
                    <a:pt x="17800" y="31427"/>
                  </a:cubicBezTo>
                  <a:cubicBezTo>
                    <a:pt x="17967" y="31427"/>
                    <a:pt x="18134" y="31222"/>
                    <a:pt x="18006" y="31057"/>
                  </a:cubicBezTo>
                  <a:cubicBezTo>
                    <a:pt x="13670" y="24791"/>
                    <a:pt x="18282" y="16872"/>
                    <a:pt x="16001" y="10105"/>
                  </a:cubicBezTo>
                  <a:cubicBezTo>
                    <a:pt x="13896" y="3864"/>
                    <a:pt x="6402" y="706"/>
                    <a:pt x="362" y="4"/>
                  </a:cubicBezTo>
                  <a:cubicBezTo>
                    <a:pt x="347" y="2"/>
                    <a:pt x="332" y="1"/>
                    <a:pt x="31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3" name="Google Shape;2803;p27"/>
            <p:cNvSpPr/>
            <p:nvPr/>
          </p:nvSpPr>
          <p:spPr>
            <a:xfrm>
              <a:off x="3464005" y="2029304"/>
              <a:ext cx="78433" cy="462466"/>
            </a:xfrm>
            <a:custGeom>
              <a:avLst/>
              <a:gdLst/>
              <a:ahLst/>
              <a:cxnLst/>
              <a:rect l="l" t="t" r="r" b="b"/>
              <a:pathLst>
                <a:path w="4292" h="25307" extrusionOk="0">
                  <a:moveTo>
                    <a:pt x="298" y="0"/>
                  </a:moveTo>
                  <a:cubicBezTo>
                    <a:pt x="149" y="0"/>
                    <a:pt x="1" y="126"/>
                    <a:pt x="81" y="303"/>
                  </a:cubicBezTo>
                  <a:cubicBezTo>
                    <a:pt x="3816" y="8048"/>
                    <a:pt x="2989" y="16770"/>
                    <a:pt x="2111" y="25040"/>
                  </a:cubicBezTo>
                  <a:cubicBezTo>
                    <a:pt x="2097" y="25209"/>
                    <a:pt x="2241" y="25307"/>
                    <a:pt x="2375" y="25307"/>
                  </a:cubicBezTo>
                  <a:cubicBezTo>
                    <a:pt x="2479" y="25307"/>
                    <a:pt x="2577" y="25247"/>
                    <a:pt x="2588" y="25115"/>
                  </a:cubicBezTo>
                  <a:cubicBezTo>
                    <a:pt x="3465" y="16770"/>
                    <a:pt x="4292" y="7947"/>
                    <a:pt x="507" y="128"/>
                  </a:cubicBezTo>
                  <a:cubicBezTo>
                    <a:pt x="463" y="39"/>
                    <a:pt x="380" y="0"/>
                    <a:pt x="29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4" name="Google Shape;2804;p27"/>
            <p:cNvSpPr/>
            <p:nvPr/>
          </p:nvSpPr>
          <p:spPr>
            <a:xfrm>
              <a:off x="3421098" y="1979269"/>
              <a:ext cx="13797" cy="10855"/>
            </a:xfrm>
            <a:custGeom>
              <a:avLst/>
              <a:gdLst/>
              <a:ahLst/>
              <a:cxnLst/>
              <a:rect l="l" t="t" r="r" b="b"/>
              <a:pathLst>
                <a:path w="755" h="594" extrusionOk="0">
                  <a:moveTo>
                    <a:pt x="424" y="0"/>
                  </a:moveTo>
                  <a:cubicBezTo>
                    <a:pt x="364" y="0"/>
                    <a:pt x="301" y="25"/>
                    <a:pt x="249" y="84"/>
                  </a:cubicBezTo>
                  <a:cubicBezTo>
                    <a:pt x="224" y="134"/>
                    <a:pt x="174" y="184"/>
                    <a:pt x="149" y="209"/>
                  </a:cubicBezTo>
                  <a:cubicBezTo>
                    <a:pt x="0" y="395"/>
                    <a:pt x="167" y="594"/>
                    <a:pt x="345" y="594"/>
                  </a:cubicBezTo>
                  <a:cubicBezTo>
                    <a:pt x="408" y="594"/>
                    <a:pt x="472" y="569"/>
                    <a:pt x="525" y="510"/>
                  </a:cubicBezTo>
                  <a:cubicBezTo>
                    <a:pt x="550" y="460"/>
                    <a:pt x="575" y="435"/>
                    <a:pt x="625" y="385"/>
                  </a:cubicBezTo>
                  <a:cubicBezTo>
                    <a:pt x="755" y="199"/>
                    <a:pt x="597" y="0"/>
                    <a:pt x="42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5" name="Google Shape;2805;p27"/>
            <p:cNvSpPr/>
            <p:nvPr/>
          </p:nvSpPr>
          <p:spPr>
            <a:xfrm>
              <a:off x="3277882" y="1851678"/>
              <a:ext cx="113976" cy="104181"/>
            </a:xfrm>
            <a:custGeom>
              <a:avLst/>
              <a:gdLst/>
              <a:ahLst/>
              <a:cxnLst/>
              <a:rect l="l" t="t" r="r" b="b"/>
              <a:pathLst>
                <a:path w="6237" h="5701" extrusionOk="0">
                  <a:moveTo>
                    <a:pt x="342" y="0"/>
                  </a:moveTo>
                  <a:cubicBezTo>
                    <a:pt x="123" y="0"/>
                    <a:pt x="0" y="340"/>
                    <a:pt x="241" y="449"/>
                  </a:cubicBezTo>
                  <a:cubicBezTo>
                    <a:pt x="2597" y="1527"/>
                    <a:pt x="4502" y="3281"/>
                    <a:pt x="5705" y="5562"/>
                  </a:cubicBezTo>
                  <a:cubicBezTo>
                    <a:pt x="5758" y="5660"/>
                    <a:pt x="5846" y="5701"/>
                    <a:pt x="5932" y="5701"/>
                  </a:cubicBezTo>
                  <a:cubicBezTo>
                    <a:pt x="6088" y="5701"/>
                    <a:pt x="6237" y="5565"/>
                    <a:pt x="6156" y="5387"/>
                  </a:cubicBezTo>
                  <a:cubicBezTo>
                    <a:pt x="4878" y="2981"/>
                    <a:pt x="2923" y="1151"/>
                    <a:pt x="442" y="23"/>
                  </a:cubicBezTo>
                  <a:cubicBezTo>
                    <a:pt x="407" y="7"/>
                    <a:pt x="374" y="0"/>
                    <a:pt x="34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6" name="Google Shape;2806;p27"/>
            <p:cNvSpPr/>
            <p:nvPr/>
          </p:nvSpPr>
          <p:spPr>
            <a:xfrm>
              <a:off x="3097497" y="1841920"/>
              <a:ext cx="135339" cy="308378"/>
            </a:xfrm>
            <a:custGeom>
              <a:avLst/>
              <a:gdLst/>
              <a:ahLst/>
              <a:cxnLst/>
              <a:rect l="l" t="t" r="r" b="b"/>
              <a:pathLst>
                <a:path w="7406" h="16875" extrusionOk="0">
                  <a:moveTo>
                    <a:pt x="328" y="1"/>
                  </a:moveTo>
                  <a:cubicBezTo>
                    <a:pt x="115" y="1"/>
                    <a:pt x="0" y="349"/>
                    <a:pt x="238" y="457"/>
                  </a:cubicBezTo>
                  <a:cubicBezTo>
                    <a:pt x="6027" y="3640"/>
                    <a:pt x="6929" y="10708"/>
                    <a:pt x="6854" y="16673"/>
                  </a:cubicBezTo>
                  <a:cubicBezTo>
                    <a:pt x="6854" y="16811"/>
                    <a:pt x="6954" y="16875"/>
                    <a:pt x="7063" y="16875"/>
                  </a:cubicBezTo>
                  <a:cubicBezTo>
                    <a:pt x="7191" y="16875"/>
                    <a:pt x="7330" y="16785"/>
                    <a:pt x="7330" y="16623"/>
                  </a:cubicBezTo>
                  <a:cubicBezTo>
                    <a:pt x="7405" y="10457"/>
                    <a:pt x="6378" y="3314"/>
                    <a:pt x="438" y="31"/>
                  </a:cubicBezTo>
                  <a:cubicBezTo>
                    <a:pt x="399" y="10"/>
                    <a:pt x="362" y="1"/>
                    <a:pt x="32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7" name="Google Shape;2807;p27"/>
            <p:cNvSpPr/>
            <p:nvPr/>
          </p:nvSpPr>
          <p:spPr>
            <a:xfrm>
              <a:off x="3214178" y="2171953"/>
              <a:ext cx="16684" cy="30372"/>
            </a:xfrm>
            <a:custGeom>
              <a:avLst/>
              <a:gdLst/>
              <a:ahLst/>
              <a:cxnLst/>
              <a:rect l="l" t="t" r="r" b="b"/>
              <a:pathLst>
                <a:path w="913" h="1662" extrusionOk="0">
                  <a:moveTo>
                    <a:pt x="644" y="0"/>
                  </a:moveTo>
                  <a:cubicBezTo>
                    <a:pt x="537" y="0"/>
                    <a:pt x="427" y="60"/>
                    <a:pt x="394" y="192"/>
                  </a:cubicBezTo>
                  <a:cubicBezTo>
                    <a:pt x="269" y="593"/>
                    <a:pt x="168" y="994"/>
                    <a:pt x="43" y="1395"/>
                  </a:cubicBezTo>
                  <a:cubicBezTo>
                    <a:pt x="1" y="1564"/>
                    <a:pt x="125" y="1661"/>
                    <a:pt x="259" y="1661"/>
                  </a:cubicBezTo>
                  <a:cubicBezTo>
                    <a:pt x="364" y="1661"/>
                    <a:pt x="475" y="1602"/>
                    <a:pt x="519" y="1470"/>
                  </a:cubicBezTo>
                  <a:cubicBezTo>
                    <a:pt x="619" y="1069"/>
                    <a:pt x="745" y="668"/>
                    <a:pt x="870" y="267"/>
                  </a:cubicBezTo>
                  <a:cubicBezTo>
                    <a:pt x="912" y="98"/>
                    <a:pt x="781" y="0"/>
                    <a:pt x="6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8" name="Google Shape;2808;p27"/>
            <p:cNvSpPr/>
            <p:nvPr/>
          </p:nvSpPr>
          <p:spPr>
            <a:xfrm>
              <a:off x="3241462" y="2182022"/>
              <a:ext cx="13669" cy="30372"/>
            </a:xfrm>
            <a:custGeom>
              <a:avLst/>
              <a:gdLst/>
              <a:ahLst/>
              <a:cxnLst/>
              <a:rect l="l" t="t" r="r" b="b"/>
              <a:pathLst>
                <a:path w="748" h="1662" extrusionOk="0">
                  <a:moveTo>
                    <a:pt x="484" y="1"/>
                  </a:moveTo>
                  <a:cubicBezTo>
                    <a:pt x="380" y="1"/>
                    <a:pt x="276" y="60"/>
                    <a:pt x="254" y="192"/>
                  </a:cubicBezTo>
                  <a:cubicBezTo>
                    <a:pt x="179" y="593"/>
                    <a:pt x="104" y="994"/>
                    <a:pt x="29" y="1395"/>
                  </a:cubicBezTo>
                  <a:cubicBezTo>
                    <a:pt x="1" y="1564"/>
                    <a:pt x="138" y="1662"/>
                    <a:pt x="274" y="1662"/>
                  </a:cubicBezTo>
                  <a:cubicBezTo>
                    <a:pt x="379" y="1662"/>
                    <a:pt x="483" y="1602"/>
                    <a:pt x="505" y="1470"/>
                  </a:cubicBezTo>
                  <a:cubicBezTo>
                    <a:pt x="580" y="1069"/>
                    <a:pt x="655" y="668"/>
                    <a:pt x="705" y="267"/>
                  </a:cubicBezTo>
                  <a:cubicBezTo>
                    <a:pt x="748" y="98"/>
                    <a:pt x="616" y="1"/>
                    <a:pt x="48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9" name="Google Shape;2809;p27"/>
            <p:cNvSpPr/>
            <p:nvPr/>
          </p:nvSpPr>
          <p:spPr>
            <a:xfrm>
              <a:off x="3249301" y="2285527"/>
              <a:ext cx="105936" cy="237127"/>
            </a:xfrm>
            <a:custGeom>
              <a:avLst/>
              <a:gdLst/>
              <a:ahLst/>
              <a:cxnLst/>
              <a:rect l="l" t="t" r="r" b="b"/>
              <a:pathLst>
                <a:path w="5797" h="12976" extrusionOk="0">
                  <a:moveTo>
                    <a:pt x="306" y="1"/>
                  </a:moveTo>
                  <a:cubicBezTo>
                    <a:pt x="205" y="1"/>
                    <a:pt x="112" y="60"/>
                    <a:pt x="101" y="192"/>
                  </a:cubicBezTo>
                  <a:cubicBezTo>
                    <a:pt x="1" y="2348"/>
                    <a:pt x="1" y="4528"/>
                    <a:pt x="76" y="6683"/>
                  </a:cubicBezTo>
                  <a:cubicBezTo>
                    <a:pt x="126" y="7912"/>
                    <a:pt x="201" y="9140"/>
                    <a:pt x="327" y="10343"/>
                  </a:cubicBezTo>
                  <a:cubicBezTo>
                    <a:pt x="377" y="11019"/>
                    <a:pt x="327" y="11871"/>
                    <a:pt x="753" y="12423"/>
                  </a:cubicBezTo>
                  <a:cubicBezTo>
                    <a:pt x="1033" y="12817"/>
                    <a:pt x="1412" y="12975"/>
                    <a:pt x="1808" y="12975"/>
                  </a:cubicBezTo>
                  <a:cubicBezTo>
                    <a:pt x="2368" y="12975"/>
                    <a:pt x="2963" y="12659"/>
                    <a:pt x="3359" y="12247"/>
                  </a:cubicBezTo>
                  <a:cubicBezTo>
                    <a:pt x="4562" y="10994"/>
                    <a:pt x="5264" y="9190"/>
                    <a:pt x="5740" y="7586"/>
                  </a:cubicBezTo>
                  <a:cubicBezTo>
                    <a:pt x="5796" y="7417"/>
                    <a:pt x="5671" y="7319"/>
                    <a:pt x="5537" y="7319"/>
                  </a:cubicBezTo>
                  <a:cubicBezTo>
                    <a:pt x="5432" y="7319"/>
                    <a:pt x="5322" y="7379"/>
                    <a:pt x="5289" y="7511"/>
                  </a:cubicBezTo>
                  <a:cubicBezTo>
                    <a:pt x="4888" y="8839"/>
                    <a:pt x="4312" y="10142"/>
                    <a:pt x="3510" y="11320"/>
                  </a:cubicBezTo>
                  <a:cubicBezTo>
                    <a:pt x="3334" y="11546"/>
                    <a:pt x="3134" y="11871"/>
                    <a:pt x="2883" y="12022"/>
                  </a:cubicBezTo>
                  <a:cubicBezTo>
                    <a:pt x="2760" y="12200"/>
                    <a:pt x="2618" y="12289"/>
                    <a:pt x="2458" y="12289"/>
                  </a:cubicBezTo>
                  <a:cubicBezTo>
                    <a:pt x="2258" y="12289"/>
                    <a:pt x="2031" y="12150"/>
                    <a:pt x="1780" y="11871"/>
                  </a:cubicBezTo>
                  <a:cubicBezTo>
                    <a:pt x="1721" y="11876"/>
                    <a:pt x="1664" y="11878"/>
                    <a:pt x="1611" y="11878"/>
                  </a:cubicBezTo>
                  <a:cubicBezTo>
                    <a:pt x="1077" y="11878"/>
                    <a:pt x="832" y="11653"/>
                    <a:pt x="878" y="11220"/>
                  </a:cubicBezTo>
                  <a:cubicBezTo>
                    <a:pt x="652" y="10643"/>
                    <a:pt x="728" y="9741"/>
                    <a:pt x="703" y="9165"/>
                  </a:cubicBezTo>
                  <a:cubicBezTo>
                    <a:pt x="477" y="6207"/>
                    <a:pt x="452" y="3225"/>
                    <a:pt x="577" y="267"/>
                  </a:cubicBezTo>
                  <a:cubicBezTo>
                    <a:pt x="577" y="98"/>
                    <a:pt x="435" y="1"/>
                    <a:pt x="30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0" name="Google Shape;2810;p27"/>
            <p:cNvSpPr/>
            <p:nvPr/>
          </p:nvSpPr>
          <p:spPr>
            <a:xfrm>
              <a:off x="3285484" y="2354238"/>
              <a:ext cx="12189" cy="96963"/>
            </a:xfrm>
            <a:custGeom>
              <a:avLst/>
              <a:gdLst/>
              <a:ahLst/>
              <a:cxnLst/>
              <a:rect l="l" t="t" r="r" b="b"/>
              <a:pathLst>
                <a:path w="667" h="5306" extrusionOk="0">
                  <a:moveTo>
                    <a:pt x="389" y="0"/>
                  </a:moveTo>
                  <a:cubicBezTo>
                    <a:pt x="285" y="0"/>
                    <a:pt x="187" y="60"/>
                    <a:pt x="176" y="192"/>
                  </a:cubicBezTo>
                  <a:cubicBezTo>
                    <a:pt x="26" y="1821"/>
                    <a:pt x="1" y="3475"/>
                    <a:pt x="76" y="5104"/>
                  </a:cubicBezTo>
                  <a:cubicBezTo>
                    <a:pt x="87" y="5242"/>
                    <a:pt x="188" y="5306"/>
                    <a:pt x="295" y="5306"/>
                  </a:cubicBezTo>
                  <a:cubicBezTo>
                    <a:pt x="420" y="5306"/>
                    <a:pt x="552" y="5217"/>
                    <a:pt x="552" y="5054"/>
                  </a:cubicBezTo>
                  <a:cubicBezTo>
                    <a:pt x="452" y="3450"/>
                    <a:pt x="502" y="1871"/>
                    <a:pt x="652" y="267"/>
                  </a:cubicBezTo>
                  <a:cubicBezTo>
                    <a:pt x="666" y="98"/>
                    <a:pt x="522" y="0"/>
                    <a:pt x="3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1" name="Google Shape;2811;p27"/>
            <p:cNvSpPr/>
            <p:nvPr/>
          </p:nvSpPr>
          <p:spPr>
            <a:xfrm>
              <a:off x="3288372" y="2302285"/>
              <a:ext cx="11641" cy="8772"/>
            </a:xfrm>
            <a:custGeom>
              <a:avLst/>
              <a:gdLst/>
              <a:ahLst/>
              <a:cxnLst/>
              <a:rect l="l" t="t" r="r" b="b"/>
              <a:pathLst>
                <a:path w="637" h="480" extrusionOk="0">
                  <a:moveTo>
                    <a:pt x="318" y="1"/>
                  </a:moveTo>
                  <a:cubicBezTo>
                    <a:pt x="310" y="1"/>
                    <a:pt x="302" y="1"/>
                    <a:pt x="294" y="2"/>
                  </a:cubicBezTo>
                  <a:cubicBezTo>
                    <a:pt x="1" y="26"/>
                    <a:pt x="41" y="479"/>
                    <a:pt x="321" y="479"/>
                  </a:cubicBezTo>
                  <a:cubicBezTo>
                    <a:pt x="329" y="479"/>
                    <a:pt x="336" y="479"/>
                    <a:pt x="344" y="478"/>
                  </a:cubicBezTo>
                  <a:cubicBezTo>
                    <a:pt x="637" y="429"/>
                    <a:pt x="597" y="1"/>
                    <a:pt x="31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2" name="Google Shape;2812;p27"/>
            <p:cNvSpPr/>
            <p:nvPr/>
          </p:nvSpPr>
          <p:spPr>
            <a:xfrm>
              <a:off x="3217998" y="1915328"/>
              <a:ext cx="67505" cy="242572"/>
            </a:xfrm>
            <a:custGeom>
              <a:avLst/>
              <a:gdLst/>
              <a:ahLst/>
              <a:cxnLst/>
              <a:rect l="l" t="t" r="r" b="b"/>
              <a:pathLst>
                <a:path w="3694" h="13274" extrusionOk="0">
                  <a:moveTo>
                    <a:pt x="325" y="1"/>
                  </a:moveTo>
                  <a:cubicBezTo>
                    <a:pt x="168" y="1"/>
                    <a:pt x="1" y="200"/>
                    <a:pt x="110" y="400"/>
                  </a:cubicBezTo>
                  <a:cubicBezTo>
                    <a:pt x="2340" y="4209"/>
                    <a:pt x="3218" y="8621"/>
                    <a:pt x="2641" y="13007"/>
                  </a:cubicBezTo>
                  <a:cubicBezTo>
                    <a:pt x="2613" y="13175"/>
                    <a:pt x="2751" y="13273"/>
                    <a:pt x="2886" y="13273"/>
                  </a:cubicBezTo>
                  <a:cubicBezTo>
                    <a:pt x="2991" y="13273"/>
                    <a:pt x="3095" y="13214"/>
                    <a:pt x="3117" y="13082"/>
                  </a:cubicBezTo>
                  <a:cubicBezTo>
                    <a:pt x="3694" y="8570"/>
                    <a:pt x="2766" y="4059"/>
                    <a:pt x="486" y="99"/>
                  </a:cubicBezTo>
                  <a:cubicBezTo>
                    <a:pt x="444" y="30"/>
                    <a:pt x="385" y="1"/>
                    <a:pt x="32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3" name="Google Shape;2813;p27"/>
            <p:cNvSpPr/>
            <p:nvPr/>
          </p:nvSpPr>
          <p:spPr>
            <a:xfrm>
              <a:off x="3282652" y="1970571"/>
              <a:ext cx="39947" cy="100618"/>
            </a:xfrm>
            <a:custGeom>
              <a:avLst/>
              <a:gdLst/>
              <a:ahLst/>
              <a:cxnLst/>
              <a:rect l="l" t="t" r="r" b="b"/>
              <a:pathLst>
                <a:path w="2186" h="5506" extrusionOk="0">
                  <a:moveTo>
                    <a:pt x="342" y="0"/>
                  </a:moveTo>
                  <a:cubicBezTo>
                    <a:pt x="173" y="0"/>
                    <a:pt x="1" y="199"/>
                    <a:pt x="131" y="384"/>
                  </a:cubicBezTo>
                  <a:cubicBezTo>
                    <a:pt x="1208" y="1788"/>
                    <a:pt x="1735" y="3467"/>
                    <a:pt x="1634" y="5247"/>
                  </a:cubicBezTo>
                  <a:cubicBezTo>
                    <a:pt x="1634" y="5405"/>
                    <a:pt x="1783" y="5505"/>
                    <a:pt x="1914" y="5505"/>
                  </a:cubicBezTo>
                  <a:cubicBezTo>
                    <a:pt x="2012" y="5505"/>
                    <a:pt x="2100" y="5450"/>
                    <a:pt x="2111" y="5322"/>
                  </a:cubicBezTo>
                  <a:cubicBezTo>
                    <a:pt x="2186" y="3392"/>
                    <a:pt x="1659" y="1613"/>
                    <a:pt x="507" y="84"/>
                  </a:cubicBezTo>
                  <a:cubicBezTo>
                    <a:pt x="461" y="25"/>
                    <a:pt x="401" y="0"/>
                    <a:pt x="34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4" name="Google Shape;2814;p27"/>
            <p:cNvSpPr/>
            <p:nvPr/>
          </p:nvSpPr>
          <p:spPr>
            <a:xfrm>
              <a:off x="3309442" y="2220306"/>
              <a:ext cx="11641" cy="8753"/>
            </a:xfrm>
            <a:custGeom>
              <a:avLst/>
              <a:gdLst/>
              <a:ahLst/>
              <a:cxnLst/>
              <a:rect l="l" t="t" r="r" b="b"/>
              <a:pathLst>
                <a:path w="637" h="479" extrusionOk="0">
                  <a:moveTo>
                    <a:pt x="318" y="1"/>
                  </a:moveTo>
                  <a:cubicBezTo>
                    <a:pt x="310" y="1"/>
                    <a:pt x="302" y="1"/>
                    <a:pt x="294" y="2"/>
                  </a:cubicBezTo>
                  <a:cubicBezTo>
                    <a:pt x="1" y="26"/>
                    <a:pt x="41" y="479"/>
                    <a:pt x="321" y="479"/>
                  </a:cubicBezTo>
                  <a:cubicBezTo>
                    <a:pt x="329" y="479"/>
                    <a:pt x="336" y="479"/>
                    <a:pt x="344" y="478"/>
                  </a:cubicBezTo>
                  <a:cubicBezTo>
                    <a:pt x="636" y="429"/>
                    <a:pt x="597" y="1"/>
                    <a:pt x="31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5" name="Google Shape;2815;p27"/>
            <p:cNvSpPr/>
            <p:nvPr/>
          </p:nvSpPr>
          <p:spPr>
            <a:xfrm>
              <a:off x="3017018" y="1909388"/>
              <a:ext cx="123753" cy="450040"/>
            </a:xfrm>
            <a:custGeom>
              <a:avLst/>
              <a:gdLst/>
              <a:ahLst/>
              <a:cxnLst/>
              <a:rect l="l" t="t" r="r" b="b"/>
              <a:pathLst>
                <a:path w="6772" h="24627" extrusionOk="0">
                  <a:moveTo>
                    <a:pt x="735" y="1"/>
                  </a:moveTo>
                  <a:cubicBezTo>
                    <a:pt x="574" y="1"/>
                    <a:pt x="398" y="62"/>
                    <a:pt x="205" y="199"/>
                  </a:cubicBezTo>
                  <a:cubicBezTo>
                    <a:pt x="0" y="342"/>
                    <a:pt x="148" y="620"/>
                    <a:pt x="345" y="620"/>
                  </a:cubicBezTo>
                  <a:cubicBezTo>
                    <a:pt x="389" y="620"/>
                    <a:pt x="436" y="606"/>
                    <a:pt x="481" y="575"/>
                  </a:cubicBezTo>
                  <a:cubicBezTo>
                    <a:pt x="551" y="524"/>
                    <a:pt x="618" y="500"/>
                    <a:pt x="683" y="500"/>
                  </a:cubicBezTo>
                  <a:cubicBezTo>
                    <a:pt x="1477" y="500"/>
                    <a:pt x="1885" y="4067"/>
                    <a:pt x="1885" y="4484"/>
                  </a:cubicBezTo>
                  <a:cubicBezTo>
                    <a:pt x="1885" y="5737"/>
                    <a:pt x="1559" y="6941"/>
                    <a:pt x="1484" y="8194"/>
                  </a:cubicBezTo>
                  <a:cubicBezTo>
                    <a:pt x="1383" y="9898"/>
                    <a:pt x="2010" y="11051"/>
                    <a:pt x="3363" y="12053"/>
                  </a:cubicBezTo>
                  <a:cubicBezTo>
                    <a:pt x="4241" y="12705"/>
                    <a:pt x="5093" y="13306"/>
                    <a:pt x="5569" y="14334"/>
                  </a:cubicBezTo>
                  <a:cubicBezTo>
                    <a:pt x="6070" y="15412"/>
                    <a:pt x="6145" y="16665"/>
                    <a:pt x="6070" y="17818"/>
                  </a:cubicBezTo>
                  <a:cubicBezTo>
                    <a:pt x="5970" y="20048"/>
                    <a:pt x="5393" y="22204"/>
                    <a:pt x="5920" y="24434"/>
                  </a:cubicBezTo>
                  <a:cubicBezTo>
                    <a:pt x="5943" y="24563"/>
                    <a:pt x="6060" y="24626"/>
                    <a:pt x="6169" y="24626"/>
                  </a:cubicBezTo>
                  <a:cubicBezTo>
                    <a:pt x="6295" y="24626"/>
                    <a:pt x="6411" y="24544"/>
                    <a:pt x="6371" y="24384"/>
                  </a:cubicBezTo>
                  <a:cubicBezTo>
                    <a:pt x="5744" y="21702"/>
                    <a:pt x="6772" y="19046"/>
                    <a:pt x="6521" y="16339"/>
                  </a:cubicBezTo>
                  <a:cubicBezTo>
                    <a:pt x="6446" y="15337"/>
                    <a:pt x="6195" y="14334"/>
                    <a:pt x="5644" y="13482"/>
                  </a:cubicBezTo>
                  <a:cubicBezTo>
                    <a:pt x="5068" y="12630"/>
                    <a:pt x="4165" y="12103"/>
                    <a:pt x="3363" y="11477"/>
                  </a:cubicBezTo>
                  <a:cubicBezTo>
                    <a:pt x="832" y="9472"/>
                    <a:pt x="2586" y="6088"/>
                    <a:pt x="2286" y="3357"/>
                  </a:cubicBezTo>
                  <a:cubicBezTo>
                    <a:pt x="2198" y="2703"/>
                    <a:pt x="1808" y="1"/>
                    <a:pt x="73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6" name="Google Shape;2816;p27"/>
            <p:cNvSpPr/>
            <p:nvPr/>
          </p:nvSpPr>
          <p:spPr>
            <a:xfrm>
              <a:off x="3011151" y="2085187"/>
              <a:ext cx="36695" cy="61383"/>
            </a:xfrm>
            <a:custGeom>
              <a:avLst/>
              <a:gdLst/>
              <a:ahLst/>
              <a:cxnLst/>
              <a:rect l="l" t="t" r="r" b="b"/>
              <a:pathLst>
                <a:path w="2008" h="3359" extrusionOk="0">
                  <a:moveTo>
                    <a:pt x="258" y="1"/>
                  </a:moveTo>
                  <a:cubicBezTo>
                    <a:pt x="132" y="1"/>
                    <a:pt x="0" y="90"/>
                    <a:pt x="0" y="253"/>
                  </a:cubicBezTo>
                  <a:cubicBezTo>
                    <a:pt x="50" y="1456"/>
                    <a:pt x="577" y="2534"/>
                    <a:pt x="1504" y="3311"/>
                  </a:cubicBezTo>
                  <a:cubicBezTo>
                    <a:pt x="1551" y="3344"/>
                    <a:pt x="1601" y="3358"/>
                    <a:pt x="1648" y="3358"/>
                  </a:cubicBezTo>
                  <a:cubicBezTo>
                    <a:pt x="1849" y="3358"/>
                    <a:pt x="2008" y="3097"/>
                    <a:pt x="1805" y="2935"/>
                  </a:cubicBezTo>
                  <a:cubicBezTo>
                    <a:pt x="978" y="2233"/>
                    <a:pt x="501" y="1280"/>
                    <a:pt x="476" y="203"/>
                  </a:cubicBezTo>
                  <a:cubicBezTo>
                    <a:pt x="465" y="65"/>
                    <a:pt x="364" y="1"/>
                    <a:pt x="25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7" name="Google Shape;2817;p27"/>
            <p:cNvSpPr/>
            <p:nvPr/>
          </p:nvSpPr>
          <p:spPr>
            <a:xfrm>
              <a:off x="3072791" y="2181784"/>
              <a:ext cx="11385" cy="8406"/>
            </a:xfrm>
            <a:custGeom>
              <a:avLst/>
              <a:gdLst/>
              <a:ahLst/>
              <a:cxnLst/>
              <a:rect l="l" t="t" r="r" b="b"/>
              <a:pathLst>
                <a:path w="623" h="460" extrusionOk="0">
                  <a:moveTo>
                    <a:pt x="329" y="1"/>
                  </a:moveTo>
                  <a:cubicBezTo>
                    <a:pt x="316" y="1"/>
                    <a:pt x="301" y="2"/>
                    <a:pt x="286" y="4"/>
                  </a:cubicBezTo>
                  <a:cubicBezTo>
                    <a:pt x="1" y="28"/>
                    <a:pt x="32" y="459"/>
                    <a:pt x="293" y="459"/>
                  </a:cubicBezTo>
                  <a:cubicBezTo>
                    <a:pt x="307" y="459"/>
                    <a:pt x="321" y="458"/>
                    <a:pt x="336" y="456"/>
                  </a:cubicBezTo>
                  <a:cubicBezTo>
                    <a:pt x="622" y="432"/>
                    <a:pt x="591" y="1"/>
                    <a:pt x="32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8" name="Google Shape;2818;p27"/>
            <p:cNvSpPr/>
            <p:nvPr/>
          </p:nvSpPr>
          <p:spPr>
            <a:xfrm>
              <a:off x="3077469" y="1931866"/>
              <a:ext cx="36749" cy="86803"/>
            </a:xfrm>
            <a:custGeom>
              <a:avLst/>
              <a:gdLst/>
              <a:ahLst/>
              <a:cxnLst/>
              <a:rect l="l" t="t" r="r" b="b"/>
              <a:pathLst>
                <a:path w="2011" h="4750" extrusionOk="0">
                  <a:moveTo>
                    <a:pt x="369" y="1"/>
                  </a:moveTo>
                  <a:cubicBezTo>
                    <a:pt x="165" y="1"/>
                    <a:pt x="1" y="279"/>
                    <a:pt x="206" y="422"/>
                  </a:cubicBezTo>
                  <a:cubicBezTo>
                    <a:pt x="1534" y="1350"/>
                    <a:pt x="1534" y="3004"/>
                    <a:pt x="1484" y="4482"/>
                  </a:cubicBezTo>
                  <a:cubicBezTo>
                    <a:pt x="1484" y="4651"/>
                    <a:pt x="1626" y="4749"/>
                    <a:pt x="1755" y="4749"/>
                  </a:cubicBezTo>
                  <a:cubicBezTo>
                    <a:pt x="1856" y="4749"/>
                    <a:pt x="1949" y="4689"/>
                    <a:pt x="1960" y="4558"/>
                  </a:cubicBezTo>
                  <a:cubicBezTo>
                    <a:pt x="2010" y="2903"/>
                    <a:pt x="1985" y="1099"/>
                    <a:pt x="506" y="46"/>
                  </a:cubicBezTo>
                  <a:cubicBezTo>
                    <a:pt x="461" y="14"/>
                    <a:pt x="414" y="1"/>
                    <a:pt x="36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9" name="Google Shape;2819;p27"/>
            <p:cNvSpPr/>
            <p:nvPr/>
          </p:nvSpPr>
          <p:spPr>
            <a:xfrm>
              <a:off x="3108389" y="2059091"/>
              <a:ext cx="11622" cy="8753"/>
            </a:xfrm>
            <a:custGeom>
              <a:avLst/>
              <a:gdLst/>
              <a:ahLst/>
              <a:cxnLst/>
              <a:rect l="l" t="t" r="r" b="b"/>
              <a:pathLst>
                <a:path w="636" h="479" extrusionOk="0">
                  <a:moveTo>
                    <a:pt x="317" y="1"/>
                  </a:moveTo>
                  <a:cubicBezTo>
                    <a:pt x="309" y="1"/>
                    <a:pt x="301" y="1"/>
                    <a:pt x="293" y="2"/>
                  </a:cubicBezTo>
                  <a:cubicBezTo>
                    <a:pt x="0" y="26"/>
                    <a:pt x="40" y="479"/>
                    <a:pt x="321" y="479"/>
                  </a:cubicBezTo>
                  <a:cubicBezTo>
                    <a:pt x="328" y="479"/>
                    <a:pt x="336" y="478"/>
                    <a:pt x="343" y="478"/>
                  </a:cubicBezTo>
                  <a:cubicBezTo>
                    <a:pt x="636" y="429"/>
                    <a:pt x="596" y="1"/>
                    <a:pt x="31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0" name="Google Shape;2820;p27"/>
            <p:cNvSpPr/>
            <p:nvPr/>
          </p:nvSpPr>
          <p:spPr>
            <a:xfrm>
              <a:off x="3086715" y="2268386"/>
              <a:ext cx="102153" cy="253336"/>
            </a:xfrm>
            <a:custGeom>
              <a:avLst/>
              <a:gdLst/>
              <a:ahLst/>
              <a:cxnLst/>
              <a:rect l="l" t="t" r="r" b="b"/>
              <a:pathLst>
                <a:path w="5590" h="13863" extrusionOk="0">
                  <a:moveTo>
                    <a:pt x="258" y="1"/>
                  </a:moveTo>
                  <a:cubicBezTo>
                    <a:pt x="133" y="1"/>
                    <a:pt x="0" y="90"/>
                    <a:pt x="0" y="253"/>
                  </a:cubicBezTo>
                  <a:cubicBezTo>
                    <a:pt x="176" y="3261"/>
                    <a:pt x="427" y="6293"/>
                    <a:pt x="752" y="9276"/>
                  </a:cubicBezTo>
                  <a:cubicBezTo>
                    <a:pt x="903" y="10529"/>
                    <a:pt x="953" y="13837"/>
                    <a:pt x="2883" y="13862"/>
                  </a:cubicBezTo>
                  <a:cubicBezTo>
                    <a:pt x="2889" y="13862"/>
                    <a:pt x="2896" y="13862"/>
                    <a:pt x="2902" y="13862"/>
                  </a:cubicBezTo>
                  <a:cubicBezTo>
                    <a:pt x="4714" y="13862"/>
                    <a:pt x="4989" y="10399"/>
                    <a:pt x="5163" y="9200"/>
                  </a:cubicBezTo>
                  <a:cubicBezTo>
                    <a:pt x="5589" y="6268"/>
                    <a:pt x="5589" y="3336"/>
                    <a:pt x="5264" y="403"/>
                  </a:cubicBezTo>
                  <a:cubicBezTo>
                    <a:pt x="5252" y="265"/>
                    <a:pt x="5146" y="201"/>
                    <a:pt x="5039" y="201"/>
                  </a:cubicBezTo>
                  <a:cubicBezTo>
                    <a:pt x="4912" y="201"/>
                    <a:pt x="4785" y="291"/>
                    <a:pt x="4813" y="453"/>
                  </a:cubicBezTo>
                  <a:cubicBezTo>
                    <a:pt x="5038" y="2659"/>
                    <a:pt x="5113" y="4890"/>
                    <a:pt x="4938" y="7120"/>
                  </a:cubicBezTo>
                  <a:cubicBezTo>
                    <a:pt x="4838" y="8148"/>
                    <a:pt x="4712" y="9200"/>
                    <a:pt x="4537" y="10228"/>
                  </a:cubicBezTo>
                  <a:cubicBezTo>
                    <a:pt x="4437" y="10704"/>
                    <a:pt x="4336" y="11155"/>
                    <a:pt x="4211" y="11631"/>
                  </a:cubicBezTo>
                  <a:cubicBezTo>
                    <a:pt x="4061" y="12120"/>
                    <a:pt x="3685" y="13299"/>
                    <a:pt x="2936" y="13299"/>
                  </a:cubicBezTo>
                  <a:cubicBezTo>
                    <a:pt x="2686" y="13299"/>
                    <a:pt x="2394" y="13167"/>
                    <a:pt x="2056" y="12834"/>
                  </a:cubicBezTo>
                  <a:cubicBezTo>
                    <a:pt x="1379" y="12158"/>
                    <a:pt x="1379" y="10579"/>
                    <a:pt x="1279" y="9677"/>
                  </a:cubicBezTo>
                  <a:cubicBezTo>
                    <a:pt x="1153" y="8624"/>
                    <a:pt x="1053" y="7571"/>
                    <a:pt x="953" y="6519"/>
                  </a:cubicBezTo>
                  <a:cubicBezTo>
                    <a:pt x="752" y="4413"/>
                    <a:pt x="602" y="2308"/>
                    <a:pt x="477" y="203"/>
                  </a:cubicBezTo>
                  <a:cubicBezTo>
                    <a:pt x="465" y="65"/>
                    <a:pt x="364" y="1"/>
                    <a:pt x="25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1" name="Google Shape;2821;p27"/>
            <p:cNvSpPr/>
            <p:nvPr/>
          </p:nvSpPr>
          <p:spPr>
            <a:xfrm>
              <a:off x="3136842" y="2405077"/>
              <a:ext cx="11714" cy="41355"/>
            </a:xfrm>
            <a:custGeom>
              <a:avLst/>
              <a:gdLst/>
              <a:ahLst/>
              <a:cxnLst/>
              <a:rect l="l" t="t" r="r" b="b"/>
              <a:pathLst>
                <a:path w="641" h="2263" extrusionOk="0">
                  <a:moveTo>
                    <a:pt x="369" y="0"/>
                  </a:moveTo>
                  <a:cubicBezTo>
                    <a:pt x="269" y="0"/>
                    <a:pt x="176" y="60"/>
                    <a:pt x="165" y="192"/>
                  </a:cubicBezTo>
                  <a:cubicBezTo>
                    <a:pt x="115" y="793"/>
                    <a:pt x="64" y="1395"/>
                    <a:pt x="14" y="1996"/>
                  </a:cubicBezTo>
                  <a:cubicBezTo>
                    <a:pt x="0" y="2165"/>
                    <a:pt x="144" y="2263"/>
                    <a:pt x="278" y="2263"/>
                  </a:cubicBezTo>
                  <a:cubicBezTo>
                    <a:pt x="382" y="2263"/>
                    <a:pt x="480" y="2203"/>
                    <a:pt x="491" y="2071"/>
                  </a:cubicBezTo>
                  <a:lnTo>
                    <a:pt x="641" y="267"/>
                  </a:lnTo>
                  <a:cubicBezTo>
                    <a:pt x="641" y="98"/>
                    <a:pt x="499" y="0"/>
                    <a:pt x="36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2" name="Google Shape;2822;p27"/>
            <p:cNvSpPr/>
            <p:nvPr/>
          </p:nvSpPr>
          <p:spPr>
            <a:xfrm>
              <a:off x="2893374" y="1972416"/>
              <a:ext cx="43127" cy="99375"/>
            </a:xfrm>
            <a:custGeom>
              <a:avLst/>
              <a:gdLst/>
              <a:ahLst/>
              <a:cxnLst/>
              <a:rect l="l" t="t" r="r" b="b"/>
              <a:pathLst>
                <a:path w="2360" h="5438" extrusionOk="0">
                  <a:moveTo>
                    <a:pt x="1656" y="1"/>
                  </a:moveTo>
                  <a:cubicBezTo>
                    <a:pt x="1512" y="1"/>
                    <a:pt x="1360" y="135"/>
                    <a:pt x="1407" y="309"/>
                  </a:cubicBezTo>
                  <a:cubicBezTo>
                    <a:pt x="1884" y="2063"/>
                    <a:pt x="355" y="3542"/>
                    <a:pt x="29" y="5171"/>
                  </a:cubicBezTo>
                  <a:cubicBezTo>
                    <a:pt x="1" y="5340"/>
                    <a:pt x="131" y="5437"/>
                    <a:pt x="263" y="5437"/>
                  </a:cubicBezTo>
                  <a:cubicBezTo>
                    <a:pt x="367" y="5437"/>
                    <a:pt x="472" y="5378"/>
                    <a:pt x="505" y="5246"/>
                  </a:cubicBezTo>
                  <a:cubicBezTo>
                    <a:pt x="856" y="3466"/>
                    <a:pt x="2360" y="2063"/>
                    <a:pt x="1859" y="158"/>
                  </a:cubicBezTo>
                  <a:cubicBezTo>
                    <a:pt x="1822" y="47"/>
                    <a:pt x="1740" y="1"/>
                    <a:pt x="165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3" name="Google Shape;2823;p27"/>
            <p:cNvSpPr/>
            <p:nvPr/>
          </p:nvSpPr>
          <p:spPr>
            <a:xfrm>
              <a:off x="2895731" y="2199474"/>
              <a:ext cx="104894" cy="274461"/>
            </a:xfrm>
            <a:custGeom>
              <a:avLst/>
              <a:gdLst/>
              <a:ahLst/>
              <a:cxnLst/>
              <a:rect l="l" t="t" r="r" b="b"/>
              <a:pathLst>
                <a:path w="5740" h="15019" extrusionOk="0">
                  <a:moveTo>
                    <a:pt x="2425" y="0"/>
                  </a:moveTo>
                  <a:cubicBezTo>
                    <a:pt x="2278" y="0"/>
                    <a:pt x="2107" y="137"/>
                    <a:pt x="2156" y="315"/>
                  </a:cubicBezTo>
                  <a:cubicBezTo>
                    <a:pt x="2607" y="1919"/>
                    <a:pt x="978" y="2996"/>
                    <a:pt x="426" y="4325"/>
                  </a:cubicBezTo>
                  <a:cubicBezTo>
                    <a:pt x="50" y="5227"/>
                    <a:pt x="0" y="6204"/>
                    <a:pt x="50" y="7157"/>
                  </a:cubicBezTo>
                  <a:cubicBezTo>
                    <a:pt x="101" y="8585"/>
                    <a:pt x="326" y="10014"/>
                    <a:pt x="577" y="11417"/>
                  </a:cubicBezTo>
                  <a:cubicBezTo>
                    <a:pt x="752" y="12420"/>
                    <a:pt x="877" y="13598"/>
                    <a:pt x="1554" y="14425"/>
                  </a:cubicBezTo>
                  <a:cubicBezTo>
                    <a:pt x="1920" y="14847"/>
                    <a:pt x="2284" y="15019"/>
                    <a:pt x="2627" y="15019"/>
                  </a:cubicBezTo>
                  <a:cubicBezTo>
                    <a:pt x="3363" y="15019"/>
                    <a:pt x="4002" y="14226"/>
                    <a:pt x="4361" y="13423"/>
                  </a:cubicBezTo>
                  <a:cubicBezTo>
                    <a:pt x="5414" y="11192"/>
                    <a:pt x="5740" y="8686"/>
                    <a:pt x="5439" y="6255"/>
                  </a:cubicBezTo>
                  <a:cubicBezTo>
                    <a:pt x="5416" y="6117"/>
                    <a:pt x="5309" y="6053"/>
                    <a:pt x="5202" y="6053"/>
                  </a:cubicBezTo>
                  <a:cubicBezTo>
                    <a:pt x="5075" y="6053"/>
                    <a:pt x="4949" y="6142"/>
                    <a:pt x="4963" y="6305"/>
                  </a:cubicBezTo>
                  <a:cubicBezTo>
                    <a:pt x="5213" y="8410"/>
                    <a:pt x="5013" y="10515"/>
                    <a:pt x="4261" y="12495"/>
                  </a:cubicBezTo>
                  <a:cubicBezTo>
                    <a:pt x="4086" y="12921"/>
                    <a:pt x="3835" y="13798"/>
                    <a:pt x="3484" y="14074"/>
                  </a:cubicBezTo>
                  <a:cubicBezTo>
                    <a:pt x="3033" y="14149"/>
                    <a:pt x="2557" y="14225"/>
                    <a:pt x="2106" y="14300"/>
                  </a:cubicBezTo>
                  <a:cubicBezTo>
                    <a:pt x="1805" y="13999"/>
                    <a:pt x="1579" y="13623"/>
                    <a:pt x="1429" y="13222"/>
                  </a:cubicBezTo>
                  <a:cubicBezTo>
                    <a:pt x="1053" y="12245"/>
                    <a:pt x="978" y="11016"/>
                    <a:pt x="827" y="9989"/>
                  </a:cubicBezTo>
                  <a:cubicBezTo>
                    <a:pt x="502" y="7884"/>
                    <a:pt x="75" y="5503"/>
                    <a:pt x="1379" y="3623"/>
                  </a:cubicBezTo>
                  <a:cubicBezTo>
                    <a:pt x="2131" y="2520"/>
                    <a:pt x="2983" y="1568"/>
                    <a:pt x="2607" y="139"/>
                  </a:cubicBezTo>
                  <a:cubicBezTo>
                    <a:pt x="2580" y="42"/>
                    <a:pt x="2506" y="0"/>
                    <a:pt x="242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4" name="Google Shape;2824;p27"/>
            <p:cNvSpPr/>
            <p:nvPr/>
          </p:nvSpPr>
          <p:spPr>
            <a:xfrm>
              <a:off x="2921133" y="2481957"/>
              <a:ext cx="58039" cy="28124"/>
            </a:xfrm>
            <a:custGeom>
              <a:avLst/>
              <a:gdLst/>
              <a:ahLst/>
              <a:cxnLst/>
              <a:rect l="l" t="t" r="r" b="b"/>
              <a:pathLst>
                <a:path w="3176" h="1539" extrusionOk="0">
                  <a:moveTo>
                    <a:pt x="2849" y="1"/>
                  </a:moveTo>
                  <a:cubicBezTo>
                    <a:pt x="2791" y="1"/>
                    <a:pt x="2735" y="28"/>
                    <a:pt x="2696" y="95"/>
                  </a:cubicBezTo>
                  <a:cubicBezTo>
                    <a:pt x="2445" y="496"/>
                    <a:pt x="2119" y="797"/>
                    <a:pt x="1693" y="972"/>
                  </a:cubicBezTo>
                  <a:cubicBezTo>
                    <a:pt x="1534" y="1032"/>
                    <a:pt x="1340" y="1076"/>
                    <a:pt x="1152" y="1076"/>
                  </a:cubicBezTo>
                  <a:cubicBezTo>
                    <a:pt x="866" y="1076"/>
                    <a:pt x="596" y="974"/>
                    <a:pt x="490" y="671"/>
                  </a:cubicBezTo>
                  <a:cubicBezTo>
                    <a:pt x="453" y="570"/>
                    <a:pt x="372" y="526"/>
                    <a:pt x="290" y="526"/>
                  </a:cubicBezTo>
                  <a:cubicBezTo>
                    <a:pt x="148" y="526"/>
                    <a:pt x="0" y="656"/>
                    <a:pt x="64" y="847"/>
                  </a:cubicBezTo>
                  <a:cubicBezTo>
                    <a:pt x="216" y="1324"/>
                    <a:pt x="687" y="1539"/>
                    <a:pt x="1153" y="1539"/>
                  </a:cubicBezTo>
                  <a:cubicBezTo>
                    <a:pt x="1225" y="1539"/>
                    <a:pt x="1297" y="1534"/>
                    <a:pt x="1367" y="1523"/>
                  </a:cubicBezTo>
                  <a:cubicBezTo>
                    <a:pt x="2069" y="1448"/>
                    <a:pt x="2670" y="997"/>
                    <a:pt x="3046" y="396"/>
                  </a:cubicBezTo>
                  <a:cubicBezTo>
                    <a:pt x="3175" y="212"/>
                    <a:pt x="3007" y="1"/>
                    <a:pt x="28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5" name="Google Shape;2825;p27"/>
            <p:cNvSpPr/>
            <p:nvPr/>
          </p:nvSpPr>
          <p:spPr>
            <a:xfrm>
              <a:off x="2993097" y="2440566"/>
              <a:ext cx="11385" cy="8388"/>
            </a:xfrm>
            <a:custGeom>
              <a:avLst/>
              <a:gdLst/>
              <a:ahLst/>
              <a:cxnLst/>
              <a:rect l="l" t="t" r="r" b="b"/>
              <a:pathLst>
                <a:path w="623" h="459" extrusionOk="0">
                  <a:moveTo>
                    <a:pt x="330" y="0"/>
                  </a:moveTo>
                  <a:cubicBezTo>
                    <a:pt x="316" y="0"/>
                    <a:pt x="301" y="1"/>
                    <a:pt x="286" y="4"/>
                  </a:cubicBezTo>
                  <a:cubicBezTo>
                    <a:pt x="1" y="28"/>
                    <a:pt x="32" y="459"/>
                    <a:pt x="293" y="459"/>
                  </a:cubicBezTo>
                  <a:cubicBezTo>
                    <a:pt x="307" y="459"/>
                    <a:pt x="321" y="458"/>
                    <a:pt x="336" y="455"/>
                  </a:cubicBezTo>
                  <a:cubicBezTo>
                    <a:pt x="622" y="431"/>
                    <a:pt x="591" y="0"/>
                    <a:pt x="33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6" name="Google Shape;2826;p27"/>
            <p:cNvSpPr/>
            <p:nvPr/>
          </p:nvSpPr>
          <p:spPr>
            <a:xfrm>
              <a:off x="2935789" y="2317854"/>
              <a:ext cx="14254" cy="74267"/>
            </a:xfrm>
            <a:custGeom>
              <a:avLst/>
              <a:gdLst/>
              <a:ahLst/>
              <a:cxnLst/>
              <a:rect l="l" t="t" r="r" b="b"/>
              <a:pathLst>
                <a:path w="780" h="4064" extrusionOk="0">
                  <a:moveTo>
                    <a:pt x="259" y="1"/>
                  </a:moveTo>
                  <a:cubicBezTo>
                    <a:pt x="134" y="1"/>
                    <a:pt x="0" y="90"/>
                    <a:pt x="14" y="253"/>
                  </a:cubicBezTo>
                  <a:cubicBezTo>
                    <a:pt x="39" y="1456"/>
                    <a:pt x="114" y="2659"/>
                    <a:pt x="289" y="3862"/>
                  </a:cubicBezTo>
                  <a:cubicBezTo>
                    <a:pt x="312" y="4000"/>
                    <a:pt x="420" y="4064"/>
                    <a:pt x="527" y="4064"/>
                  </a:cubicBezTo>
                  <a:cubicBezTo>
                    <a:pt x="653" y="4064"/>
                    <a:pt x="779" y="3974"/>
                    <a:pt x="766" y="3812"/>
                  </a:cubicBezTo>
                  <a:cubicBezTo>
                    <a:pt x="590" y="2609"/>
                    <a:pt x="490" y="1406"/>
                    <a:pt x="465" y="203"/>
                  </a:cubicBezTo>
                  <a:cubicBezTo>
                    <a:pt x="465" y="65"/>
                    <a:pt x="365" y="1"/>
                    <a:pt x="25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7" name="Google Shape;2827;p27"/>
            <p:cNvSpPr/>
            <p:nvPr/>
          </p:nvSpPr>
          <p:spPr>
            <a:xfrm>
              <a:off x="2971807" y="2158795"/>
              <a:ext cx="33405" cy="72841"/>
            </a:xfrm>
            <a:custGeom>
              <a:avLst/>
              <a:gdLst/>
              <a:ahLst/>
              <a:cxnLst/>
              <a:rect l="l" t="t" r="r" b="b"/>
              <a:pathLst>
                <a:path w="1828" h="3986" extrusionOk="0">
                  <a:moveTo>
                    <a:pt x="354" y="1"/>
                  </a:moveTo>
                  <a:cubicBezTo>
                    <a:pt x="179" y="1"/>
                    <a:pt x="0" y="194"/>
                    <a:pt x="148" y="360"/>
                  </a:cubicBezTo>
                  <a:cubicBezTo>
                    <a:pt x="975" y="1313"/>
                    <a:pt x="1351" y="2465"/>
                    <a:pt x="1176" y="3719"/>
                  </a:cubicBezTo>
                  <a:cubicBezTo>
                    <a:pt x="1162" y="3888"/>
                    <a:pt x="1298" y="3985"/>
                    <a:pt x="1429" y="3985"/>
                  </a:cubicBezTo>
                  <a:cubicBezTo>
                    <a:pt x="1531" y="3985"/>
                    <a:pt x="1630" y="3926"/>
                    <a:pt x="1652" y="3794"/>
                  </a:cubicBezTo>
                  <a:cubicBezTo>
                    <a:pt x="1827" y="2440"/>
                    <a:pt x="1426" y="1112"/>
                    <a:pt x="524" y="85"/>
                  </a:cubicBezTo>
                  <a:cubicBezTo>
                    <a:pt x="478" y="25"/>
                    <a:pt x="416" y="1"/>
                    <a:pt x="35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8" name="Google Shape;2828;p27"/>
            <p:cNvSpPr/>
            <p:nvPr/>
          </p:nvSpPr>
          <p:spPr>
            <a:xfrm>
              <a:off x="2933760" y="2108194"/>
              <a:ext cx="17233" cy="17269"/>
            </a:xfrm>
            <a:custGeom>
              <a:avLst/>
              <a:gdLst/>
              <a:ahLst/>
              <a:cxnLst/>
              <a:rect l="l" t="t" r="r" b="b"/>
              <a:pathLst>
                <a:path w="943" h="945" extrusionOk="0">
                  <a:moveTo>
                    <a:pt x="620" y="1"/>
                  </a:moveTo>
                  <a:cubicBezTo>
                    <a:pt x="536" y="1"/>
                    <a:pt x="451" y="37"/>
                    <a:pt x="400" y="122"/>
                  </a:cubicBezTo>
                  <a:cubicBezTo>
                    <a:pt x="300" y="297"/>
                    <a:pt x="200" y="473"/>
                    <a:pt x="100" y="623"/>
                  </a:cubicBezTo>
                  <a:cubicBezTo>
                    <a:pt x="0" y="806"/>
                    <a:pt x="153" y="944"/>
                    <a:pt x="319" y="944"/>
                  </a:cubicBezTo>
                  <a:cubicBezTo>
                    <a:pt x="404" y="944"/>
                    <a:pt x="492" y="908"/>
                    <a:pt x="551" y="823"/>
                  </a:cubicBezTo>
                  <a:lnTo>
                    <a:pt x="827" y="322"/>
                  </a:lnTo>
                  <a:cubicBezTo>
                    <a:pt x="943" y="140"/>
                    <a:pt x="784" y="1"/>
                    <a:pt x="62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9" name="Google Shape;2829;p27"/>
            <p:cNvSpPr/>
            <p:nvPr/>
          </p:nvSpPr>
          <p:spPr>
            <a:xfrm>
              <a:off x="2787639" y="2117258"/>
              <a:ext cx="94368" cy="248000"/>
            </a:xfrm>
            <a:custGeom>
              <a:avLst/>
              <a:gdLst/>
              <a:ahLst/>
              <a:cxnLst/>
              <a:rect l="l" t="t" r="r" b="b"/>
              <a:pathLst>
                <a:path w="5164" h="13571" extrusionOk="0">
                  <a:moveTo>
                    <a:pt x="4065" y="0"/>
                  </a:moveTo>
                  <a:cubicBezTo>
                    <a:pt x="3935" y="0"/>
                    <a:pt x="3808" y="89"/>
                    <a:pt x="3835" y="252"/>
                  </a:cubicBezTo>
                  <a:cubicBezTo>
                    <a:pt x="3910" y="754"/>
                    <a:pt x="4061" y="1205"/>
                    <a:pt x="4261" y="1681"/>
                  </a:cubicBezTo>
                  <a:cubicBezTo>
                    <a:pt x="4662" y="2683"/>
                    <a:pt x="4612" y="3435"/>
                    <a:pt x="3985" y="4337"/>
                  </a:cubicBezTo>
                  <a:cubicBezTo>
                    <a:pt x="3234" y="5390"/>
                    <a:pt x="2356" y="6343"/>
                    <a:pt x="1680" y="7445"/>
                  </a:cubicBezTo>
                  <a:cubicBezTo>
                    <a:pt x="577" y="9300"/>
                    <a:pt x="126" y="11531"/>
                    <a:pt x="1304" y="13460"/>
                  </a:cubicBezTo>
                  <a:cubicBezTo>
                    <a:pt x="1346" y="13538"/>
                    <a:pt x="1407" y="13570"/>
                    <a:pt x="1468" y="13570"/>
                  </a:cubicBezTo>
                  <a:cubicBezTo>
                    <a:pt x="1624" y="13570"/>
                    <a:pt x="1788" y="13364"/>
                    <a:pt x="1680" y="13185"/>
                  </a:cubicBezTo>
                  <a:cubicBezTo>
                    <a:pt x="0" y="10428"/>
                    <a:pt x="2056" y="7546"/>
                    <a:pt x="3760" y="5390"/>
                  </a:cubicBezTo>
                  <a:cubicBezTo>
                    <a:pt x="4286" y="4713"/>
                    <a:pt x="4988" y="4012"/>
                    <a:pt x="5063" y="3134"/>
                  </a:cubicBezTo>
                  <a:cubicBezTo>
                    <a:pt x="5163" y="2107"/>
                    <a:pt x="4437" y="1205"/>
                    <a:pt x="4311" y="202"/>
                  </a:cubicBezTo>
                  <a:cubicBezTo>
                    <a:pt x="4288" y="64"/>
                    <a:pt x="4176" y="0"/>
                    <a:pt x="406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0" name="Google Shape;2830;p27"/>
            <p:cNvSpPr/>
            <p:nvPr/>
          </p:nvSpPr>
          <p:spPr>
            <a:xfrm>
              <a:off x="2761069" y="2291485"/>
              <a:ext cx="14491" cy="42689"/>
            </a:xfrm>
            <a:custGeom>
              <a:avLst/>
              <a:gdLst/>
              <a:ahLst/>
              <a:cxnLst/>
              <a:rect l="l" t="t" r="r" b="b"/>
              <a:pathLst>
                <a:path w="793" h="2336" extrusionOk="0">
                  <a:moveTo>
                    <a:pt x="322" y="1"/>
                  </a:moveTo>
                  <a:cubicBezTo>
                    <a:pt x="222" y="1"/>
                    <a:pt x="123" y="60"/>
                    <a:pt x="101" y="192"/>
                  </a:cubicBezTo>
                  <a:cubicBezTo>
                    <a:pt x="1" y="869"/>
                    <a:pt x="51" y="1545"/>
                    <a:pt x="277" y="2197"/>
                  </a:cubicBezTo>
                  <a:cubicBezTo>
                    <a:pt x="312" y="2295"/>
                    <a:pt x="392" y="2336"/>
                    <a:pt x="475" y="2336"/>
                  </a:cubicBezTo>
                  <a:cubicBezTo>
                    <a:pt x="627" y="2336"/>
                    <a:pt x="792" y="2200"/>
                    <a:pt x="728" y="2022"/>
                  </a:cubicBezTo>
                  <a:cubicBezTo>
                    <a:pt x="527" y="1445"/>
                    <a:pt x="477" y="869"/>
                    <a:pt x="552" y="267"/>
                  </a:cubicBezTo>
                  <a:cubicBezTo>
                    <a:pt x="580" y="98"/>
                    <a:pt x="450" y="1"/>
                    <a:pt x="3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1" name="Google Shape;2831;p27"/>
            <p:cNvSpPr/>
            <p:nvPr/>
          </p:nvSpPr>
          <p:spPr>
            <a:xfrm>
              <a:off x="2818980" y="2418801"/>
              <a:ext cx="9704" cy="21673"/>
            </a:xfrm>
            <a:custGeom>
              <a:avLst/>
              <a:gdLst/>
              <a:ahLst/>
              <a:cxnLst/>
              <a:rect l="l" t="t" r="r" b="b"/>
              <a:pathLst>
                <a:path w="531" h="1186" extrusionOk="0">
                  <a:moveTo>
                    <a:pt x="268" y="1"/>
                  </a:moveTo>
                  <a:cubicBezTo>
                    <a:pt x="169" y="1"/>
                    <a:pt x="76" y="61"/>
                    <a:pt x="65" y="192"/>
                  </a:cubicBezTo>
                  <a:cubicBezTo>
                    <a:pt x="40" y="443"/>
                    <a:pt x="40" y="669"/>
                    <a:pt x="15" y="919"/>
                  </a:cubicBezTo>
                  <a:cubicBezTo>
                    <a:pt x="1" y="1088"/>
                    <a:pt x="145" y="1186"/>
                    <a:pt x="278" y="1186"/>
                  </a:cubicBezTo>
                  <a:cubicBezTo>
                    <a:pt x="382" y="1186"/>
                    <a:pt x="480" y="1126"/>
                    <a:pt x="491" y="994"/>
                  </a:cubicBezTo>
                  <a:cubicBezTo>
                    <a:pt x="491" y="744"/>
                    <a:pt x="516" y="518"/>
                    <a:pt x="516" y="268"/>
                  </a:cubicBezTo>
                  <a:cubicBezTo>
                    <a:pt x="530" y="99"/>
                    <a:pt x="394" y="1"/>
                    <a:pt x="2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2" name="Google Shape;2832;p27"/>
            <p:cNvSpPr/>
            <p:nvPr/>
          </p:nvSpPr>
          <p:spPr>
            <a:xfrm>
              <a:off x="2834293" y="2421104"/>
              <a:ext cx="12043" cy="23958"/>
            </a:xfrm>
            <a:custGeom>
              <a:avLst/>
              <a:gdLst/>
              <a:ahLst/>
              <a:cxnLst/>
              <a:rect l="l" t="t" r="r" b="b"/>
              <a:pathLst>
                <a:path w="659" h="1311" extrusionOk="0">
                  <a:moveTo>
                    <a:pt x="400" y="0"/>
                  </a:moveTo>
                  <a:cubicBezTo>
                    <a:pt x="300" y="0"/>
                    <a:pt x="201" y="60"/>
                    <a:pt x="179" y="192"/>
                  </a:cubicBezTo>
                  <a:cubicBezTo>
                    <a:pt x="129" y="493"/>
                    <a:pt x="79" y="768"/>
                    <a:pt x="29" y="1044"/>
                  </a:cubicBezTo>
                  <a:cubicBezTo>
                    <a:pt x="1" y="1213"/>
                    <a:pt x="131" y="1311"/>
                    <a:pt x="259" y="1311"/>
                  </a:cubicBezTo>
                  <a:cubicBezTo>
                    <a:pt x="359" y="1311"/>
                    <a:pt x="458" y="1251"/>
                    <a:pt x="480" y="1119"/>
                  </a:cubicBezTo>
                  <a:cubicBezTo>
                    <a:pt x="530" y="843"/>
                    <a:pt x="580" y="568"/>
                    <a:pt x="630" y="267"/>
                  </a:cubicBezTo>
                  <a:cubicBezTo>
                    <a:pt x="659" y="98"/>
                    <a:pt x="529" y="0"/>
                    <a:pt x="40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3" name="Google Shape;2833;p27"/>
            <p:cNvSpPr/>
            <p:nvPr/>
          </p:nvSpPr>
          <p:spPr>
            <a:xfrm>
              <a:off x="2808709" y="1936069"/>
              <a:ext cx="40368" cy="75966"/>
            </a:xfrm>
            <a:custGeom>
              <a:avLst/>
              <a:gdLst/>
              <a:ahLst/>
              <a:cxnLst/>
              <a:rect l="l" t="t" r="r" b="b"/>
              <a:pathLst>
                <a:path w="2209" h="4157" extrusionOk="0">
                  <a:moveTo>
                    <a:pt x="1940" y="1"/>
                  </a:moveTo>
                  <a:cubicBezTo>
                    <a:pt x="1838" y="1"/>
                    <a:pt x="1741" y="60"/>
                    <a:pt x="1730" y="192"/>
                  </a:cubicBezTo>
                  <a:cubicBezTo>
                    <a:pt x="1579" y="1521"/>
                    <a:pt x="1028" y="2749"/>
                    <a:pt x="151" y="3776"/>
                  </a:cubicBezTo>
                  <a:cubicBezTo>
                    <a:pt x="0" y="3945"/>
                    <a:pt x="174" y="4157"/>
                    <a:pt x="355" y="4157"/>
                  </a:cubicBezTo>
                  <a:cubicBezTo>
                    <a:pt x="415" y="4157"/>
                    <a:pt x="477" y="4133"/>
                    <a:pt x="527" y="4077"/>
                  </a:cubicBezTo>
                  <a:cubicBezTo>
                    <a:pt x="1454" y="2974"/>
                    <a:pt x="2030" y="1671"/>
                    <a:pt x="2181" y="267"/>
                  </a:cubicBezTo>
                  <a:cubicBezTo>
                    <a:pt x="2209" y="99"/>
                    <a:pt x="2071" y="1"/>
                    <a:pt x="194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4" name="Google Shape;2834;p27"/>
            <p:cNvSpPr/>
            <p:nvPr/>
          </p:nvSpPr>
          <p:spPr>
            <a:xfrm>
              <a:off x="3379377" y="2056789"/>
              <a:ext cx="79255" cy="462923"/>
            </a:xfrm>
            <a:custGeom>
              <a:avLst/>
              <a:gdLst/>
              <a:ahLst/>
              <a:cxnLst/>
              <a:rect l="l" t="t" r="r" b="b"/>
              <a:pathLst>
                <a:path w="4337" h="25332" extrusionOk="0">
                  <a:moveTo>
                    <a:pt x="1643" y="1"/>
                  </a:moveTo>
                  <a:cubicBezTo>
                    <a:pt x="1517" y="1"/>
                    <a:pt x="1391" y="90"/>
                    <a:pt x="1404" y="253"/>
                  </a:cubicBezTo>
                  <a:cubicBezTo>
                    <a:pt x="1755" y="4163"/>
                    <a:pt x="1" y="8198"/>
                    <a:pt x="1304" y="12007"/>
                  </a:cubicBezTo>
                  <a:cubicBezTo>
                    <a:pt x="2006" y="14088"/>
                    <a:pt x="3234" y="15767"/>
                    <a:pt x="3559" y="18022"/>
                  </a:cubicBezTo>
                  <a:cubicBezTo>
                    <a:pt x="3910" y="20353"/>
                    <a:pt x="3660" y="22734"/>
                    <a:pt x="3434" y="25065"/>
                  </a:cubicBezTo>
                  <a:cubicBezTo>
                    <a:pt x="3406" y="25234"/>
                    <a:pt x="3544" y="25332"/>
                    <a:pt x="3675" y="25332"/>
                  </a:cubicBezTo>
                  <a:cubicBezTo>
                    <a:pt x="3777" y="25332"/>
                    <a:pt x="3874" y="25272"/>
                    <a:pt x="3885" y="25140"/>
                  </a:cubicBezTo>
                  <a:cubicBezTo>
                    <a:pt x="4111" y="22985"/>
                    <a:pt x="4336" y="20779"/>
                    <a:pt x="4111" y="18599"/>
                  </a:cubicBezTo>
                  <a:cubicBezTo>
                    <a:pt x="3910" y="16494"/>
                    <a:pt x="3108" y="14789"/>
                    <a:pt x="2181" y="12910"/>
                  </a:cubicBezTo>
                  <a:cubicBezTo>
                    <a:pt x="226" y="8850"/>
                    <a:pt x="2256" y="4464"/>
                    <a:pt x="1880" y="203"/>
                  </a:cubicBezTo>
                  <a:cubicBezTo>
                    <a:pt x="1857" y="65"/>
                    <a:pt x="1750" y="1"/>
                    <a:pt x="164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5" name="Google Shape;2835;p27"/>
            <p:cNvSpPr/>
            <p:nvPr/>
          </p:nvSpPr>
          <p:spPr>
            <a:xfrm>
              <a:off x="3388076" y="2441717"/>
              <a:ext cx="115493" cy="264556"/>
            </a:xfrm>
            <a:custGeom>
              <a:avLst/>
              <a:gdLst/>
              <a:ahLst/>
              <a:cxnLst/>
              <a:rect l="l" t="t" r="r" b="b"/>
              <a:pathLst>
                <a:path w="6320" h="14477" extrusionOk="0">
                  <a:moveTo>
                    <a:pt x="389" y="0"/>
                  </a:moveTo>
                  <a:cubicBezTo>
                    <a:pt x="285" y="0"/>
                    <a:pt x="187" y="60"/>
                    <a:pt x="176" y="192"/>
                  </a:cubicBezTo>
                  <a:cubicBezTo>
                    <a:pt x="1" y="2748"/>
                    <a:pt x="51" y="5329"/>
                    <a:pt x="226" y="7886"/>
                  </a:cubicBezTo>
                  <a:cubicBezTo>
                    <a:pt x="327" y="9189"/>
                    <a:pt x="427" y="10517"/>
                    <a:pt x="627" y="11821"/>
                  </a:cubicBezTo>
                  <a:cubicBezTo>
                    <a:pt x="728" y="12548"/>
                    <a:pt x="878" y="13324"/>
                    <a:pt x="1404" y="13876"/>
                  </a:cubicBezTo>
                  <a:cubicBezTo>
                    <a:pt x="1793" y="14293"/>
                    <a:pt x="2228" y="14477"/>
                    <a:pt x="2648" y="14477"/>
                  </a:cubicBezTo>
                  <a:cubicBezTo>
                    <a:pt x="3341" y="14477"/>
                    <a:pt x="3994" y="13979"/>
                    <a:pt x="4337" y="13199"/>
                  </a:cubicBezTo>
                  <a:cubicBezTo>
                    <a:pt x="5339" y="10944"/>
                    <a:pt x="5840" y="8312"/>
                    <a:pt x="6292" y="5906"/>
                  </a:cubicBezTo>
                  <a:cubicBezTo>
                    <a:pt x="6320" y="5737"/>
                    <a:pt x="6190" y="5639"/>
                    <a:pt x="6062" y="5639"/>
                  </a:cubicBezTo>
                  <a:cubicBezTo>
                    <a:pt x="5961" y="5639"/>
                    <a:pt x="5862" y="5699"/>
                    <a:pt x="5840" y="5831"/>
                  </a:cubicBezTo>
                  <a:cubicBezTo>
                    <a:pt x="5464" y="7660"/>
                    <a:pt x="5038" y="9490"/>
                    <a:pt x="4487" y="11269"/>
                  </a:cubicBezTo>
                  <a:cubicBezTo>
                    <a:pt x="4236" y="12046"/>
                    <a:pt x="3911" y="13901"/>
                    <a:pt x="2858" y="14026"/>
                  </a:cubicBezTo>
                  <a:cubicBezTo>
                    <a:pt x="2802" y="14032"/>
                    <a:pt x="2749" y="14035"/>
                    <a:pt x="2696" y="14035"/>
                  </a:cubicBezTo>
                  <a:cubicBezTo>
                    <a:pt x="1431" y="14035"/>
                    <a:pt x="1150" y="12334"/>
                    <a:pt x="1053" y="11420"/>
                  </a:cubicBezTo>
                  <a:cubicBezTo>
                    <a:pt x="602" y="7735"/>
                    <a:pt x="377" y="3976"/>
                    <a:pt x="652" y="267"/>
                  </a:cubicBezTo>
                  <a:cubicBezTo>
                    <a:pt x="666" y="98"/>
                    <a:pt x="522" y="0"/>
                    <a:pt x="38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6" name="Google Shape;2836;p27"/>
            <p:cNvSpPr/>
            <p:nvPr/>
          </p:nvSpPr>
          <p:spPr>
            <a:xfrm>
              <a:off x="3436631" y="2560134"/>
              <a:ext cx="10087" cy="79310"/>
            </a:xfrm>
            <a:custGeom>
              <a:avLst/>
              <a:gdLst/>
              <a:ahLst/>
              <a:cxnLst/>
              <a:rect l="l" t="t" r="r" b="b"/>
              <a:pathLst>
                <a:path w="552" h="4340" extrusionOk="0">
                  <a:moveTo>
                    <a:pt x="268" y="1"/>
                  </a:moveTo>
                  <a:cubicBezTo>
                    <a:pt x="140" y="1"/>
                    <a:pt x="0" y="90"/>
                    <a:pt x="0" y="253"/>
                  </a:cubicBezTo>
                  <a:cubicBezTo>
                    <a:pt x="25" y="1556"/>
                    <a:pt x="51" y="2834"/>
                    <a:pt x="76" y="4138"/>
                  </a:cubicBezTo>
                  <a:cubicBezTo>
                    <a:pt x="76" y="4276"/>
                    <a:pt x="176" y="4340"/>
                    <a:pt x="284" y="4340"/>
                  </a:cubicBezTo>
                  <a:cubicBezTo>
                    <a:pt x="412" y="4340"/>
                    <a:pt x="552" y="4250"/>
                    <a:pt x="552" y="4088"/>
                  </a:cubicBezTo>
                  <a:cubicBezTo>
                    <a:pt x="527" y="2784"/>
                    <a:pt x="502" y="1506"/>
                    <a:pt x="477" y="203"/>
                  </a:cubicBezTo>
                  <a:cubicBezTo>
                    <a:pt x="477" y="65"/>
                    <a:pt x="376" y="1"/>
                    <a:pt x="26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7" name="Google Shape;2837;p27"/>
            <p:cNvSpPr/>
            <p:nvPr/>
          </p:nvSpPr>
          <p:spPr>
            <a:xfrm>
              <a:off x="3434182" y="2262958"/>
              <a:ext cx="36859" cy="76149"/>
            </a:xfrm>
            <a:custGeom>
              <a:avLst/>
              <a:gdLst/>
              <a:ahLst/>
              <a:cxnLst/>
              <a:rect l="l" t="t" r="r" b="b"/>
              <a:pathLst>
                <a:path w="2017" h="4167" extrusionOk="0">
                  <a:moveTo>
                    <a:pt x="325" y="1"/>
                  </a:moveTo>
                  <a:cubicBezTo>
                    <a:pt x="167" y="1"/>
                    <a:pt x="1" y="200"/>
                    <a:pt x="109" y="400"/>
                  </a:cubicBezTo>
                  <a:cubicBezTo>
                    <a:pt x="786" y="1502"/>
                    <a:pt x="1262" y="2705"/>
                    <a:pt x="1513" y="3984"/>
                  </a:cubicBezTo>
                  <a:cubicBezTo>
                    <a:pt x="1536" y="4109"/>
                    <a:pt x="1647" y="4167"/>
                    <a:pt x="1756" y="4167"/>
                  </a:cubicBezTo>
                  <a:cubicBezTo>
                    <a:pt x="1887" y="4167"/>
                    <a:pt x="2016" y="4084"/>
                    <a:pt x="1989" y="3933"/>
                  </a:cubicBezTo>
                  <a:cubicBezTo>
                    <a:pt x="1713" y="2555"/>
                    <a:pt x="1212" y="1302"/>
                    <a:pt x="485" y="99"/>
                  </a:cubicBezTo>
                  <a:cubicBezTo>
                    <a:pt x="444" y="30"/>
                    <a:pt x="385" y="1"/>
                    <a:pt x="32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8" name="Google Shape;2838;p27"/>
            <p:cNvSpPr/>
            <p:nvPr/>
          </p:nvSpPr>
          <p:spPr>
            <a:xfrm>
              <a:off x="3433743" y="2140978"/>
              <a:ext cx="20906" cy="35525"/>
            </a:xfrm>
            <a:custGeom>
              <a:avLst/>
              <a:gdLst/>
              <a:ahLst/>
              <a:cxnLst/>
              <a:rect l="l" t="t" r="r" b="b"/>
              <a:pathLst>
                <a:path w="1144" h="1944" extrusionOk="0">
                  <a:moveTo>
                    <a:pt x="820" y="0"/>
                  </a:moveTo>
                  <a:cubicBezTo>
                    <a:pt x="742" y="0"/>
                    <a:pt x="668" y="39"/>
                    <a:pt x="635" y="132"/>
                  </a:cubicBezTo>
                  <a:cubicBezTo>
                    <a:pt x="459" y="633"/>
                    <a:pt x="259" y="1135"/>
                    <a:pt x="83" y="1611"/>
                  </a:cubicBezTo>
                  <a:cubicBezTo>
                    <a:pt x="0" y="1794"/>
                    <a:pt x="170" y="1943"/>
                    <a:pt x="324" y="1943"/>
                  </a:cubicBezTo>
                  <a:cubicBezTo>
                    <a:pt x="402" y="1943"/>
                    <a:pt x="475" y="1904"/>
                    <a:pt x="509" y="1811"/>
                  </a:cubicBezTo>
                  <a:lnTo>
                    <a:pt x="1061" y="333"/>
                  </a:lnTo>
                  <a:cubicBezTo>
                    <a:pt x="1144" y="150"/>
                    <a:pt x="974" y="0"/>
                    <a:pt x="82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9" name="Google Shape;2839;p27"/>
            <p:cNvSpPr/>
            <p:nvPr/>
          </p:nvSpPr>
          <p:spPr>
            <a:xfrm>
              <a:off x="3458560" y="2149549"/>
              <a:ext cx="18494" cy="36749"/>
            </a:xfrm>
            <a:custGeom>
              <a:avLst/>
              <a:gdLst/>
              <a:ahLst/>
              <a:cxnLst/>
              <a:rect l="l" t="t" r="r" b="b"/>
              <a:pathLst>
                <a:path w="1012" h="2011" extrusionOk="0">
                  <a:moveTo>
                    <a:pt x="713" y="1"/>
                  </a:moveTo>
                  <a:cubicBezTo>
                    <a:pt x="631" y="1"/>
                    <a:pt x="549" y="42"/>
                    <a:pt x="505" y="139"/>
                  </a:cubicBezTo>
                  <a:cubicBezTo>
                    <a:pt x="254" y="641"/>
                    <a:pt x="104" y="1192"/>
                    <a:pt x="29" y="1743"/>
                  </a:cubicBezTo>
                  <a:cubicBezTo>
                    <a:pt x="0" y="1912"/>
                    <a:pt x="138" y="2010"/>
                    <a:pt x="269" y="2010"/>
                  </a:cubicBezTo>
                  <a:cubicBezTo>
                    <a:pt x="371" y="2010"/>
                    <a:pt x="469" y="1950"/>
                    <a:pt x="480" y="1819"/>
                  </a:cubicBezTo>
                  <a:cubicBezTo>
                    <a:pt x="555" y="1292"/>
                    <a:pt x="705" y="791"/>
                    <a:pt x="931" y="315"/>
                  </a:cubicBezTo>
                  <a:cubicBezTo>
                    <a:pt x="1012" y="137"/>
                    <a:pt x="863" y="1"/>
                    <a:pt x="71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0" name="Google Shape;2840;p27"/>
            <p:cNvSpPr/>
            <p:nvPr/>
          </p:nvSpPr>
          <p:spPr>
            <a:xfrm>
              <a:off x="3543279" y="2286788"/>
              <a:ext cx="17086" cy="54311"/>
            </a:xfrm>
            <a:custGeom>
              <a:avLst/>
              <a:gdLst/>
              <a:ahLst/>
              <a:cxnLst/>
              <a:rect l="l" t="t" r="r" b="b"/>
              <a:pathLst>
                <a:path w="935" h="2972" extrusionOk="0">
                  <a:moveTo>
                    <a:pt x="658" y="0"/>
                  </a:moveTo>
                  <a:cubicBezTo>
                    <a:pt x="553" y="0"/>
                    <a:pt x="452" y="54"/>
                    <a:pt x="430" y="173"/>
                  </a:cubicBezTo>
                  <a:cubicBezTo>
                    <a:pt x="305" y="1025"/>
                    <a:pt x="154" y="1878"/>
                    <a:pt x="29" y="2705"/>
                  </a:cubicBezTo>
                  <a:cubicBezTo>
                    <a:pt x="1" y="2874"/>
                    <a:pt x="131" y="2971"/>
                    <a:pt x="259" y="2971"/>
                  </a:cubicBezTo>
                  <a:cubicBezTo>
                    <a:pt x="359" y="2971"/>
                    <a:pt x="458" y="2912"/>
                    <a:pt x="480" y="2780"/>
                  </a:cubicBezTo>
                  <a:cubicBezTo>
                    <a:pt x="631" y="1953"/>
                    <a:pt x="756" y="1101"/>
                    <a:pt x="906" y="248"/>
                  </a:cubicBezTo>
                  <a:cubicBezTo>
                    <a:pt x="935" y="92"/>
                    <a:pt x="794" y="0"/>
                    <a:pt x="65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1" name="Google Shape;2841;p27"/>
            <p:cNvSpPr/>
            <p:nvPr/>
          </p:nvSpPr>
          <p:spPr>
            <a:xfrm>
              <a:off x="3285302" y="3166035"/>
              <a:ext cx="11385" cy="8406"/>
            </a:xfrm>
            <a:custGeom>
              <a:avLst/>
              <a:gdLst/>
              <a:ahLst/>
              <a:cxnLst/>
              <a:rect l="l" t="t" r="r" b="b"/>
              <a:pathLst>
                <a:path w="623" h="460" extrusionOk="0">
                  <a:moveTo>
                    <a:pt x="330" y="1"/>
                  </a:moveTo>
                  <a:cubicBezTo>
                    <a:pt x="316" y="1"/>
                    <a:pt x="301" y="2"/>
                    <a:pt x="286" y="4"/>
                  </a:cubicBezTo>
                  <a:cubicBezTo>
                    <a:pt x="1" y="28"/>
                    <a:pt x="32" y="459"/>
                    <a:pt x="293" y="459"/>
                  </a:cubicBezTo>
                  <a:cubicBezTo>
                    <a:pt x="307" y="459"/>
                    <a:pt x="322" y="458"/>
                    <a:pt x="337" y="456"/>
                  </a:cubicBezTo>
                  <a:cubicBezTo>
                    <a:pt x="622" y="432"/>
                    <a:pt x="591" y="1"/>
                    <a:pt x="33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2" name="Google Shape;2842;p27"/>
            <p:cNvSpPr/>
            <p:nvPr/>
          </p:nvSpPr>
          <p:spPr>
            <a:xfrm>
              <a:off x="3238446" y="3170201"/>
              <a:ext cx="11641" cy="8772"/>
            </a:xfrm>
            <a:custGeom>
              <a:avLst/>
              <a:gdLst/>
              <a:ahLst/>
              <a:cxnLst/>
              <a:rect l="l" t="t" r="r" b="b"/>
              <a:pathLst>
                <a:path w="637" h="480" extrusionOk="0">
                  <a:moveTo>
                    <a:pt x="318" y="1"/>
                  </a:moveTo>
                  <a:cubicBezTo>
                    <a:pt x="310" y="1"/>
                    <a:pt x="302" y="1"/>
                    <a:pt x="294" y="2"/>
                  </a:cubicBezTo>
                  <a:cubicBezTo>
                    <a:pt x="1" y="26"/>
                    <a:pt x="41" y="479"/>
                    <a:pt x="321" y="479"/>
                  </a:cubicBezTo>
                  <a:cubicBezTo>
                    <a:pt x="329" y="479"/>
                    <a:pt x="336" y="479"/>
                    <a:pt x="344" y="478"/>
                  </a:cubicBezTo>
                  <a:cubicBezTo>
                    <a:pt x="637" y="429"/>
                    <a:pt x="597" y="1"/>
                    <a:pt x="31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3" name="Google Shape;2843;p27"/>
            <p:cNvSpPr/>
            <p:nvPr/>
          </p:nvSpPr>
          <p:spPr>
            <a:xfrm>
              <a:off x="3431349" y="3524374"/>
              <a:ext cx="57692" cy="28124"/>
            </a:xfrm>
            <a:custGeom>
              <a:avLst/>
              <a:gdLst/>
              <a:ahLst/>
              <a:cxnLst/>
              <a:rect l="l" t="t" r="r" b="b"/>
              <a:pathLst>
                <a:path w="3157" h="1539" extrusionOk="0">
                  <a:moveTo>
                    <a:pt x="2835" y="0"/>
                  </a:moveTo>
                  <a:cubicBezTo>
                    <a:pt x="2776" y="0"/>
                    <a:pt x="2717" y="28"/>
                    <a:pt x="2670" y="95"/>
                  </a:cubicBezTo>
                  <a:cubicBezTo>
                    <a:pt x="2445" y="496"/>
                    <a:pt x="2119" y="797"/>
                    <a:pt x="1693" y="947"/>
                  </a:cubicBezTo>
                  <a:cubicBezTo>
                    <a:pt x="1525" y="1010"/>
                    <a:pt x="1314" y="1059"/>
                    <a:pt x="1114" y="1059"/>
                  </a:cubicBezTo>
                  <a:cubicBezTo>
                    <a:pt x="835" y="1059"/>
                    <a:pt x="577" y="963"/>
                    <a:pt x="490" y="671"/>
                  </a:cubicBezTo>
                  <a:cubicBezTo>
                    <a:pt x="453" y="561"/>
                    <a:pt x="373" y="515"/>
                    <a:pt x="291" y="515"/>
                  </a:cubicBezTo>
                  <a:cubicBezTo>
                    <a:pt x="149" y="515"/>
                    <a:pt x="0" y="656"/>
                    <a:pt x="64" y="847"/>
                  </a:cubicBezTo>
                  <a:cubicBezTo>
                    <a:pt x="216" y="1324"/>
                    <a:pt x="687" y="1539"/>
                    <a:pt x="1153" y="1539"/>
                  </a:cubicBezTo>
                  <a:cubicBezTo>
                    <a:pt x="1225" y="1539"/>
                    <a:pt x="1297" y="1533"/>
                    <a:pt x="1367" y="1523"/>
                  </a:cubicBezTo>
                  <a:cubicBezTo>
                    <a:pt x="2069" y="1423"/>
                    <a:pt x="2670" y="972"/>
                    <a:pt x="3046" y="396"/>
                  </a:cubicBezTo>
                  <a:cubicBezTo>
                    <a:pt x="3157" y="212"/>
                    <a:pt x="2997" y="0"/>
                    <a:pt x="28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p27"/>
            <p:cNvSpPr/>
            <p:nvPr/>
          </p:nvSpPr>
          <p:spPr>
            <a:xfrm>
              <a:off x="3357083" y="3647451"/>
              <a:ext cx="11641" cy="8753"/>
            </a:xfrm>
            <a:custGeom>
              <a:avLst/>
              <a:gdLst/>
              <a:ahLst/>
              <a:cxnLst/>
              <a:rect l="l" t="t" r="r" b="b"/>
              <a:pathLst>
                <a:path w="637" h="479" extrusionOk="0">
                  <a:moveTo>
                    <a:pt x="316" y="0"/>
                  </a:moveTo>
                  <a:cubicBezTo>
                    <a:pt x="309" y="0"/>
                    <a:pt x="301" y="1"/>
                    <a:pt x="293" y="1"/>
                  </a:cubicBezTo>
                  <a:cubicBezTo>
                    <a:pt x="1" y="50"/>
                    <a:pt x="40" y="479"/>
                    <a:pt x="320" y="479"/>
                  </a:cubicBezTo>
                  <a:cubicBezTo>
                    <a:pt x="327" y="479"/>
                    <a:pt x="335" y="478"/>
                    <a:pt x="343" y="478"/>
                  </a:cubicBezTo>
                  <a:cubicBezTo>
                    <a:pt x="636" y="453"/>
                    <a:pt x="596" y="0"/>
                    <a:pt x="31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p27"/>
            <p:cNvSpPr/>
            <p:nvPr/>
          </p:nvSpPr>
          <p:spPr>
            <a:xfrm>
              <a:off x="3589147" y="3278294"/>
              <a:ext cx="14254" cy="74723"/>
            </a:xfrm>
            <a:custGeom>
              <a:avLst/>
              <a:gdLst/>
              <a:ahLst/>
              <a:cxnLst/>
              <a:rect l="l" t="t" r="r" b="b"/>
              <a:pathLst>
                <a:path w="780" h="4089" extrusionOk="0">
                  <a:moveTo>
                    <a:pt x="258" y="0"/>
                  </a:moveTo>
                  <a:cubicBezTo>
                    <a:pt x="133" y="0"/>
                    <a:pt x="0" y="90"/>
                    <a:pt x="0" y="252"/>
                  </a:cubicBezTo>
                  <a:cubicBezTo>
                    <a:pt x="25" y="1455"/>
                    <a:pt x="126" y="2684"/>
                    <a:pt x="276" y="3887"/>
                  </a:cubicBezTo>
                  <a:cubicBezTo>
                    <a:pt x="299" y="4024"/>
                    <a:pt x="412" y="4089"/>
                    <a:pt x="522" y="4089"/>
                  </a:cubicBezTo>
                  <a:cubicBezTo>
                    <a:pt x="652" y="4089"/>
                    <a:pt x="779" y="3999"/>
                    <a:pt x="752" y="3836"/>
                  </a:cubicBezTo>
                  <a:cubicBezTo>
                    <a:pt x="577" y="2633"/>
                    <a:pt x="477" y="1405"/>
                    <a:pt x="477" y="202"/>
                  </a:cubicBezTo>
                  <a:cubicBezTo>
                    <a:pt x="465" y="64"/>
                    <a:pt x="364" y="0"/>
                    <a:pt x="25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6" name="Google Shape;2846;p27"/>
            <p:cNvSpPr/>
            <p:nvPr/>
          </p:nvSpPr>
          <p:spPr>
            <a:xfrm>
              <a:off x="3246469" y="3319867"/>
              <a:ext cx="87424" cy="125507"/>
            </a:xfrm>
            <a:custGeom>
              <a:avLst/>
              <a:gdLst/>
              <a:ahLst/>
              <a:cxnLst/>
              <a:rect l="l" t="t" r="r" b="b"/>
              <a:pathLst>
                <a:path w="4784" h="6868" extrusionOk="0">
                  <a:moveTo>
                    <a:pt x="332" y="1"/>
                  </a:moveTo>
                  <a:cubicBezTo>
                    <a:pt x="141" y="1"/>
                    <a:pt x="0" y="273"/>
                    <a:pt x="181" y="434"/>
                  </a:cubicBezTo>
                  <a:cubicBezTo>
                    <a:pt x="2236" y="2013"/>
                    <a:pt x="3639" y="4168"/>
                    <a:pt x="4291" y="6674"/>
                  </a:cubicBezTo>
                  <a:cubicBezTo>
                    <a:pt x="4325" y="6809"/>
                    <a:pt x="4433" y="6868"/>
                    <a:pt x="4536" y="6868"/>
                  </a:cubicBezTo>
                  <a:cubicBezTo>
                    <a:pt x="4664" y="6868"/>
                    <a:pt x="4784" y="6777"/>
                    <a:pt x="4742" y="6624"/>
                  </a:cubicBezTo>
                  <a:cubicBezTo>
                    <a:pt x="4091" y="3993"/>
                    <a:pt x="2612" y="1712"/>
                    <a:pt x="482" y="58"/>
                  </a:cubicBezTo>
                  <a:cubicBezTo>
                    <a:pt x="431" y="18"/>
                    <a:pt x="380" y="1"/>
                    <a:pt x="33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7" name="Google Shape;2847;p27"/>
            <p:cNvSpPr/>
            <p:nvPr/>
          </p:nvSpPr>
          <p:spPr>
            <a:xfrm>
              <a:off x="3260302" y="3229940"/>
              <a:ext cx="14473" cy="42689"/>
            </a:xfrm>
            <a:custGeom>
              <a:avLst/>
              <a:gdLst/>
              <a:ahLst/>
              <a:cxnLst/>
              <a:rect l="l" t="t" r="r" b="b"/>
              <a:pathLst>
                <a:path w="792" h="2336" extrusionOk="0">
                  <a:moveTo>
                    <a:pt x="324" y="0"/>
                  </a:moveTo>
                  <a:cubicBezTo>
                    <a:pt x="222" y="0"/>
                    <a:pt x="122" y="60"/>
                    <a:pt x="101" y="192"/>
                  </a:cubicBezTo>
                  <a:cubicBezTo>
                    <a:pt x="0" y="868"/>
                    <a:pt x="50" y="1545"/>
                    <a:pt x="276" y="2197"/>
                  </a:cubicBezTo>
                  <a:cubicBezTo>
                    <a:pt x="311" y="2294"/>
                    <a:pt x="391" y="2335"/>
                    <a:pt x="475" y="2335"/>
                  </a:cubicBezTo>
                  <a:cubicBezTo>
                    <a:pt x="627" y="2335"/>
                    <a:pt x="792" y="2199"/>
                    <a:pt x="727" y="2021"/>
                  </a:cubicBezTo>
                  <a:cubicBezTo>
                    <a:pt x="527" y="1445"/>
                    <a:pt x="476" y="868"/>
                    <a:pt x="577" y="267"/>
                  </a:cubicBezTo>
                  <a:cubicBezTo>
                    <a:pt x="591" y="98"/>
                    <a:pt x="455" y="0"/>
                    <a:pt x="32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8" name="Google Shape;2848;p27"/>
            <p:cNvSpPr/>
            <p:nvPr/>
          </p:nvSpPr>
          <p:spPr>
            <a:xfrm>
              <a:off x="3188594" y="3281492"/>
              <a:ext cx="34685" cy="70484"/>
            </a:xfrm>
            <a:custGeom>
              <a:avLst/>
              <a:gdLst/>
              <a:ahLst/>
              <a:cxnLst/>
              <a:rect l="l" t="t" r="r" b="b"/>
              <a:pathLst>
                <a:path w="1898" h="3857" extrusionOk="0">
                  <a:moveTo>
                    <a:pt x="249" y="1"/>
                  </a:moveTo>
                  <a:cubicBezTo>
                    <a:pt x="127" y="1"/>
                    <a:pt x="1" y="90"/>
                    <a:pt x="14" y="253"/>
                  </a:cubicBezTo>
                  <a:cubicBezTo>
                    <a:pt x="115" y="1556"/>
                    <a:pt x="566" y="2734"/>
                    <a:pt x="1393" y="3762"/>
                  </a:cubicBezTo>
                  <a:cubicBezTo>
                    <a:pt x="1440" y="3829"/>
                    <a:pt x="1501" y="3856"/>
                    <a:pt x="1563" y="3856"/>
                  </a:cubicBezTo>
                  <a:cubicBezTo>
                    <a:pt x="1730" y="3856"/>
                    <a:pt x="1897" y="3651"/>
                    <a:pt x="1769" y="3486"/>
                  </a:cubicBezTo>
                  <a:cubicBezTo>
                    <a:pt x="992" y="2534"/>
                    <a:pt x="566" y="1431"/>
                    <a:pt x="466" y="203"/>
                  </a:cubicBezTo>
                  <a:cubicBezTo>
                    <a:pt x="454" y="65"/>
                    <a:pt x="353" y="1"/>
                    <a:pt x="2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9" name="Google Shape;2849;p27"/>
            <p:cNvSpPr/>
            <p:nvPr/>
          </p:nvSpPr>
          <p:spPr>
            <a:xfrm>
              <a:off x="3117763" y="3229976"/>
              <a:ext cx="28965" cy="103158"/>
            </a:xfrm>
            <a:custGeom>
              <a:avLst/>
              <a:gdLst/>
              <a:ahLst/>
              <a:cxnLst/>
              <a:rect l="l" t="t" r="r" b="b"/>
              <a:pathLst>
                <a:path w="1585" h="5645" extrusionOk="0">
                  <a:moveTo>
                    <a:pt x="298" y="1"/>
                  </a:moveTo>
                  <a:cubicBezTo>
                    <a:pt x="149" y="1"/>
                    <a:pt x="0" y="137"/>
                    <a:pt x="81" y="315"/>
                  </a:cubicBezTo>
                  <a:cubicBezTo>
                    <a:pt x="808" y="1919"/>
                    <a:pt x="1108" y="3623"/>
                    <a:pt x="958" y="5378"/>
                  </a:cubicBezTo>
                  <a:cubicBezTo>
                    <a:pt x="944" y="5547"/>
                    <a:pt x="1088" y="5644"/>
                    <a:pt x="1221" y="5644"/>
                  </a:cubicBezTo>
                  <a:cubicBezTo>
                    <a:pt x="1326" y="5644"/>
                    <a:pt x="1423" y="5585"/>
                    <a:pt x="1434" y="5453"/>
                  </a:cubicBezTo>
                  <a:cubicBezTo>
                    <a:pt x="1585" y="3598"/>
                    <a:pt x="1284" y="1819"/>
                    <a:pt x="507" y="140"/>
                  </a:cubicBezTo>
                  <a:cubicBezTo>
                    <a:pt x="463" y="42"/>
                    <a:pt x="380" y="1"/>
                    <a:pt x="298"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0" name="Google Shape;2850;p27"/>
            <p:cNvSpPr/>
            <p:nvPr/>
          </p:nvSpPr>
          <p:spPr>
            <a:xfrm>
              <a:off x="3594995" y="3052278"/>
              <a:ext cx="28983" cy="103597"/>
            </a:xfrm>
            <a:custGeom>
              <a:avLst/>
              <a:gdLst/>
              <a:ahLst/>
              <a:cxnLst/>
              <a:rect l="l" t="t" r="r" b="b"/>
              <a:pathLst>
                <a:path w="1586" h="5669" extrusionOk="0">
                  <a:moveTo>
                    <a:pt x="299" y="0"/>
                  </a:moveTo>
                  <a:cubicBezTo>
                    <a:pt x="149" y="0"/>
                    <a:pt x="0" y="137"/>
                    <a:pt x="81" y="315"/>
                  </a:cubicBezTo>
                  <a:cubicBezTo>
                    <a:pt x="808" y="1944"/>
                    <a:pt x="1134" y="3623"/>
                    <a:pt x="984" y="5402"/>
                  </a:cubicBezTo>
                  <a:cubicBezTo>
                    <a:pt x="970" y="5571"/>
                    <a:pt x="1106" y="5669"/>
                    <a:pt x="1232" y="5669"/>
                  </a:cubicBezTo>
                  <a:cubicBezTo>
                    <a:pt x="1331" y="5669"/>
                    <a:pt x="1424" y="5609"/>
                    <a:pt x="1435" y="5478"/>
                  </a:cubicBezTo>
                  <a:cubicBezTo>
                    <a:pt x="1585" y="3623"/>
                    <a:pt x="1284" y="1843"/>
                    <a:pt x="507" y="139"/>
                  </a:cubicBezTo>
                  <a:cubicBezTo>
                    <a:pt x="463" y="41"/>
                    <a:pt x="381" y="0"/>
                    <a:pt x="299"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1" name="Google Shape;2851;p27"/>
            <p:cNvSpPr/>
            <p:nvPr/>
          </p:nvSpPr>
          <p:spPr>
            <a:xfrm>
              <a:off x="3182308" y="3221113"/>
              <a:ext cx="16502" cy="30152"/>
            </a:xfrm>
            <a:custGeom>
              <a:avLst/>
              <a:gdLst/>
              <a:ahLst/>
              <a:cxnLst/>
              <a:rect l="l" t="t" r="r" b="b"/>
              <a:pathLst>
                <a:path w="903" h="1650" extrusionOk="0">
                  <a:moveTo>
                    <a:pt x="644" y="0"/>
                  </a:moveTo>
                  <a:cubicBezTo>
                    <a:pt x="544" y="0"/>
                    <a:pt x="441" y="54"/>
                    <a:pt x="409" y="173"/>
                  </a:cubicBezTo>
                  <a:lnTo>
                    <a:pt x="58" y="1401"/>
                  </a:lnTo>
                  <a:cubicBezTo>
                    <a:pt x="1" y="1558"/>
                    <a:pt x="129" y="1650"/>
                    <a:pt x="265" y="1650"/>
                  </a:cubicBezTo>
                  <a:cubicBezTo>
                    <a:pt x="369" y="1650"/>
                    <a:pt x="476" y="1596"/>
                    <a:pt x="509" y="1477"/>
                  </a:cubicBezTo>
                  <a:cubicBezTo>
                    <a:pt x="634" y="1076"/>
                    <a:pt x="759" y="650"/>
                    <a:pt x="860" y="249"/>
                  </a:cubicBezTo>
                  <a:cubicBezTo>
                    <a:pt x="902" y="92"/>
                    <a:pt x="776" y="0"/>
                    <a:pt x="64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2" name="Google Shape;2852;p27"/>
            <p:cNvSpPr/>
            <p:nvPr/>
          </p:nvSpPr>
          <p:spPr>
            <a:xfrm>
              <a:off x="3209866" y="3231310"/>
              <a:ext cx="13413" cy="30372"/>
            </a:xfrm>
            <a:custGeom>
              <a:avLst/>
              <a:gdLst/>
              <a:ahLst/>
              <a:cxnLst/>
              <a:rect l="l" t="t" r="r" b="b"/>
              <a:pathLst>
                <a:path w="734" h="1662" extrusionOk="0">
                  <a:moveTo>
                    <a:pt x="471" y="0"/>
                  </a:moveTo>
                  <a:cubicBezTo>
                    <a:pt x="367" y="0"/>
                    <a:pt x="262" y="60"/>
                    <a:pt x="229" y="192"/>
                  </a:cubicBezTo>
                  <a:cubicBezTo>
                    <a:pt x="179" y="593"/>
                    <a:pt x="104" y="994"/>
                    <a:pt x="28" y="1395"/>
                  </a:cubicBezTo>
                  <a:cubicBezTo>
                    <a:pt x="0" y="1564"/>
                    <a:pt x="130" y="1662"/>
                    <a:pt x="258" y="1662"/>
                  </a:cubicBezTo>
                  <a:cubicBezTo>
                    <a:pt x="358" y="1662"/>
                    <a:pt x="458" y="1602"/>
                    <a:pt x="480" y="1470"/>
                  </a:cubicBezTo>
                  <a:cubicBezTo>
                    <a:pt x="555" y="1069"/>
                    <a:pt x="630" y="668"/>
                    <a:pt x="705" y="267"/>
                  </a:cubicBezTo>
                  <a:cubicBezTo>
                    <a:pt x="733" y="98"/>
                    <a:pt x="603" y="0"/>
                    <a:pt x="47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3" name="Google Shape;2853;p27"/>
            <p:cNvSpPr/>
            <p:nvPr/>
          </p:nvSpPr>
          <p:spPr>
            <a:xfrm>
              <a:off x="3049162" y="3281071"/>
              <a:ext cx="10983" cy="23939"/>
            </a:xfrm>
            <a:custGeom>
              <a:avLst/>
              <a:gdLst/>
              <a:ahLst/>
              <a:cxnLst/>
              <a:rect l="l" t="t" r="r" b="b"/>
              <a:pathLst>
                <a:path w="601" h="1310" extrusionOk="0">
                  <a:moveTo>
                    <a:pt x="299" y="1"/>
                  </a:moveTo>
                  <a:cubicBezTo>
                    <a:pt x="222" y="1"/>
                    <a:pt x="152" y="44"/>
                    <a:pt x="126" y="151"/>
                  </a:cubicBezTo>
                  <a:cubicBezTo>
                    <a:pt x="25" y="476"/>
                    <a:pt x="0" y="802"/>
                    <a:pt x="101" y="1153"/>
                  </a:cubicBezTo>
                  <a:cubicBezTo>
                    <a:pt x="128" y="1263"/>
                    <a:pt x="205" y="1309"/>
                    <a:pt x="289" y="1309"/>
                  </a:cubicBezTo>
                  <a:cubicBezTo>
                    <a:pt x="435" y="1309"/>
                    <a:pt x="599" y="1169"/>
                    <a:pt x="552" y="978"/>
                  </a:cubicBezTo>
                  <a:cubicBezTo>
                    <a:pt x="476" y="777"/>
                    <a:pt x="476" y="552"/>
                    <a:pt x="552" y="326"/>
                  </a:cubicBezTo>
                  <a:cubicBezTo>
                    <a:pt x="600" y="148"/>
                    <a:pt x="439" y="1"/>
                    <a:pt x="29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4" name="Google Shape;2854;p27"/>
            <p:cNvSpPr/>
            <p:nvPr/>
          </p:nvSpPr>
          <p:spPr>
            <a:xfrm>
              <a:off x="3066321" y="3283794"/>
              <a:ext cx="11038" cy="25712"/>
            </a:xfrm>
            <a:custGeom>
              <a:avLst/>
              <a:gdLst/>
              <a:ahLst/>
              <a:cxnLst/>
              <a:rect l="l" t="t" r="r" b="b"/>
              <a:pathLst>
                <a:path w="604" h="1407" extrusionOk="0">
                  <a:moveTo>
                    <a:pt x="253" y="0"/>
                  </a:moveTo>
                  <a:cubicBezTo>
                    <a:pt x="126" y="0"/>
                    <a:pt x="0" y="89"/>
                    <a:pt x="14" y="252"/>
                  </a:cubicBezTo>
                  <a:lnTo>
                    <a:pt x="114" y="1205"/>
                  </a:lnTo>
                  <a:cubicBezTo>
                    <a:pt x="125" y="1343"/>
                    <a:pt x="232" y="1407"/>
                    <a:pt x="341" y="1407"/>
                  </a:cubicBezTo>
                  <a:cubicBezTo>
                    <a:pt x="470" y="1407"/>
                    <a:pt x="604" y="1317"/>
                    <a:pt x="590" y="1154"/>
                  </a:cubicBezTo>
                  <a:lnTo>
                    <a:pt x="490" y="202"/>
                  </a:lnTo>
                  <a:cubicBezTo>
                    <a:pt x="467" y="64"/>
                    <a:pt x="360" y="0"/>
                    <a:pt x="253"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5" name="Google Shape;2855;p27"/>
            <p:cNvSpPr/>
            <p:nvPr/>
          </p:nvSpPr>
          <p:spPr>
            <a:xfrm>
              <a:off x="3242576" y="3397387"/>
              <a:ext cx="11641" cy="8753"/>
            </a:xfrm>
            <a:custGeom>
              <a:avLst/>
              <a:gdLst/>
              <a:ahLst/>
              <a:cxnLst/>
              <a:rect l="l" t="t" r="r" b="b"/>
              <a:pathLst>
                <a:path w="637" h="479" extrusionOk="0">
                  <a:moveTo>
                    <a:pt x="317" y="0"/>
                  </a:moveTo>
                  <a:cubicBezTo>
                    <a:pt x="310" y="0"/>
                    <a:pt x="302" y="0"/>
                    <a:pt x="294" y="1"/>
                  </a:cubicBezTo>
                  <a:cubicBezTo>
                    <a:pt x="1" y="26"/>
                    <a:pt x="41" y="478"/>
                    <a:pt x="321" y="478"/>
                  </a:cubicBezTo>
                  <a:cubicBezTo>
                    <a:pt x="328" y="478"/>
                    <a:pt x="336" y="478"/>
                    <a:pt x="344" y="477"/>
                  </a:cubicBezTo>
                  <a:cubicBezTo>
                    <a:pt x="636" y="429"/>
                    <a:pt x="597" y="0"/>
                    <a:pt x="31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56" name="Google Shape;2856;p27"/>
            <p:cNvGrpSpPr/>
            <p:nvPr/>
          </p:nvGrpSpPr>
          <p:grpSpPr>
            <a:xfrm flipH="1">
              <a:off x="2840362" y="3811172"/>
              <a:ext cx="204014" cy="28965"/>
              <a:chOff x="2271200" y="4131000"/>
              <a:chExt cx="279100" cy="39625"/>
            </a:xfrm>
          </p:grpSpPr>
          <p:sp>
            <p:nvSpPr>
              <p:cNvPr id="2857" name="Google Shape;2857;p27"/>
              <p:cNvSpPr/>
              <p:nvPr/>
            </p:nvSpPr>
            <p:spPr>
              <a:xfrm>
                <a:off x="2346625" y="4131000"/>
                <a:ext cx="43275" cy="10050"/>
              </a:xfrm>
              <a:custGeom>
                <a:avLst/>
                <a:gdLst/>
                <a:ahLst/>
                <a:cxnLst/>
                <a:rect l="l" t="t" r="r" b="b"/>
                <a:pathLst>
                  <a:path w="1731" h="402" extrusionOk="0">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8" name="Google Shape;2858;p27"/>
              <p:cNvSpPr/>
              <p:nvPr/>
            </p:nvSpPr>
            <p:spPr>
              <a:xfrm>
                <a:off x="2304025" y="4157275"/>
                <a:ext cx="246275" cy="11950"/>
              </a:xfrm>
              <a:custGeom>
                <a:avLst/>
                <a:gdLst/>
                <a:ahLst/>
                <a:cxnLst/>
                <a:rect l="l" t="t" r="r" b="b"/>
                <a:pathLst>
                  <a:path w="9851" h="478" extrusionOk="0">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9" name="Google Shape;2859;p27"/>
              <p:cNvSpPr/>
              <p:nvPr/>
            </p:nvSpPr>
            <p:spPr>
              <a:xfrm>
                <a:off x="2271200" y="4162800"/>
                <a:ext cx="11175" cy="7825"/>
              </a:xfrm>
              <a:custGeom>
                <a:avLst/>
                <a:gdLst/>
                <a:ahLst/>
                <a:cxnLst/>
                <a:rect l="l" t="t" r="r" b="b"/>
                <a:pathLst>
                  <a:path w="447" h="313" extrusionOk="0">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60" name="Google Shape;2860;p27"/>
            <p:cNvSpPr/>
            <p:nvPr/>
          </p:nvSpPr>
          <p:spPr>
            <a:xfrm>
              <a:off x="519148" y="1087523"/>
              <a:ext cx="3267416" cy="3211478"/>
            </a:xfrm>
            <a:custGeom>
              <a:avLst/>
              <a:gdLst/>
              <a:ahLst/>
              <a:cxnLst/>
              <a:rect l="l" t="t" r="r" b="b"/>
              <a:pathLst>
                <a:path w="178799" h="175738" extrusionOk="0">
                  <a:moveTo>
                    <a:pt x="90432" y="346"/>
                  </a:moveTo>
                  <a:cubicBezTo>
                    <a:pt x="93849" y="346"/>
                    <a:pt x="97271" y="572"/>
                    <a:pt x="100678" y="1037"/>
                  </a:cubicBezTo>
                  <a:cubicBezTo>
                    <a:pt x="109400" y="2240"/>
                    <a:pt x="117846" y="4571"/>
                    <a:pt x="125791" y="8406"/>
                  </a:cubicBezTo>
                  <a:cubicBezTo>
                    <a:pt x="133585" y="12165"/>
                    <a:pt x="140753" y="17177"/>
                    <a:pt x="147094" y="23067"/>
                  </a:cubicBezTo>
                  <a:cubicBezTo>
                    <a:pt x="159776" y="34947"/>
                    <a:pt x="169149" y="50411"/>
                    <a:pt x="173711" y="67178"/>
                  </a:cubicBezTo>
                  <a:cubicBezTo>
                    <a:pt x="178347" y="84070"/>
                    <a:pt x="177846" y="102165"/>
                    <a:pt x="171380" y="118531"/>
                  </a:cubicBezTo>
                  <a:cubicBezTo>
                    <a:pt x="164813" y="135223"/>
                    <a:pt x="152658" y="149459"/>
                    <a:pt x="137846" y="159459"/>
                  </a:cubicBezTo>
                  <a:cubicBezTo>
                    <a:pt x="123184" y="169384"/>
                    <a:pt x="105665" y="175324"/>
                    <a:pt x="87896" y="175349"/>
                  </a:cubicBezTo>
                  <a:cubicBezTo>
                    <a:pt x="83485" y="175349"/>
                    <a:pt x="79074" y="174973"/>
                    <a:pt x="74738" y="174246"/>
                  </a:cubicBezTo>
                  <a:cubicBezTo>
                    <a:pt x="74736" y="174246"/>
                    <a:pt x="74734" y="174245"/>
                    <a:pt x="74733" y="174245"/>
                  </a:cubicBezTo>
                  <a:lnTo>
                    <a:pt x="74733" y="174245"/>
                  </a:lnTo>
                  <a:cubicBezTo>
                    <a:pt x="56840" y="171161"/>
                    <a:pt x="40526" y="161763"/>
                    <a:pt x="27996" y="148732"/>
                  </a:cubicBezTo>
                  <a:cubicBezTo>
                    <a:pt x="15464" y="135724"/>
                    <a:pt x="6542" y="119058"/>
                    <a:pt x="3284" y="101263"/>
                  </a:cubicBezTo>
                  <a:cubicBezTo>
                    <a:pt x="0" y="83343"/>
                    <a:pt x="3033" y="64947"/>
                    <a:pt x="11630" y="48907"/>
                  </a:cubicBezTo>
                  <a:cubicBezTo>
                    <a:pt x="20101" y="33117"/>
                    <a:pt x="33384" y="19985"/>
                    <a:pt x="49048" y="11363"/>
                  </a:cubicBezTo>
                  <a:cubicBezTo>
                    <a:pt x="61673" y="4372"/>
                    <a:pt x="76002" y="346"/>
                    <a:pt x="90432" y="346"/>
                  </a:cubicBezTo>
                  <a:close/>
                  <a:moveTo>
                    <a:pt x="90506" y="1"/>
                  </a:moveTo>
                  <a:cubicBezTo>
                    <a:pt x="80376" y="1"/>
                    <a:pt x="70268" y="1850"/>
                    <a:pt x="60677" y="5498"/>
                  </a:cubicBezTo>
                  <a:cubicBezTo>
                    <a:pt x="43835" y="11889"/>
                    <a:pt x="28923" y="23293"/>
                    <a:pt x="18221" y="37754"/>
                  </a:cubicBezTo>
                  <a:cubicBezTo>
                    <a:pt x="7469" y="52240"/>
                    <a:pt x="1229" y="69885"/>
                    <a:pt x="1529" y="88005"/>
                  </a:cubicBezTo>
                  <a:cubicBezTo>
                    <a:pt x="1855" y="106276"/>
                    <a:pt x="8472" y="124171"/>
                    <a:pt x="19199" y="138882"/>
                  </a:cubicBezTo>
                  <a:cubicBezTo>
                    <a:pt x="29800" y="153469"/>
                    <a:pt x="44562" y="165198"/>
                    <a:pt x="61630" y="171238"/>
                  </a:cubicBezTo>
                  <a:cubicBezTo>
                    <a:pt x="65865" y="172742"/>
                    <a:pt x="70201" y="173895"/>
                    <a:pt x="74612" y="174647"/>
                  </a:cubicBezTo>
                  <a:cubicBezTo>
                    <a:pt x="74612" y="174647"/>
                    <a:pt x="74612" y="174647"/>
                    <a:pt x="74612" y="174647"/>
                  </a:cubicBezTo>
                  <a:lnTo>
                    <a:pt x="74612" y="174647"/>
                  </a:lnTo>
                  <a:cubicBezTo>
                    <a:pt x="74615" y="174647"/>
                    <a:pt x="74617" y="174648"/>
                    <a:pt x="74619" y="174648"/>
                  </a:cubicBezTo>
                  <a:lnTo>
                    <a:pt x="74619" y="174648"/>
                  </a:lnTo>
                  <a:cubicBezTo>
                    <a:pt x="78965" y="175383"/>
                    <a:pt x="83347" y="175738"/>
                    <a:pt x="87723" y="175738"/>
                  </a:cubicBezTo>
                  <a:cubicBezTo>
                    <a:pt x="101235" y="175738"/>
                    <a:pt x="114684" y="172358"/>
                    <a:pt x="126818" y="166376"/>
                  </a:cubicBezTo>
                  <a:cubicBezTo>
                    <a:pt x="142883" y="158431"/>
                    <a:pt x="156793" y="145950"/>
                    <a:pt x="165966" y="130536"/>
                  </a:cubicBezTo>
                  <a:cubicBezTo>
                    <a:pt x="175089" y="115123"/>
                    <a:pt x="178798" y="97203"/>
                    <a:pt x="176593" y="79459"/>
                  </a:cubicBezTo>
                  <a:cubicBezTo>
                    <a:pt x="174437" y="62190"/>
                    <a:pt x="167094" y="45699"/>
                    <a:pt x="156167" y="32215"/>
                  </a:cubicBezTo>
                  <a:cubicBezTo>
                    <a:pt x="145164" y="18631"/>
                    <a:pt x="130277" y="8055"/>
                    <a:pt x="113385" y="3218"/>
                  </a:cubicBezTo>
                  <a:cubicBezTo>
                    <a:pt x="105891" y="1066"/>
                    <a:pt x="98193" y="1"/>
                    <a:pt x="9050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1" name="Google Shape;2861;p27"/>
            <p:cNvSpPr/>
            <p:nvPr/>
          </p:nvSpPr>
          <p:spPr>
            <a:xfrm>
              <a:off x="1094860" y="1319898"/>
              <a:ext cx="1901197" cy="192373"/>
            </a:xfrm>
            <a:custGeom>
              <a:avLst/>
              <a:gdLst/>
              <a:ahLst/>
              <a:cxnLst/>
              <a:rect l="l" t="t" r="r" b="b"/>
              <a:pathLst>
                <a:path w="104037" h="10527" extrusionOk="0">
                  <a:moveTo>
                    <a:pt x="102858" y="0"/>
                  </a:moveTo>
                  <a:cubicBezTo>
                    <a:pt x="96743" y="426"/>
                    <a:pt x="90602" y="878"/>
                    <a:pt x="84487" y="1379"/>
                  </a:cubicBezTo>
                  <a:cubicBezTo>
                    <a:pt x="70352" y="2482"/>
                    <a:pt x="56216" y="3735"/>
                    <a:pt x="42106" y="5113"/>
                  </a:cubicBezTo>
                  <a:cubicBezTo>
                    <a:pt x="28422" y="6441"/>
                    <a:pt x="14762" y="7895"/>
                    <a:pt x="1128" y="9549"/>
                  </a:cubicBezTo>
                  <a:cubicBezTo>
                    <a:pt x="752" y="9875"/>
                    <a:pt x="376" y="10201"/>
                    <a:pt x="0" y="10527"/>
                  </a:cubicBezTo>
                  <a:cubicBezTo>
                    <a:pt x="12406" y="9023"/>
                    <a:pt x="24838" y="7670"/>
                    <a:pt x="37294" y="6416"/>
                  </a:cubicBezTo>
                  <a:cubicBezTo>
                    <a:pt x="51379" y="5013"/>
                    <a:pt x="65515" y="3735"/>
                    <a:pt x="79650" y="2582"/>
                  </a:cubicBezTo>
                  <a:cubicBezTo>
                    <a:pt x="87770" y="1930"/>
                    <a:pt x="95891" y="1329"/>
                    <a:pt x="104036" y="752"/>
                  </a:cubicBezTo>
                  <a:cubicBezTo>
                    <a:pt x="103635" y="502"/>
                    <a:pt x="103259" y="251"/>
                    <a:pt x="1028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2" name="Google Shape;2862;p27"/>
            <p:cNvSpPr/>
            <p:nvPr/>
          </p:nvSpPr>
          <p:spPr>
            <a:xfrm>
              <a:off x="869063" y="1518667"/>
              <a:ext cx="2373842" cy="235884"/>
            </a:xfrm>
            <a:custGeom>
              <a:avLst/>
              <a:gdLst/>
              <a:ahLst/>
              <a:cxnLst/>
              <a:rect l="l" t="t" r="r" b="b"/>
              <a:pathLst>
                <a:path w="129901" h="12908" extrusionOk="0">
                  <a:moveTo>
                    <a:pt x="129099" y="1"/>
                  </a:moveTo>
                  <a:cubicBezTo>
                    <a:pt x="117770" y="727"/>
                    <a:pt x="106467" y="1554"/>
                    <a:pt x="95164" y="2432"/>
                  </a:cubicBezTo>
                  <a:cubicBezTo>
                    <a:pt x="81028" y="3559"/>
                    <a:pt x="66918" y="4788"/>
                    <a:pt x="52783" y="6166"/>
                  </a:cubicBezTo>
                  <a:cubicBezTo>
                    <a:pt x="39073" y="7519"/>
                    <a:pt x="25389" y="8973"/>
                    <a:pt x="11705" y="10627"/>
                  </a:cubicBezTo>
                  <a:cubicBezTo>
                    <a:pt x="8046" y="11053"/>
                    <a:pt x="4386" y="11529"/>
                    <a:pt x="727" y="11981"/>
                  </a:cubicBezTo>
                  <a:cubicBezTo>
                    <a:pt x="477" y="12306"/>
                    <a:pt x="251" y="12607"/>
                    <a:pt x="0" y="12908"/>
                  </a:cubicBezTo>
                  <a:cubicBezTo>
                    <a:pt x="2457" y="12607"/>
                    <a:pt x="4913" y="12281"/>
                    <a:pt x="7394" y="11981"/>
                  </a:cubicBezTo>
                  <a:cubicBezTo>
                    <a:pt x="20903" y="10326"/>
                    <a:pt x="34437" y="8848"/>
                    <a:pt x="47971" y="7494"/>
                  </a:cubicBezTo>
                  <a:cubicBezTo>
                    <a:pt x="62081" y="6066"/>
                    <a:pt x="76191" y="4813"/>
                    <a:pt x="90327" y="3660"/>
                  </a:cubicBezTo>
                  <a:cubicBezTo>
                    <a:pt x="103510" y="2582"/>
                    <a:pt x="116693" y="1630"/>
                    <a:pt x="129901" y="803"/>
                  </a:cubicBezTo>
                  <a:cubicBezTo>
                    <a:pt x="129625" y="527"/>
                    <a:pt x="129375" y="276"/>
                    <a:pt x="1290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p27"/>
            <p:cNvSpPr/>
            <p:nvPr/>
          </p:nvSpPr>
          <p:spPr>
            <a:xfrm>
              <a:off x="1313785" y="3902578"/>
              <a:ext cx="1869126" cy="162147"/>
            </a:xfrm>
            <a:custGeom>
              <a:avLst/>
              <a:gdLst/>
              <a:ahLst/>
              <a:cxnLst/>
              <a:rect l="l" t="t" r="r" b="b"/>
              <a:pathLst>
                <a:path w="102282" h="8873" extrusionOk="0">
                  <a:moveTo>
                    <a:pt x="102282" y="0"/>
                  </a:moveTo>
                  <a:cubicBezTo>
                    <a:pt x="99324" y="176"/>
                    <a:pt x="96342" y="351"/>
                    <a:pt x="93384" y="527"/>
                  </a:cubicBezTo>
                  <a:cubicBezTo>
                    <a:pt x="79750" y="1354"/>
                    <a:pt x="66116" y="2306"/>
                    <a:pt x="52507" y="3384"/>
                  </a:cubicBezTo>
                  <a:cubicBezTo>
                    <a:pt x="38372" y="4512"/>
                    <a:pt x="24236" y="5765"/>
                    <a:pt x="10126" y="7118"/>
                  </a:cubicBezTo>
                  <a:cubicBezTo>
                    <a:pt x="6742" y="7469"/>
                    <a:pt x="3384" y="7795"/>
                    <a:pt x="0" y="8146"/>
                  </a:cubicBezTo>
                  <a:cubicBezTo>
                    <a:pt x="376" y="8396"/>
                    <a:pt x="752" y="8622"/>
                    <a:pt x="1128" y="8873"/>
                  </a:cubicBezTo>
                  <a:cubicBezTo>
                    <a:pt x="2532" y="8722"/>
                    <a:pt x="3910" y="8572"/>
                    <a:pt x="5289" y="8447"/>
                  </a:cubicBezTo>
                  <a:cubicBezTo>
                    <a:pt x="19399" y="7043"/>
                    <a:pt x="33534" y="5765"/>
                    <a:pt x="47670" y="4612"/>
                  </a:cubicBezTo>
                  <a:cubicBezTo>
                    <a:pt x="61354" y="3509"/>
                    <a:pt x="75038" y="2507"/>
                    <a:pt x="88748" y="1655"/>
                  </a:cubicBezTo>
                  <a:cubicBezTo>
                    <a:pt x="92883" y="1379"/>
                    <a:pt x="97044" y="1153"/>
                    <a:pt x="101179" y="903"/>
                  </a:cubicBezTo>
                  <a:cubicBezTo>
                    <a:pt x="101530" y="627"/>
                    <a:pt x="101906" y="326"/>
                    <a:pt x="102282" y="0"/>
                  </a:cubicBezTo>
                  <a:close/>
                </a:path>
              </a:pathLst>
            </a:custGeom>
            <a:solidFill>
              <a:srgbClr val="E8A6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p27"/>
            <p:cNvSpPr/>
            <p:nvPr/>
          </p:nvSpPr>
          <p:spPr>
            <a:xfrm>
              <a:off x="2377730" y="3586562"/>
              <a:ext cx="948086" cy="188700"/>
            </a:xfrm>
            <a:custGeom>
              <a:avLst/>
              <a:gdLst/>
              <a:ahLst/>
              <a:cxnLst/>
              <a:rect l="l" t="t" r="r" b="b"/>
              <a:pathLst>
                <a:path w="51881" h="10326" extrusionOk="0">
                  <a:moveTo>
                    <a:pt x="3935" y="0"/>
                  </a:moveTo>
                  <a:cubicBezTo>
                    <a:pt x="3910" y="100"/>
                    <a:pt x="3860" y="176"/>
                    <a:pt x="3810" y="276"/>
                  </a:cubicBezTo>
                  <a:lnTo>
                    <a:pt x="3760" y="376"/>
                  </a:lnTo>
                  <a:lnTo>
                    <a:pt x="3634" y="351"/>
                  </a:lnTo>
                  <a:cubicBezTo>
                    <a:pt x="3108" y="1754"/>
                    <a:pt x="201" y="9399"/>
                    <a:pt x="50" y="10150"/>
                  </a:cubicBezTo>
                  <a:lnTo>
                    <a:pt x="0" y="10326"/>
                  </a:lnTo>
                  <a:lnTo>
                    <a:pt x="51579" y="10326"/>
                  </a:lnTo>
                  <a:cubicBezTo>
                    <a:pt x="51680" y="10226"/>
                    <a:pt x="51780" y="10125"/>
                    <a:pt x="51880" y="10025"/>
                  </a:cubicBezTo>
                  <a:lnTo>
                    <a:pt x="401" y="10025"/>
                  </a:lnTo>
                  <a:cubicBezTo>
                    <a:pt x="877" y="8496"/>
                    <a:pt x="3960" y="351"/>
                    <a:pt x="4010" y="251"/>
                  </a:cubicBezTo>
                  <a:lnTo>
                    <a:pt x="4035" y="201"/>
                  </a:lnTo>
                  <a:lnTo>
                    <a:pt x="39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5" name="Google Shape;2865;p27"/>
            <p:cNvSpPr/>
            <p:nvPr/>
          </p:nvSpPr>
          <p:spPr>
            <a:xfrm>
              <a:off x="2169787" y="2546428"/>
              <a:ext cx="200176" cy="626569"/>
            </a:xfrm>
            <a:custGeom>
              <a:avLst/>
              <a:gdLst/>
              <a:ahLst/>
              <a:cxnLst/>
              <a:rect l="l" t="t" r="r" b="b"/>
              <a:pathLst>
                <a:path w="10954" h="34287" extrusionOk="0">
                  <a:moveTo>
                    <a:pt x="3535" y="0"/>
                  </a:moveTo>
                  <a:lnTo>
                    <a:pt x="4011" y="6041"/>
                  </a:lnTo>
                  <a:cubicBezTo>
                    <a:pt x="3735" y="6692"/>
                    <a:pt x="1" y="15439"/>
                    <a:pt x="3384" y="24111"/>
                  </a:cubicBezTo>
                  <a:cubicBezTo>
                    <a:pt x="5189" y="28697"/>
                    <a:pt x="7144" y="31605"/>
                    <a:pt x="9926" y="33885"/>
                  </a:cubicBezTo>
                  <a:cubicBezTo>
                    <a:pt x="10051" y="33986"/>
                    <a:pt x="10176" y="34061"/>
                    <a:pt x="10302" y="34161"/>
                  </a:cubicBezTo>
                  <a:cubicBezTo>
                    <a:pt x="10452" y="34161"/>
                    <a:pt x="10627" y="34161"/>
                    <a:pt x="10803" y="34211"/>
                  </a:cubicBezTo>
                  <a:lnTo>
                    <a:pt x="10853" y="34211"/>
                  </a:lnTo>
                  <a:cubicBezTo>
                    <a:pt x="10591" y="34015"/>
                    <a:pt x="10349" y="33835"/>
                    <a:pt x="10126" y="33635"/>
                  </a:cubicBezTo>
                  <a:cubicBezTo>
                    <a:pt x="7369" y="31404"/>
                    <a:pt x="5439" y="28522"/>
                    <a:pt x="3685" y="24011"/>
                  </a:cubicBezTo>
                  <a:cubicBezTo>
                    <a:pt x="201" y="15138"/>
                    <a:pt x="4286" y="6216"/>
                    <a:pt x="4312" y="6141"/>
                  </a:cubicBezTo>
                  <a:lnTo>
                    <a:pt x="4337" y="6091"/>
                  </a:lnTo>
                  <a:lnTo>
                    <a:pt x="3911" y="828"/>
                  </a:lnTo>
                  <a:cubicBezTo>
                    <a:pt x="3785" y="552"/>
                    <a:pt x="3660" y="276"/>
                    <a:pt x="3535" y="0"/>
                  </a:cubicBezTo>
                  <a:close/>
                  <a:moveTo>
                    <a:pt x="10853" y="34211"/>
                  </a:moveTo>
                  <a:cubicBezTo>
                    <a:pt x="10886" y="34236"/>
                    <a:pt x="10919" y="34261"/>
                    <a:pt x="10953" y="34286"/>
                  </a:cubicBezTo>
                  <a:cubicBezTo>
                    <a:pt x="10903" y="34236"/>
                    <a:pt x="10853" y="34211"/>
                    <a:pt x="10853" y="3421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6" name="Google Shape;2866;p27"/>
            <p:cNvSpPr/>
            <p:nvPr/>
          </p:nvSpPr>
          <p:spPr>
            <a:xfrm>
              <a:off x="2556342" y="3249914"/>
              <a:ext cx="196503" cy="28416"/>
            </a:xfrm>
            <a:custGeom>
              <a:avLst/>
              <a:gdLst/>
              <a:ahLst/>
              <a:cxnLst/>
              <a:rect l="l" t="t" r="r" b="b"/>
              <a:pathLst>
                <a:path w="10753" h="1555" extrusionOk="0">
                  <a:moveTo>
                    <a:pt x="1" y="1"/>
                  </a:moveTo>
                  <a:cubicBezTo>
                    <a:pt x="2973" y="890"/>
                    <a:pt x="6226" y="1554"/>
                    <a:pt x="9323" y="1554"/>
                  </a:cubicBezTo>
                  <a:cubicBezTo>
                    <a:pt x="9804" y="1554"/>
                    <a:pt x="10281" y="1538"/>
                    <a:pt x="10753" y="1505"/>
                  </a:cubicBezTo>
                  <a:cubicBezTo>
                    <a:pt x="6642" y="1204"/>
                    <a:pt x="3083" y="703"/>
                    <a:pt x="1" y="1"/>
                  </a:cubicBezTo>
                  <a:close/>
                </a:path>
              </a:pathLst>
            </a:custGeom>
            <a:solidFill>
              <a:srgbClr val="BA9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7" name="Google Shape;2867;p27"/>
            <p:cNvSpPr/>
            <p:nvPr/>
          </p:nvSpPr>
          <p:spPr>
            <a:xfrm>
              <a:off x="1202952" y="2444440"/>
              <a:ext cx="578014" cy="396734"/>
            </a:xfrm>
            <a:custGeom>
              <a:avLst/>
              <a:gdLst/>
              <a:ahLst/>
              <a:cxnLst/>
              <a:rect l="l" t="t" r="r" b="b"/>
              <a:pathLst>
                <a:path w="31630" h="21710" extrusionOk="0">
                  <a:moveTo>
                    <a:pt x="24046" y="2292"/>
                  </a:moveTo>
                  <a:cubicBezTo>
                    <a:pt x="24059" y="2292"/>
                    <a:pt x="24072" y="2294"/>
                    <a:pt x="24086" y="2298"/>
                  </a:cubicBezTo>
                  <a:cubicBezTo>
                    <a:pt x="24161" y="2323"/>
                    <a:pt x="24211" y="2398"/>
                    <a:pt x="24186" y="2474"/>
                  </a:cubicBezTo>
                  <a:cubicBezTo>
                    <a:pt x="24136" y="2624"/>
                    <a:pt x="24111" y="2799"/>
                    <a:pt x="24086" y="2950"/>
                  </a:cubicBezTo>
                  <a:cubicBezTo>
                    <a:pt x="24060" y="3025"/>
                    <a:pt x="23985" y="3075"/>
                    <a:pt x="23910" y="3075"/>
                  </a:cubicBezTo>
                  <a:cubicBezTo>
                    <a:pt x="23835" y="3050"/>
                    <a:pt x="23785" y="2975"/>
                    <a:pt x="23810" y="2900"/>
                  </a:cubicBezTo>
                  <a:cubicBezTo>
                    <a:pt x="23835" y="2724"/>
                    <a:pt x="23885" y="2574"/>
                    <a:pt x="23910" y="2398"/>
                  </a:cubicBezTo>
                  <a:cubicBezTo>
                    <a:pt x="23931" y="2337"/>
                    <a:pt x="23985" y="2292"/>
                    <a:pt x="24046" y="2292"/>
                  </a:cubicBezTo>
                  <a:close/>
                  <a:moveTo>
                    <a:pt x="23628" y="2362"/>
                  </a:moveTo>
                  <a:cubicBezTo>
                    <a:pt x="23640" y="2362"/>
                    <a:pt x="23651" y="2365"/>
                    <a:pt x="23659" y="2373"/>
                  </a:cubicBezTo>
                  <a:cubicBezTo>
                    <a:pt x="23735" y="2398"/>
                    <a:pt x="23785" y="2449"/>
                    <a:pt x="23760" y="2524"/>
                  </a:cubicBezTo>
                  <a:cubicBezTo>
                    <a:pt x="23735" y="2699"/>
                    <a:pt x="23735" y="2850"/>
                    <a:pt x="23710" y="3025"/>
                  </a:cubicBezTo>
                  <a:cubicBezTo>
                    <a:pt x="23710" y="3050"/>
                    <a:pt x="23659" y="3100"/>
                    <a:pt x="23634" y="3100"/>
                  </a:cubicBezTo>
                  <a:cubicBezTo>
                    <a:pt x="23609" y="3125"/>
                    <a:pt x="23559" y="3125"/>
                    <a:pt x="23534" y="3125"/>
                  </a:cubicBezTo>
                  <a:cubicBezTo>
                    <a:pt x="23459" y="3100"/>
                    <a:pt x="23409" y="3050"/>
                    <a:pt x="23434" y="2950"/>
                  </a:cubicBezTo>
                  <a:cubicBezTo>
                    <a:pt x="23459" y="2799"/>
                    <a:pt x="23459" y="2624"/>
                    <a:pt x="23484" y="2474"/>
                  </a:cubicBezTo>
                  <a:cubicBezTo>
                    <a:pt x="23509" y="2449"/>
                    <a:pt x="23534" y="2398"/>
                    <a:pt x="23559" y="2373"/>
                  </a:cubicBezTo>
                  <a:cubicBezTo>
                    <a:pt x="23576" y="2373"/>
                    <a:pt x="23604" y="2362"/>
                    <a:pt x="23628" y="2362"/>
                  </a:cubicBezTo>
                  <a:close/>
                  <a:moveTo>
                    <a:pt x="28572" y="3233"/>
                  </a:moveTo>
                  <a:cubicBezTo>
                    <a:pt x="28671" y="3233"/>
                    <a:pt x="28765" y="3324"/>
                    <a:pt x="28697" y="3426"/>
                  </a:cubicBezTo>
                  <a:cubicBezTo>
                    <a:pt x="28673" y="3482"/>
                    <a:pt x="28631" y="3505"/>
                    <a:pt x="28587" y="3505"/>
                  </a:cubicBezTo>
                  <a:cubicBezTo>
                    <a:pt x="28495" y="3505"/>
                    <a:pt x="28395" y="3403"/>
                    <a:pt x="28446" y="3301"/>
                  </a:cubicBezTo>
                  <a:cubicBezTo>
                    <a:pt x="28478" y="3253"/>
                    <a:pt x="28526" y="3233"/>
                    <a:pt x="28572" y="3233"/>
                  </a:cubicBezTo>
                  <a:close/>
                  <a:moveTo>
                    <a:pt x="19438" y="4748"/>
                  </a:moveTo>
                  <a:cubicBezTo>
                    <a:pt x="19499" y="4748"/>
                    <a:pt x="19554" y="4793"/>
                    <a:pt x="19574" y="4855"/>
                  </a:cubicBezTo>
                  <a:cubicBezTo>
                    <a:pt x="19599" y="4930"/>
                    <a:pt x="19549" y="5005"/>
                    <a:pt x="19499" y="5030"/>
                  </a:cubicBezTo>
                  <a:cubicBezTo>
                    <a:pt x="18948" y="5281"/>
                    <a:pt x="18471" y="5581"/>
                    <a:pt x="17995" y="5932"/>
                  </a:cubicBezTo>
                  <a:cubicBezTo>
                    <a:pt x="17978" y="5950"/>
                    <a:pt x="17953" y="5958"/>
                    <a:pt x="17928" y="5958"/>
                  </a:cubicBezTo>
                  <a:cubicBezTo>
                    <a:pt x="17880" y="5958"/>
                    <a:pt x="17827" y="5931"/>
                    <a:pt x="17795" y="5882"/>
                  </a:cubicBezTo>
                  <a:cubicBezTo>
                    <a:pt x="17770" y="5807"/>
                    <a:pt x="17795" y="5732"/>
                    <a:pt x="17845" y="5682"/>
                  </a:cubicBezTo>
                  <a:cubicBezTo>
                    <a:pt x="18321" y="5331"/>
                    <a:pt x="18847" y="5005"/>
                    <a:pt x="19399" y="4754"/>
                  </a:cubicBezTo>
                  <a:cubicBezTo>
                    <a:pt x="19412" y="4750"/>
                    <a:pt x="19425" y="4748"/>
                    <a:pt x="19438" y="4748"/>
                  </a:cubicBezTo>
                  <a:close/>
                  <a:moveTo>
                    <a:pt x="27817" y="3754"/>
                  </a:moveTo>
                  <a:cubicBezTo>
                    <a:pt x="27936" y="3754"/>
                    <a:pt x="28021" y="3940"/>
                    <a:pt x="27895" y="4003"/>
                  </a:cubicBezTo>
                  <a:cubicBezTo>
                    <a:pt x="26642" y="4679"/>
                    <a:pt x="25364" y="5331"/>
                    <a:pt x="24111" y="6008"/>
                  </a:cubicBezTo>
                  <a:cubicBezTo>
                    <a:pt x="24090" y="6018"/>
                    <a:pt x="24069" y="6023"/>
                    <a:pt x="24049" y="6023"/>
                  </a:cubicBezTo>
                  <a:cubicBezTo>
                    <a:pt x="23924" y="6023"/>
                    <a:pt x="23831" y="5843"/>
                    <a:pt x="23960" y="5757"/>
                  </a:cubicBezTo>
                  <a:cubicBezTo>
                    <a:pt x="25213" y="5105"/>
                    <a:pt x="26492" y="4429"/>
                    <a:pt x="27745" y="3777"/>
                  </a:cubicBezTo>
                  <a:cubicBezTo>
                    <a:pt x="27769" y="3761"/>
                    <a:pt x="27794" y="3754"/>
                    <a:pt x="27817" y="3754"/>
                  </a:cubicBezTo>
                  <a:close/>
                  <a:moveTo>
                    <a:pt x="14415" y="5806"/>
                  </a:moveTo>
                  <a:cubicBezTo>
                    <a:pt x="14461" y="5806"/>
                    <a:pt x="14504" y="5834"/>
                    <a:pt x="14537" y="5882"/>
                  </a:cubicBezTo>
                  <a:cubicBezTo>
                    <a:pt x="14587" y="5932"/>
                    <a:pt x="14562" y="6033"/>
                    <a:pt x="14486" y="6058"/>
                  </a:cubicBezTo>
                  <a:cubicBezTo>
                    <a:pt x="14186" y="6208"/>
                    <a:pt x="13910" y="6409"/>
                    <a:pt x="13659" y="6609"/>
                  </a:cubicBezTo>
                  <a:cubicBezTo>
                    <a:pt x="13628" y="6640"/>
                    <a:pt x="13588" y="6661"/>
                    <a:pt x="13544" y="6661"/>
                  </a:cubicBezTo>
                  <a:cubicBezTo>
                    <a:pt x="13516" y="6661"/>
                    <a:pt x="13488" y="6653"/>
                    <a:pt x="13459" y="6634"/>
                  </a:cubicBezTo>
                  <a:cubicBezTo>
                    <a:pt x="13409" y="6584"/>
                    <a:pt x="13409" y="6484"/>
                    <a:pt x="13459" y="6434"/>
                  </a:cubicBezTo>
                  <a:cubicBezTo>
                    <a:pt x="13735" y="6183"/>
                    <a:pt x="14035" y="5982"/>
                    <a:pt x="14336" y="5832"/>
                  </a:cubicBezTo>
                  <a:cubicBezTo>
                    <a:pt x="14363" y="5814"/>
                    <a:pt x="14389" y="5806"/>
                    <a:pt x="14415" y="5806"/>
                  </a:cubicBezTo>
                  <a:close/>
                  <a:moveTo>
                    <a:pt x="23960" y="7286"/>
                  </a:moveTo>
                  <a:cubicBezTo>
                    <a:pt x="24562" y="7336"/>
                    <a:pt x="25038" y="7937"/>
                    <a:pt x="24913" y="8539"/>
                  </a:cubicBezTo>
                  <a:cubicBezTo>
                    <a:pt x="24903" y="8609"/>
                    <a:pt x="24853" y="8639"/>
                    <a:pt x="24799" y="8639"/>
                  </a:cubicBezTo>
                  <a:cubicBezTo>
                    <a:pt x="24716" y="8639"/>
                    <a:pt x="24622" y="8569"/>
                    <a:pt x="24637" y="8464"/>
                  </a:cubicBezTo>
                  <a:cubicBezTo>
                    <a:pt x="24662" y="8439"/>
                    <a:pt x="24662" y="8388"/>
                    <a:pt x="24662" y="8338"/>
                  </a:cubicBezTo>
                  <a:lnTo>
                    <a:pt x="24086" y="7586"/>
                  </a:lnTo>
                  <a:cubicBezTo>
                    <a:pt x="24035" y="7586"/>
                    <a:pt x="24010" y="7561"/>
                    <a:pt x="23960" y="7561"/>
                  </a:cubicBezTo>
                  <a:cubicBezTo>
                    <a:pt x="23885" y="7561"/>
                    <a:pt x="23810" y="7511"/>
                    <a:pt x="23810" y="7436"/>
                  </a:cubicBezTo>
                  <a:cubicBezTo>
                    <a:pt x="23810" y="7361"/>
                    <a:pt x="23885" y="7286"/>
                    <a:pt x="23960" y="7286"/>
                  </a:cubicBezTo>
                  <a:close/>
                  <a:moveTo>
                    <a:pt x="24780" y="9181"/>
                  </a:moveTo>
                  <a:cubicBezTo>
                    <a:pt x="24870" y="9181"/>
                    <a:pt x="24962" y="9275"/>
                    <a:pt x="24913" y="9391"/>
                  </a:cubicBezTo>
                  <a:cubicBezTo>
                    <a:pt x="24881" y="9439"/>
                    <a:pt x="24836" y="9459"/>
                    <a:pt x="24792" y="9459"/>
                  </a:cubicBezTo>
                  <a:cubicBezTo>
                    <a:pt x="24699" y="9459"/>
                    <a:pt x="24611" y="9368"/>
                    <a:pt x="24662" y="9266"/>
                  </a:cubicBezTo>
                  <a:cubicBezTo>
                    <a:pt x="24688" y="9206"/>
                    <a:pt x="24733" y="9181"/>
                    <a:pt x="24780" y="9181"/>
                  </a:cubicBezTo>
                  <a:close/>
                  <a:moveTo>
                    <a:pt x="25785" y="10915"/>
                  </a:moveTo>
                  <a:cubicBezTo>
                    <a:pt x="25795" y="10915"/>
                    <a:pt x="25805" y="10916"/>
                    <a:pt x="25815" y="10920"/>
                  </a:cubicBezTo>
                  <a:cubicBezTo>
                    <a:pt x="25890" y="10945"/>
                    <a:pt x="25940" y="11020"/>
                    <a:pt x="25915" y="11095"/>
                  </a:cubicBezTo>
                  <a:lnTo>
                    <a:pt x="25840" y="11496"/>
                  </a:lnTo>
                  <a:cubicBezTo>
                    <a:pt x="25818" y="11540"/>
                    <a:pt x="25759" y="11602"/>
                    <a:pt x="25695" y="11602"/>
                  </a:cubicBezTo>
                  <a:cubicBezTo>
                    <a:pt x="25685" y="11602"/>
                    <a:pt x="25675" y="11600"/>
                    <a:pt x="25664" y="11597"/>
                  </a:cubicBezTo>
                  <a:cubicBezTo>
                    <a:pt x="25589" y="11571"/>
                    <a:pt x="25539" y="11496"/>
                    <a:pt x="25564" y="11421"/>
                  </a:cubicBezTo>
                  <a:lnTo>
                    <a:pt x="25639" y="11045"/>
                  </a:lnTo>
                  <a:cubicBezTo>
                    <a:pt x="25661" y="10980"/>
                    <a:pt x="25720" y="10915"/>
                    <a:pt x="25785" y="10915"/>
                  </a:cubicBezTo>
                  <a:close/>
                  <a:moveTo>
                    <a:pt x="26327" y="11073"/>
                  </a:moveTo>
                  <a:cubicBezTo>
                    <a:pt x="26361" y="11073"/>
                    <a:pt x="26394" y="11086"/>
                    <a:pt x="26416" y="11120"/>
                  </a:cubicBezTo>
                  <a:cubicBezTo>
                    <a:pt x="26492" y="11170"/>
                    <a:pt x="26492" y="11246"/>
                    <a:pt x="26441" y="11296"/>
                  </a:cubicBezTo>
                  <a:cubicBezTo>
                    <a:pt x="26416" y="11321"/>
                    <a:pt x="26416" y="11321"/>
                    <a:pt x="26416" y="11346"/>
                  </a:cubicBezTo>
                  <a:lnTo>
                    <a:pt x="26391" y="11346"/>
                  </a:lnTo>
                  <a:cubicBezTo>
                    <a:pt x="26391" y="11371"/>
                    <a:pt x="26366" y="11396"/>
                    <a:pt x="26366" y="11421"/>
                  </a:cubicBezTo>
                  <a:cubicBezTo>
                    <a:pt x="26341" y="11446"/>
                    <a:pt x="26316" y="11496"/>
                    <a:pt x="26291" y="11546"/>
                  </a:cubicBezTo>
                  <a:cubicBezTo>
                    <a:pt x="26291" y="11546"/>
                    <a:pt x="26291" y="11571"/>
                    <a:pt x="26291" y="11571"/>
                  </a:cubicBezTo>
                  <a:cubicBezTo>
                    <a:pt x="26291" y="11571"/>
                    <a:pt x="26266" y="11571"/>
                    <a:pt x="26266" y="11597"/>
                  </a:cubicBezTo>
                  <a:cubicBezTo>
                    <a:pt x="26266" y="11597"/>
                    <a:pt x="26266" y="11622"/>
                    <a:pt x="26266" y="11647"/>
                  </a:cubicBezTo>
                  <a:cubicBezTo>
                    <a:pt x="26241" y="11697"/>
                    <a:pt x="26241" y="11747"/>
                    <a:pt x="26216" y="11797"/>
                  </a:cubicBezTo>
                  <a:cubicBezTo>
                    <a:pt x="26216" y="11872"/>
                    <a:pt x="26116" y="11922"/>
                    <a:pt x="26065" y="11922"/>
                  </a:cubicBezTo>
                  <a:cubicBezTo>
                    <a:pt x="25990" y="11897"/>
                    <a:pt x="25940" y="11822"/>
                    <a:pt x="25940" y="11747"/>
                  </a:cubicBezTo>
                  <a:cubicBezTo>
                    <a:pt x="25990" y="11521"/>
                    <a:pt x="26091" y="11296"/>
                    <a:pt x="26216" y="11120"/>
                  </a:cubicBezTo>
                  <a:cubicBezTo>
                    <a:pt x="26243" y="11093"/>
                    <a:pt x="26286" y="11073"/>
                    <a:pt x="26327" y="11073"/>
                  </a:cubicBezTo>
                  <a:close/>
                  <a:moveTo>
                    <a:pt x="19484" y="11751"/>
                  </a:moveTo>
                  <a:cubicBezTo>
                    <a:pt x="19505" y="11751"/>
                    <a:pt x="19527" y="11757"/>
                    <a:pt x="19549" y="11772"/>
                  </a:cubicBezTo>
                  <a:cubicBezTo>
                    <a:pt x="19624" y="11797"/>
                    <a:pt x="19649" y="11897"/>
                    <a:pt x="19599" y="11947"/>
                  </a:cubicBezTo>
                  <a:cubicBezTo>
                    <a:pt x="19549" y="12123"/>
                    <a:pt x="19474" y="12273"/>
                    <a:pt x="19399" y="12424"/>
                  </a:cubicBezTo>
                  <a:cubicBezTo>
                    <a:pt x="19383" y="12472"/>
                    <a:pt x="19335" y="12500"/>
                    <a:pt x="19283" y="12500"/>
                  </a:cubicBezTo>
                  <a:cubicBezTo>
                    <a:pt x="19255" y="12500"/>
                    <a:pt x="19225" y="12491"/>
                    <a:pt x="19198" y="12474"/>
                  </a:cubicBezTo>
                  <a:cubicBezTo>
                    <a:pt x="19148" y="12449"/>
                    <a:pt x="19123" y="12373"/>
                    <a:pt x="19148" y="12298"/>
                  </a:cubicBezTo>
                  <a:cubicBezTo>
                    <a:pt x="19223" y="12148"/>
                    <a:pt x="19299" y="11972"/>
                    <a:pt x="19349" y="11822"/>
                  </a:cubicBezTo>
                  <a:cubicBezTo>
                    <a:pt x="19384" y="11787"/>
                    <a:pt x="19432" y="11751"/>
                    <a:pt x="19484" y="11751"/>
                  </a:cubicBezTo>
                  <a:close/>
                  <a:moveTo>
                    <a:pt x="19916" y="12013"/>
                  </a:moveTo>
                  <a:cubicBezTo>
                    <a:pt x="19936" y="12013"/>
                    <a:pt x="19956" y="12016"/>
                    <a:pt x="19975" y="12023"/>
                  </a:cubicBezTo>
                  <a:cubicBezTo>
                    <a:pt x="20025" y="12073"/>
                    <a:pt x="20050" y="12148"/>
                    <a:pt x="20025" y="12223"/>
                  </a:cubicBezTo>
                  <a:cubicBezTo>
                    <a:pt x="19975" y="12348"/>
                    <a:pt x="19900" y="12474"/>
                    <a:pt x="19850" y="12574"/>
                  </a:cubicBezTo>
                  <a:cubicBezTo>
                    <a:pt x="19831" y="12630"/>
                    <a:pt x="19770" y="12659"/>
                    <a:pt x="19709" y="12659"/>
                  </a:cubicBezTo>
                  <a:cubicBezTo>
                    <a:pt x="19689" y="12659"/>
                    <a:pt x="19668" y="12655"/>
                    <a:pt x="19649" y="12649"/>
                  </a:cubicBezTo>
                  <a:cubicBezTo>
                    <a:pt x="19599" y="12599"/>
                    <a:pt x="19574" y="12524"/>
                    <a:pt x="19599" y="12449"/>
                  </a:cubicBezTo>
                  <a:cubicBezTo>
                    <a:pt x="19649" y="12323"/>
                    <a:pt x="19725" y="12223"/>
                    <a:pt x="19775" y="12098"/>
                  </a:cubicBezTo>
                  <a:cubicBezTo>
                    <a:pt x="19794" y="12041"/>
                    <a:pt x="19855" y="12013"/>
                    <a:pt x="19916" y="12013"/>
                  </a:cubicBezTo>
                  <a:close/>
                  <a:moveTo>
                    <a:pt x="11679" y="12825"/>
                  </a:moveTo>
                  <a:cubicBezTo>
                    <a:pt x="11730" y="12825"/>
                    <a:pt x="11755" y="12825"/>
                    <a:pt x="11780" y="12875"/>
                  </a:cubicBezTo>
                  <a:cubicBezTo>
                    <a:pt x="11805" y="12900"/>
                    <a:pt x="11830" y="12925"/>
                    <a:pt x="11830" y="12950"/>
                  </a:cubicBezTo>
                  <a:cubicBezTo>
                    <a:pt x="11830" y="13100"/>
                    <a:pt x="11805" y="13251"/>
                    <a:pt x="11805" y="13401"/>
                  </a:cubicBezTo>
                  <a:cubicBezTo>
                    <a:pt x="11805" y="13426"/>
                    <a:pt x="11805" y="13476"/>
                    <a:pt x="11780" y="13501"/>
                  </a:cubicBezTo>
                  <a:cubicBezTo>
                    <a:pt x="11755" y="13526"/>
                    <a:pt x="11705" y="13526"/>
                    <a:pt x="11679" y="13526"/>
                  </a:cubicBezTo>
                  <a:cubicBezTo>
                    <a:pt x="11629" y="13526"/>
                    <a:pt x="11604" y="13526"/>
                    <a:pt x="11579" y="13501"/>
                  </a:cubicBezTo>
                  <a:cubicBezTo>
                    <a:pt x="11554" y="13476"/>
                    <a:pt x="11529" y="13451"/>
                    <a:pt x="11529" y="13401"/>
                  </a:cubicBezTo>
                  <a:cubicBezTo>
                    <a:pt x="11529" y="13251"/>
                    <a:pt x="11554" y="13125"/>
                    <a:pt x="11554" y="12975"/>
                  </a:cubicBezTo>
                  <a:cubicBezTo>
                    <a:pt x="11554" y="12925"/>
                    <a:pt x="11554" y="12900"/>
                    <a:pt x="11579" y="12875"/>
                  </a:cubicBezTo>
                  <a:cubicBezTo>
                    <a:pt x="11604" y="12850"/>
                    <a:pt x="11654" y="12825"/>
                    <a:pt x="11679" y="12825"/>
                  </a:cubicBezTo>
                  <a:close/>
                  <a:moveTo>
                    <a:pt x="12049" y="12914"/>
                  </a:moveTo>
                  <a:cubicBezTo>
                    <a:pt x="12061" y="12914"/>
                    <a:pt x="12072" y="12917"/>
                    <a:pt x="12080" y="12925"/>
                  </a:cubicBezTo>
                  <a:cubicBezTo>
                    <a:pt x="12106" y="12925"/>
                    <a:pt x="12156" y="12950"/>
                    <a:pt x="12181" y="12975"/>
                  </a:cubicBezTo>
                  <a:cubicBezTo>
                    <a:pt x="12181" y="13000"/>
                    <a:pt x="12181" y="13050"/>
                    <a:pt x="12181" y="13075"/>
                  </a:cubicBezTo>
                  <a:cubicBezTo>
                    <a:pt x="12181" y="13201"/>
                    <a:pt x="12156" y="13301"/>
                    <a:pt x="12156" y="13426"/>
                  </a:cubicBezTo>
                  <a:cubicBezTo>
                    <a:pt x="12131" y="13451"/>
                    <a:pt x="12106" y="13501"/>
                    <a:pt x="12080" y="13501"/>
                  </a:cubicBezTo>
                  <a:cubicBezTo>
                    <a:pt x="12055" y="13526"/>
                    <a:pt x="12005" y="13526"/>
                    <a:pt x="11980" y="13526"/>
                  </a:cubicBezTo>
                  <a:cubicBezTo>
                    <a:pt x="11955" y="13526"/>
                    <a:pt x="11905" y="13501"/>
                    <a:pt x="11880" y="13476"/>
                  </a:cubicBezTo>
                  <a:cubicBezTo>
                    <a:pt x="11880" y="13426"/>
                    <a:pt x="11880" y="13401"/>
                    <a:pt x="11880" y="13376"/>
                  </a:cubicBezTo>
                  <a:cubicBezTo>
                    <a:pt x="11880" y="13251"/>
                    <a:pt x="11905" y="13125"/>
                    <a:pt x="11905" y="13025"/>
                  </a:cubicBezTo>
                  <a:cubicBezTo>
                    <a:pt x="11905" y="13000"/>
                    <a:pt x="11955" y="12950"/>
                    <a:pt x="11980" y="12925"/>
                  </a:cubicBezTo>
                  <a:cubicBezTo>
                    <a:pt x="11997" y="12925"/>
                    <a:pt x="12025" y="12914"/>
                    <a:pt x="12049" y="12914"/>
                  </a:cubicBezTo>
                  <a:close/>
                  <a:moveTo>
                    <a:pt x="4386" y="13584"/>
                  </a:moveTo>
                  <a:cubicBezTo>
                    <a:pt x="4485" y="13584"/>
                    <a:pt x="4580" y="13675"/>
                    <a:pt x="4511" y="13777"/>
                  </a:cubicBezTo>
                  <a:cubicBezTo>
                    <a:pt x="4486" y="13837"/>
                    <a:pt x="4440" y="13861"/>
                    <a:pt x="4394" y="13861"/>
                  </a:cubicBezTo>
                  <a:cubicBezTo>
                    <a:pt x="4304" y="13861"/>
                    <a:pt x="4211" y="13768"/>
                    <a:pt x="4261" y="13652"/>
                  </a:cubicBezTo>
                  <a:cubicBezTo>
                    <a:pt x="4293" y="13604"/>
                    <a:pt x="4340" y="13584"/>
                    <a:pt x="4386" y="13584"/>
                  </a:cubicBezTo>
                  <a:close/>
                  <a:moveTo>
                    <a:pt x="16153" y="14385"/>
                  </a:moveTo>
                  <a:cubicBezTo>
                    <a:pt x="16166" y="14385"/>
                    <a:pt x="16178" y="14391"/>
                    <a:pt x="16191" y="14404"/>
                  </a:cubicBezTo>
                  <a:lnTo>
                    <a:pt x="16216" y="14404"/>
                  </a:lnTo>
                  <a:cubicBezTo>
                    <a:pt x="16241" y="14429"/>
                    <a:pt x="16266" y="14429"/>
                    <a:pt x="16266" y="14454"/>
                  </a:cubicBezTo>
                  <a:cubicBezTo>
                    <a:pt x="16266" y="14479"/>
                    <a:pt x="16266" y="14479"/>
                    <a:pt x="16291" y="14479"/>
                  </a:cubicBezTo>
                  <a:cubicBezTo>
                    <a:pt x="16291" y="14504"/>
                    <a:pt x="16291" y="14529"/>
                    <a:pt x="16291" y="14554"/>
                  </a:cubicBezTo>
                  <a:lnTo>
                    <a:pt x="16266" y="14654"/>
                  </a:lnTo>
                  <a:cubicBezTo>
                    <a:pt x="16241" y="14679"/>
                    <a:pt x="16241" y="14704"/>
                    <a:pt x="16241" y="14704"/>
                  </a:cubicBezTo>
                  <a:cubicBezTo>
                    <a:pt x="16216" y="14729"/>
                    <a:pt x="16216" y="14729"/>
                    <a:pt x="16191" y="14754"/>
                  </a:cubicBezTo>
                  <a:cubicBezTo>
                    <a:pt x="16166" y="14754"/>
                    <a:pt x="16166" y="14754"/>
                    <a:pt x="16141" y="14780"/>
                  </a:cubicBezTo>
                  <a:lnTo>
                    <a:pt x="16091" y="14780"/>
                  </a:lnTo>
                  <a:cubicBezTo>
                    <a:pt x="16065" y="14754"/>
                    <a:pt x="16065" y="14754"/>
                    <a:pt x="16065" y="14754"/>
                  </a:cubicBezTo>
                  <a:cubicBezTo>
                    <a:pt x="16040" y="14754"/>
                    <a:pt x="16015" y="14729"/>
                    <a:pt x="15990" y="14704"/>
                  </a:cubicBezTo>
                  <a:cubicBezTo>
                    <a:pt x="15990" y="14704"/>
                    <a:pt x="15990" y="14679"/>
                    <a:pt x="15990" y="14679"/>
                  </a:cubicBezTo>
                  <a:cubicBezTo>
                    <a:pt x="15965" y="14654"/>
                    <a:pt x="15965" y="14629"/>
                    <a:pt x="15990" y="14604"/>
                  </a:cubicBezTo>
                  <a:lnTo>
                    <a:pt x="16015" y="14504"/>
                  </a:lnTo>
                  <a:cubicBezTo>
                    <a:pt x="16015" y="14479"/>
                    <a:pt x="16015" y="14479"/>
                    <a:pt x="16040" y="14454"/>
                  </a:cubicBezTo>
                  <a:cubicBezTo>
                    <a:pt x="16040" y="14429"/>
                    <a:pt x="16065" y="14429"/>
                    <a:pt x="16065" y="14404"/>
                  </a:cubicBezTo>
                  <a:lnTo>
                    <a:pt x="16116" y="14404"/>
                  </a:lnTo>
                  <a:cubicBezTo>
                    <a:pt x="16128" y="14391"/>
                    <a:pt x="16141" y="14385"/>
                    <a:pt x="16153" y="14385"/>
                  </a:cubicBezTo>
                  <a:close/>
                  <a:moveTo>
                    <a:pt x="20410" y="16040"/>
                  </a:moveTo>
                  <a:cubicBezTo>
                    <a:pt x="20503" y="16040"/>
                    <a:pt x="20603" y="16131"/>
                    <a:pt x="20552" y="16233"/>
                  </a:cubicBezTo>
                  <a:cubicBezTo>
                    <a:pt x="20520" y="16289"/>
                    <a:pt x="20472" y="16312"/>
                    <a:pt x="20425" y="16312"/>
                  </a:cubicBezTo>
                  <a:cubicBezTo>
                    <a:pt x="20327" y="16312"/>
                    <a:pt x="20233" y="16210"/>
                    <a:pt x="20301" y="16108"/>
                  </a:cubicBezTo>
                  <a:cubicBezTo>
                    <a:pt x="20325" y="16060"/>
                    <a:pt x="20367" y="16040"/>
                    <a:pt x="20410" y="16040"/>
                  </a:cubicBezTo>
                  <a:close/>
                  <a:moveTo>
                    <a:pt x="26977" y="13437"/>
                  </a:moveTo>
                  <a:cubicBezTo>
                    <a:pt x="27008" y="13437"/>
                    <a:pt x="27040" y="13448"/>
                    <a:pt x="27068" y="13476"/>
                  </a:cubicBezTo>
                  <a:cubicBezTo>
                    <a:pt x="27469" y="13852"/>
                    <a:pt x="27644" y="14429"/>
                    <a:pt x="27544" y="14980"/>
                  </a:cubicBezTo>
                  <a:cubicBezTo>
                    <a:pt x="27444" y="15582"/>
                    <a:pt x="26993" y="16083"/>
                    <a:pt x="26466" y="16358"/>
                  </a:cubicBezTo>
                  <a:cubicBezTo>
                    <a:pt x="26444" y="16368"/>
                    <a:pt x="26422" y="16372"/>
                    <a:pt x="26401" y="16372"/>
                  </a:cubicBezTo>
                  <a:cubicBezTo>
                    <a:pt x="26258" y="16372"/>
                    <a:pt x="26163" y="16173"/>
                    <a:pt x="26316" y="16108"/>
                  </a:cubicBezTo>
                  <a:cubicBezTo>
                    <a:pt x="26341" y="16108"/>
                    <a:pt x="26391" y="16083"/>
                    <a:pt x="26416" y="16058"/>
                  </a:cubicBezTo>
                  <a:lnTo>
                    <a:pt x="26943" y="13727"/>
                  </a:lnTo>
                  <a:cubicBezTo>
                    <a:pt x="26918" y="13727"/>
                    <a:pt x="26893" y="13702"/>
                    <a:pt x="26868" y="13677"/>
                  </a:cubicBezTo>
                  <a:cubicBezTo>
                    <a:pt x="26770" y="13579"/>
                    <a:pt x="26870" y="13437"/>
                    <a:pt x="26977" y="13437"/>
                  </a:cubicBezTo>
                  <a:close/>
                  <a:moveTo>
                    <a:pt x="18038" y="20226"/>
                  </a:moveTo>
                  <a:cubicBezTo>
                    <a:pt x="18132" y="20226"/>
                    <a:pt x="18222" y="20323"/>
                    <a:pt x="18171" y="20444"/>
                  </a:cubicBezTo>
                  <a:cubicBezTo>
                    <a:pt x="18147" y="20491"/>
                    <a:pt x="18107" y="20511"/>
                    <a:pt x="18064" y="20511"/>
                  </a:cubicBezTo>
                  <a:cubicBezTo>
                    <a:pt x="17971" y="20511"/>
                    <a:pt x="17868" y="20414"/>
                    <a:pt x="17920" y="20293"/>
                  </a:cubicBezTo>
                  <a:cubicBezTo>
                    <a:pt x="17951" y="20246"/>
                    <a:pt x="17995" y="20226"/>
                    <a:pt x="18038" y="20226"/>
                  </a:cubicBezTo>
                  <a:close/>
                  <a:moveTo>
                    <a:pt x="14618" y="20613"/>
                  </a:moveTo>
                  <a:cubicBezTo>
                    <a:pt x="14631" y="20613"/>
                    <a:pt x="14646" y="20615"/>
                    <a:pt x="14662" y="20619"/>
                  </a:cubicBezTo>
                  <a:cubicBezTo>
                    <a:pt x="15016" y="20727"/>
                    <a:pt x="15390" y="20778"/>
                    <a:pt x="15765" y="20778"/>
                  </a:cubicBezTo>
                  <a:cubicBezTo>
                    <a:pt x="15999" y="20778"/>
                    <a:pt x="16235" y="20758"/>
                    <a:pt x="16466" y="20719"/>
                  </a:cubicBezTo>
                  <a:cubicBezTo>
                    <a:pt x="16480" y="20715"/>
                    <a:pt x="16493" y="20713"/>
                    <a:pt x="16506" y="20713"/>
                  </a:cubicBezTo>
                  <a:cubicBezTo>
                    <a:pt x="16567" y="20713"/>
                    <a:pt x="16621" y="20758"/>
                    <a:pt x="16642" y="20820"/>
                  </a:cubicBezTo>
                  <a:cubicBezTo>
                    <a:pt x="16667" y="20870"/>
                    <a:pt x="16617" y="20970"/>
                    <a:pt x="16542" y="20995"/>
                  </a:cubicBezTo>
                  <a:cubicBezTo>
                    <a:pt x="16291" y="21034"/>
                    <a:pt x="16040" y="21054"/>
                    <a:pt x="15789" y="21054"/>
                  </a:cubicBezTo>
                  <a:cubicBezTo>
                    <a:pt x="15388" y="21054"/>
                    <a:pt x="14987" y="21003"/>
                    <a:pt x="14587" y="20895"/>
                  </a:cubicBezTo>
                  <a:cubicBezTo>
                    <a:pt x="14450" y="20826"/>
                    <a:pt x="14479" y="20613"/>
                    <a:pt x="14618" y="20613"/>
                  </a:cubicBezTo>
                  <a:close/>
                  <a:moveTo>
                    <a:pt x="29490" y="0"/>
                  </a:moveTo>
                  <a:cubicBezTo>
                    <a:pt x="29174" y="0"/>
                    <a:pt x="28856" y="47"/>
                    <a:pt x="28572" y="118"/>
                  </a:cubicBezTo>
                  <a:cubicBezTo>
                    <a:pt x="27569" y="343"/>
                    <a:pt x="26617" y="744"/>
                    <a:pt x="25664" y="1120"/>
                  </a:cubicBezTo>
                  <a:cubicBezTo>
                    <a:pt x="24662" y="1496"/>
                    <a:pt x="23685" y="1897"/>
                    <a:pt x="22707" y="2348"/>
                  </a:cubicBezTo>
                  <a:cubicBezTo>
                    <a:pt x="20527" y="3326"/>
                    <a:pt x="18396" y="4429"/>
                    <a:pt x="16341" y="5682"/>
                  </a:cubicBezTo>
                  <a:cubicBezTo>
                    <a:pt x="15263" y="6333"/>
                    <a:pt x="14136" y="6960"/>
                    <a:pt x="13033" y="7612"/>
                  </a:cubicBezTo>
                  <a:cubicBezTo>
                    <a:pt x="13008" y="7628"/>
                    <a:pt x="12984" y="7635"/>
                    <a:pt x="12961" y="7635"/>
                  </a:cubicBezTo>
                  <a:cubicBezTo>
                    <a:pt x="12842" y="7635"/>
                    <a:pt x="12761" y="7449"/>
                    <a:pt x="12908" y="7386"/>
                  </a:cubicBezTo>
                  <a:cubicBezTo>
                    <a:pt x="13960" y="6734"/>
                    <a:pt x="15063" y="6133"/>
                    <a:pt x="16116" y="5481"/>
                  </a:cubicBezTo>
                  <a:cubicBezTo>
                    <a:pt x="16040" y="4830"/>
                    <a:pt x="15339" y="4404"/>
                    <a:pt x="14712" y="4378"/>
                  </a:cubicBezTo>
                  <a:cubicBezTo>
                    <a:pt x="13910" y="4378"/>
                    <a:pt x="13183" y="4855"/>
                    <a:pt x="12557" y="5331"/>
                  </a:cubicBezTo>
                  <a:cubicBezTo>
                    <a:pt x="11103" y="6409"/>
                    <a:pt x="9875" y="7787"/>
                    <a:pt x="8948" y="9366"/>
                  </a:cubicBezTo>
                  <a:cubicBezTo>
                    <a:pt x="8722" y="9742"/>
                    <a:pt x="8522" y="10118"/>
                    <a:pt x="8346" y="10519"/>
                  </a:cubicBezTo>
                  <a:cubicBezTo>
                    <a:pt x="8271" y="10669"/>
                    <a:pt x="8221" y="10920"/>
                    <a:pt x="8095" y="11045"/>
                  </a:cubicBezTo>
                  <a:cubicBezTo>
                    <a:pt x="8045" y="11120"/>
                    <a:pt x="7920" y="11145"/>
                    <a:pt x="7845" y="11170"/>
                  </a:cubicBezTo>
                  <a:lnTo>
                    <a:pt x="7469" y="11296"/>
                  </a:lnTo>
                  <a:cubicBezTo>
                    <a:pt x="6542" y="11672"/>
                    <a:pt x="5589" y="12023"/>
                    <a:pt x="4662" y="12373"/>
                  </a:cubicBezTo>
                  <a:lnTo>
                    <a:pt x="0" y="14153"/>
                  </a:lnTo>
                  <a:lnTo>
                    <a:pt x="2582" y="14153"/>
                  </a:lnTo>
                  <a:cubicBezTo>
                    <a:pt x="2632" y="14128"/>
                    <a:pt x="2682" y="14103"/>
                    <a:pt x="2707" y="14103"/>
                  </a:cubicBezTo>
                  <a:cubicBezTo>
                    <a:pt x="2727" y="14096"/>
                    <a:pt x="2745" y="14093"/>
                    <a:pt x="2762" y="14093"/>
                  </a:cubicBezTo>
                  <a:cubicBezTo>
                    <a:pt x="2807" y="14093"/>
                    <a:pt x="2839" y="14116"/>
                    <a:pt x="2857" y="14153"/>
                  </a:cubicBezTo>
                  <a:lnTo>
                    <a:pt x="10326" y="14153"/>
                  </a:lnTo>
                  <a:lnTo>
                    <a:pt x="10351" y="14253"/>
                  </a:lnTo>
                  <a:lnTo>
                    <a:pt x="12030" y="20669"/>
                  </a:lnTo>
                  <a:cubicBezTo>
                    <a:pt x="12080" y="20694"/>
                    <a:pt x="12131" y="20719"/>
                    <a:pt x="12156" y="20744"/>
                  </a:cubicBezTo>
                  <a:cubicBezTo>
                    <a:pt x="12306" y="20820"/>
                    <a:pt x="12456" y="20895"/>
                    <a:pt x="12582" y="20970"/>
                  </a:cubicBezTo>
                  <a:cubicBezTo>
                    <a:pt x="13033" y="21196"/>
                    <a:pt x="13509" y="21421"/>
                    <a:pt x="14010" y="21572"/>
                  </a:cubicBezTo>
                  <a:cubicBezTo>
                    <a:pt x="14420" y="21678"/>
                    <a:pt x="14842" y="21709"/>
                    <a:pt x="15258" y="21709"/>
                  </a:cubicBezTo>
                  <a:cubicBezTo>
                    <a:pt x="15428" y="21709"/>
                    <a:pt x="15598" y="21704"/>
                    <a:pt x="15765" y="21697"/>
                  </a:cubicBezTo>
                  <a:cubicBezTo>
                    <a:pt x="17143" y="21647"/>
                    <a:pt x="18446" y="21296"/>
                    <a:pt x="19725" y="20820"/>
                  </a:cubicBezTo>
                  <a:cubicBezTo>
                    <a:pt x="21028" y="20343"/>
                    <a:pt x="22281" y="19767"/>
                    <a:pt x="23484" y="19065"/>
                  </a:cubicBezTo>
                  <a:cubicBezTo>
                    <a:pt x="24687" y="18389"/>
                    <a:pt x="25815" y="17587"/>
                    <a:pt x="26817" y="16634"/>
                  </a:cubicBezTo>
                  <a:cubicBezTo>
                    <a:pt x="27344" y="16158"/>
                    <a:pt x="27870" y="15556"/>
                    <a:pt x="28020" y="14830"/>
                  </a:cubicBezTo>
                  <a:cubicBezTo>
                    <a:pt x="28121" y="14278"/>
                    <a:pt x="27920" y="13677"/>
                    <a:pt x="27494" y="13326"/>
                  </a:cubicBezTo>
                  <a:cubicBezTo>
                    <a:pt x="27294" y="13175"/>
                    <a:pt x="27093" y="13100"/>
                    <a:pt x="26868" y="13100"/>
                  </a:cubicBezTo>
                  <a:cubicBezTo>
                    <a:pt x="26191" y="13576"/>
                    <a:pt x="25514" y="14053"/>
                    <a:pt x="24862" y="14529"/>
                  </a:cubicBezTo>
                  <a:cubicBezTo>
                    <a:pt x="24836" y="14546"/>
                    <a:pt x="24810" y="14554"/>
                    <a:pt x="24785" y="14554"/>
                  </a:cubicBezTo>
                  <a:cubicBezTo>
                    <a:pt x="24669" y="14554"/>
                    <a:pt x="24588" y="14386"/>
                    <a:pt x="24712" y="14303"/>
                  </a:cubicBezTo>
                  <a:cubicBezTo>
                    <a:pt x="25364" y="13852"/>
                    <a:pt x="26015" y="13376"/>
                    <a:pt x="26642" y="12925"/>
                  </a:cubicBezTo>
                  <a:cubicBezTo>
                    <a:pt x="26667" y="12900"/>
                    <a:pt x="26667" y="12875"/>
                    <a:pt x="26692" y="12850"/>
                  </a:cubicBezTo>
                  <a:cubicBezTo>
                    <a:pt x="27243" y="12399"/>
                    <a:pt x="27469" y="11622"/>
                    <a:pt x="27243" y="10945"/>
                  </a:cubicBezTo>
                  <a:cubicBezTo>
                    <a:pt x="26993" y="10243"/>
                    <a:pt x="26291" y="9792"/>
                    <a:pt x="25589" y="9792"/>
                  </a:cubicBezTo>
                  <a:cubicBezTo>
                    <a:pt x="24938" y="10143"/>
                    <a:pt x="24311" y="10494"/>
                    <a:pt x="23685" y="10820"/>
                  </a:cubicBezTo>
                  <a:cubicBezTo>
                    <a:pt x="23656" y="10836"/>
                    <a:pt x="23628" y="10843"/>
                    <a:pt x="23602" y="10843"/>
                  </a:cubicBezTo>
                  <a:cubicBezTo>
                    <a:pt x="23469" y="10843"/>
                    <a:pt x="23387" y="10657"/>
                    <a:pt x="23534" y="10594"/>
                  </a:cubicBezTo>
                  <a:lnTo>
                    <a:pt x="25439" y="9566"/>
                  </a:lnTo>
                  <a:cubicBezTo>
                    <a:pt x="25715" y="9015"/>
                    <a:pt x="25690" y="8338"/>
                    <a:pt x="25389" y="7812"/>
                  </a:cubicBezTo>
                  <a:cubicBezTo>
                    <a:pt x="25051" y="7280"/>
                    <a:pt x="24433" y="6959"/>
                    <a:pt x="23782" y="6959"/>
                  </a:cubicBezTo>
                  <a:cubicBezTo>
                    <a:pt x="23758" y="6959"/>
                    <a:pt x="23734" y="6959"/>
                    <a:pt x="23710" y="6960"/>
                  </a:cubicBezTo>
                  <a:cubicBezTo>
                    <a:pt x="23710" y="6985"/>
                    <a:pt x="23685" y="6985"/>
                    <a:pt x="23685" y="7010"/>
                  </a:cubicBezTo>
                  <a:cubicBezTo>
                    <a:pt x="23158" y="7286"/>
                    <a:pt x="22632" y="7561"/>
                    <a:pt x="22106" y="7862"/>
                  </a:cubicBezTo>
                  <a:cubicBezTo>
                    <a:pt x="22085" y="7873"/>
                    <a:pt x="22064" y="7877"/>
                    <a:pt x="22044" y="7877"/>
                  </a:cubicBezTo>
                  <a:cubicBezTo>
                    <a:pt x="21919" y="7877"/>
                    <a:pt x="21826" y="7698"/>
                    <a:pt x="21955" y="7612"/>
                  </a:cubicBezTo>
                  <a:cubicBezTo>
                    <a:pt x="22482" y="7336"/>
                    <a:pt x="23008" y="7035"/>
                    <a:pt x="23534" y="6759"/>
                  </a:cubicBezTo>
                  <a:cubicBezTo>
                    <a:pt x="23551" y="6759"/>
                    <a:pt x="23568" y="6748"/>
                    <a:pt x="23584" y="6748"/>
                  </a:cubicBezTo>
                  <a:cubicBezTo>
                    <a:pt x="23593" y="6748"/>
                    <a:pt x="23601" y="6751"/>
                    <a:pt x="23609" y="6759"/>
                  </a:cubicBezTo>
                  <a:cubicBezTo>
                    <a:pt x="23609" y="6734"/>
                    <a:pt x="23634" y="6709"/>
                    <a:pt x="23634" y="6709"/>
                  </a:cubicBezTo>
                  <a:cubicBezTo>
                    <a:pt x="24086" y="6434"/>
                    <a:pt x="24562" y="6208"/>
                    <a:pt x="25038" y="5957"/>
                  </a:cubicBezTo>
                  <a:cubicBezTo>
                    <a:pt x="25664" y="5657"/>
                    <a:pt x="26316" y="5356"/>
                    <a:pt x="26968" y="5080"/>
                  </a:cubicBezTo>
                  <a:cubicBezTo>
                    <a:pt x="27494" y="4830"/>
                    <a:pt x="28020" y="4604"/>
                    <a:pt x="28572" y="4353"/>
                  </a:cubicBezTo>
                  <a:cubicBezTo>
                    <a:pt x="29248" y="4053"/>
                    <a:pt x="29950" y="3702"/>
                    <a:pt x="30527" y="3226"/>
                  </a:cubicBezTo>
                  <a:cubicBezTo>
                    <a:pt x="31153" y="2649"/>
                    <a:pt x="31629" y="1697"/>
                    <a:pt x="31203" y="870"/>
                  </a:cubicBezTo>
                  <a:cubicBezTo>
                    <a:pt x="30860" y="218"/>
                    <a:pt x="30177" y="0"/>
                    <a:pt x="29490" y="0"/>
                  </a:cubicBezTo>
                  <a:close/>
                </a:path>
              </a:pathLst>
            </a:custGeom>
            <a:solidFill>
              <a:srgbClr val="BA9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8" name="Google Shape;2868;p27"/>
            <p:cNvSpPr/>
            <p:nvPr/>
          </p:nvSpPr>
          <p:spPr>
            <a:xfrm>
              <a:off x="1188753" y="2439140"/>
              <a:ext cx="594954" cy="407241"/>
            </a:xfrm>
            <a:custGeom>
              <a:avLst/>
              <a:gdLst/>
              <a:ahLst/>
              <a:cxnLst/>
              <a:rect l="l" t="t" r="r" b="b"/>
              <a:pathLst>
                <a:path w="32557" h="22285" extrusionOk="0">
                  <a:moveTo>
                    <a:pt x="30274" y="0"/>
                  </a:moveTo>
                  <a:cubicBezTo>
                    <a:pt x="29863" y="0"/>
                    <a:pt x="29444" y="75"/>
                    <a:pt x="29048" y="182"/>
                  </a:cubicBezTo>
                  <a:cubicBezTo>
                    <a:pt x="28020" y="483"/>
                    <a:pt x="26993" y="884"/>
                    <a:pt x="25990" y="1285"/>
                  </a:cubicBezTo>
                  <a:cubicBezTo>
                    <a:pt x="24938" y="1686"/>
                    <a:pt x="23885" y="2137"/>
                    <a:pt x="22858" y="2613"/>
                  </a:cubicBezTo>
                  <a:cubicBezTo>
                    <a:pt x="20903" y="3516"/>
                    <a:pt x="18998" y="4518"/>
                    <a:pt x="17143" y="5621"/>
                  </a:cubicBezTo>
                  <a:cubicBezTo>
                    <a:pt x="17018" y="4994"/>
                    <a:pt x="16391" y="4518"/>
                    <a:pt x="15765" y="4418"/>
                  </a:cubicBezTo>
                  <a:cubicBezTo>
                    <a:pt x="15667" y="4403"/>
                    <a:pt x="15569" y="4397"/>
                    <a:pt x="15472" y="4397"/>
                  </a:cubicBezTo>
                  <a:cubicBezTo>
                    <a:pt x="14724" y="4397"/>
                    <a:pt x="14008" y="4798"/>
                    <a:pt x="13409" y="5220"/>
                  </a:cubicBezTo>
                  <a:cubicBezTo>
                    <a:pt x="11930" y="6272"/>
                    <a:pt x="10652" y="7626"/>
                    <a:pt x="9674" y="9180"/>
                  </a:cubicBezTo>
                  <a:cubicBezTo>
                    <a:pt x="9449" y="9581"/>
                    <a:pt x="9223" y="9982"/>
                    <a:pt x="8998" y="10408"/>
                  </a:cubicBezTo>
                  <a:cubicBezTo>
                    <a:pt x="8898" y="10608"/>
                    <a:pt x="8822" y="10834"/>
                    <a:pt x="8722" y="11034"/>
                  </a:cubicBezTo>
                  <a:cubicBezTo>
                    <a:pt x="8622" y="11235"/>
                    <a:pt x="8271" y="11285"/>
                    <a:pt x="8070" y="11360"/>
                  </a:cubicBezTo>
                  <a:cubicBezTo>
                    <a:pt x="7118" y="11736"/>
                    <a:pt x="6141" y="12112"/>
                    <a:pt x="5163" y="12463"/>
                  </a:cubicBezTo>
                  <a:cubicBezTo>
                    <a:pt x="3434" y="13115"/>
                    <a:pt x="1705" y="13791"/>
                    <a:pt x="0" y="14443"/>
                  </a:cubicBezTo>
                  <a:lnTo>
                    <a:pt x="777" y="14443"/>
                  </a:lnTo>
                  <a:lnTo>
                    <a:pt x="5439" y="12663"/>
                  </a:lnTo>
                  <a:lnTo>
                    <a:pt x="8246" y="11586"/>
                  </a:lnTo>
                  <a:lnTo>
                    <a:pt x="8622" y="11460"/>
                  </a:lnTo>
                  <a:cubicBezTo>
                    <a:pt x="8697" y="11435"/>
                    <a:pt x="8822" y="11410"/>
                    <a:pt x="8872" y="11335"/>
                  </a:cubicBezTo>
                  <a:cubicBezTo>
                    <a:pt x="8998" y="11210"/>
                    <a:pt x="9048" y="10959"/>
                    <a:pt x="9123" y="10809"/>
                  </a:cubicBezTo>
                  <a:cubicBezTo>
                    <a:pt x="9299" y="10408"/>
                    <a:pt x="9499" y="10032"/>
                    <a:pt x="9725" y="9656"/>
                  </a:cubicBezTo>
                  <a:cubicBezTo>
                    <a:pt x="10652" y="8077"/>
                    <a:pt x="11880" y="6699"/>
                    <a:pt x="13334" y="5621"/>
                  </a:cubicBezTo>
                  <a:cubicBezTo>
                    <a:pt x="13960" y="5145"/>
                    <a:pt x="14687" y="4668"/>
                    <a:pt x="15489" y="4668"/>
                  </a:cubicBezTo>
                  <a:cubicBezTo>
                    <a:pt x="16116" y="4694"/>
                    <a:pt x="16817" y="5120"/>
                    <a:pt x="16893" y="5771"/>
                  </a:cubicBezTo>
                  <a:cubicBezTo>
                    <a:pt x="16918" y="5771"/>
                    <a:pt x="16943" y="5746"/>
                    <a:pt x="16968" y="5746"/>
                  </a:cubicBezTo>
                  <a:cubicBezTo>
                    <a:pt x="16994" y="5729"/>
                    <a:pt x="17020" y="5721"/>
                    <a:pt x="17045" y="5721"/>
                  </a:cubicBezTo>
                  <a:cubicBezTo>
                    <a:pt x="17162" y="5721"/>
                    <a:pt x="17242" y="5889"/>
                    <a:pt x="17118" y="5972"/>
                  </a:cubicBezTo>
                  <a:cubicBezTo>
                    <a:pt x="19173" y="4719"/>
                    <a:pt x="21304" y="3616"/>
                    <a:pt x="23484" y="2638"/>
                  </a:cubicBezTo>
                  <a:cubicBezTo>
                    <a:pt x="24462" y="2187"/>
                    <a:pt x="25439" y="1786"/>
                    <a:pt x="26441" y="1410"/>
                  </a:cubicBezTo>
                  <a:cubicBezTo>
                    <a:pt x="27394" y="1034"/>
                    <a:pt x="28346" y="633"/>
                    <a:pt x="29349" y="408"/>
                  </a:cubicBezTo>
                  <a:cubicBezTo>
                    <a:pt x="29633" y="337"/>
                    <a:pt x="29951" y="290"/>
                    <a:pt x="30267" y="290"/>
                  </a:cubicBezTo>
                  <a:cubicBezTo>
                    <a:pt x="30954" y="290"/>
                    <a:pt x="31637" y="508"/>
                    <a:pt x="31980" y="1160"/>
                  </a:cubicBezTo>
                  <a:cubicBezTo>
                    <a:pt x="32406" y="1987"/>
                    <a:pt x="31930" y="2939"/>
                    <a:pt x="31304" y="3516"/>
                  </a:cubicBezTo>
                  <a:cubicBezTo>
                    <a:pt x="30727" y="3992"/>
                    <a:pt x="30025" y="4343"/>
                    <a:pt x="29349" y="4643"/>
                  </a:cubicBezTo>
                  <a:cubicBezTo>
                    <a:pt x="28797" y="4894"/>
                    <a:pt x="28271" y="5120"/>
                    <a:pt x="27745" y="5370"/>
                  </a:cubicBezTo>
                  <a:cubicBezTo>
                    <a:pt x="27093" y="5646"/>
                    <a:pt x="26441" y="5947"/>
                    <a:pt x="25815" y="6247"/>
                  </a:cubicBezTo>
                  <a:cubicBezTo>
                    <a:pt x="25339" y="6498"/>
                    <a:pt x="24863" y="6724"/>
                    <a:pt x="24411" y="6999"/>
                  </a:cubicBezTo>
                  <a:cubicBezTo>
                    <a:pt x="24411" y="6999"/>
                    <a:pt x="24386" y="7024"/>
                    <a:pt x="24386" y="7049"/>
                  </a:cubicBezTo>
                  <a:cubicBezTo>
                    <a:pt x="24487" y="7049"/>
                    <a:pt x="24562" y="7175"/>
                    <a:pt x="24487" y="7250"/>
                  </a:cubicBezTo>
                  <a:cubicBezTo>
                    <a:pt x="24511" y="7249"/>
                    <a:pt x="24535" y="7249"/>
                    <a:pt x="24559" y="7249"/>
                  </a:cubicBezTo>
                  <a:cubicBezTo>
                    <a:pt x="25210" y="7249"/>
                    <a:pt x="25828" y="7570"/>
                    <a:pt x="26166" y="8102"/>
                  </a:cubicBezTo>
                  <a:cubicBezTo>
                    <a:pt x="26467" y="8628"/>
                    <a:pt x="26492" y="9305"/>
                    <a:pt x="26216" y="9856"/>
                  </a:cubicBezTo>
                  <a:lnTo>
                    <a:pt x="26291" y="9806"/>
                  </a:lnTo>
                  <a:cubicBezTo>
                    <a:pt x="26316" y="9796"/>
                    <a:pt x="26340" y="9791"/>
                    <a:pt x="26362" y="9791"/>
                  </a:cubicBezTo>
                  <a:cubicBezTo>
                    <a:pt x="26502" y="9791"/>
                    <a:pt x="26592" y="9967"/>
                    <a:pt x="26441" y="10032"/>
                  </a:cubicBezTo>
                  <a:cubicBezTo>
                    <a:pt x="26416" y="10057"/>
                    <a:pt x="26391" y="10082"/>
                    <a:pt x="26366" y="10082"/>
                  </a:cubicBezTo>
                  <a:cubicBezTo>
                    <a:pt x="27068" y="10082"/>
                    <a:pt x="27770" y="10533"/>
                    <a:pt x="28020" y="11235"/>
                  </a:cubicBezTo>
                  <a:cubicBezTo>
                    <a:pt x="28246" y="11912"/>
                    <a:pt x="28020" y="12689"/>
                    <a:pt x="27469" y="13140"/>
                  </a:cubicBezTo>
                  <a:cubicBezTo>
                    <a:pt x="27444" y="13165"/>
                    <a:pt x="27444" y="13190"/>
                    <a:pt x="27419" y="13215"/>
                  </a:cubicBezTo>
                  <a:cubicBezTo>
                    <a:pt x="27469" y="13165"/>
                    <a:pt x="27519" y="13140"/>
                    <a:pt x="27569" y="13115"/>
                  </a:cubicBezTo>
                  <a:cubicBezTo>
                    <a:pt x="27598" y="13090"/>
                    <a:pt x="27627" y="13080"/>
                    <a:pt x="27654" y="13080"/>
                  </a:cubicBezTo>
                  <a:cubicBezTo>
                    <a:pt x="27766" y="13080"/>
                    <a:pt x="27841" y="13259"/>
                    <a:pt x="27720" y="13340"/>
                  </a:cubicBezTo>
                  <a:cubicBezTo>
                    <a:pt x="27695" y="13365"/>
                    <a:pt x="27670" y="13390"/>
                    <a:pt x="27645" y="13390"/>
                  </a:cubicBezTo>
                  <a:cubicBezTo>
                    <a:pt x="27870" y="13390"/>
                    <a:pt x="28071" y="13465"/>
                    <a:pt x="28271" y="13616"/>
                  </a:cubicBezTo>
                  <a:cubicBezTo>
                    <a:pt x="28697" y="13967"/>
                    <a:pt x="28898" y="14568"/>
                    <a:pt x="28797" y="15120"/>
                  </a:cubicBezTo>
                  <a:cubicBezTo>
                    <a:pt x="28647" y="15846"/>
                    <a:pt x="28121" y="16448"/>
                    <a:pt x="27594" y="16924"/>
                  </a:cubicBezTo>
                  <a:cubicBezTo>
                    <a:pt x="26592" y="17877"/>
                    <a:pt x="25464" y="18679"/>
                    <a:pt x="24261" y="19355"/>
                  </a:cubicBezTo>
                  <a:cubicBezTo>
                    <a:pt x="23058" y="20057"/>
                    <a:pt x="21805" y="20633"/>
                    <a:pt x="20502" y="21110"/>
                  </a:cubicBezTo>
                  <a:cubicBezTo>
                    <a:pt x="19223" y="21586"/>
                    <a:pt x="17920" y="21937"/>
                    <a:pt x="16542" y="21987"/>
                  </a:cubicBezTo>
                  <a:cubicBezTo>
                    <a:pt x="16375" y="21994"/>
                    <a:pt x="16205" y="21999"/>
                    <a:pt x="16035" y="21999"/>
                  </a:cubicBezTo>
                  <a:cubicBezTo>
                    <a:pt x="15619" y="21999"/>
                    <a:pt x="15197" y="21968"/>
                    <a:pt x="14787" y="21862"/>
                  </a:cubicBezTo>
                  <a:cubicBezTo>
                    <a:pt x="14286" y="21711"/>
                    <a:pt x="13810" y="21486"/>
                    <a:pt x="13359" y="21260"/>
                  </a:cubicBezTo>
                  <a:cubicBezTo>
                    <a:pt x="13233" y="21185"/>
                    <a:pt x="13083" y="21110"/>
                    <a:pt x="12933" y="21034"/>
                  </a:cubicBezTo>
                  <a:cubicBezTo>
                    <a:pt x="12908" y="21009"/>
                    <a:pt x="12857" y="20984"/>
                    <a:pt x="12807" y="20959"/>
                  </a:cubicBezTo>
                  <a:lnTo>
                    <a:pt x="12807" y="20959"/>
                  </a:lnTo>
                  <a:lnTo>
                    <a:pt x="12908" y="21335"/>
                  </a:lnTo>
                  <a:cubicBezTo>
                    <a:pt x="13434" y="21611"/>
                    <a:pt x="13935" y="21887"/>
                    <a:pt x="14461" y="22062"/>
                  </a:cubicBezTo>
                  <a:cubicBezTo>
                    <a:pt x="14973" y="22226"/>
                    <a:pt x="15523" y="22284"/>
                    <a:pt x="16066" y="22284"/>
                  </a:cubicBezTo>
                  <a:cubicBezTo>
                    <a:pt x="16268" y="22284"/>
                    <a:pt x="16469" y="22276"/>
                    <a:pt x="16667" y="22263"/>
                  </a:cubicBezTo>
                  <a:cubicBezTo>
                    <a:pt x="18221" y="22187"/>
                    <a:pt x="19725" y="21711"/>
                    <a:pt x="21178" y="21135"/>
                  </a:cubicBezTo>
                  <a:cubicBezTo>
                    <a:pt x="22632" y="20558"/>
                    <a:pt x="24086" y="19857"/>
                    <a:pt x="25414" y="18979"/>
                  </a:cubicBezTo>
                  <a:cubicBezTo>
                    <a:pt x="26066" y="18553"/>
                    <a:pt x="26667" y="18102"/>
                    <a:pt x="27269" y="17601"/>
                  </a:cubicBezTo>
                  <a:cubicBezTo>
                    <a:pt x="27870" y="17075"/>
                    <a:pt x="28497" y="16523"/>
                    <a:pt x="28848" y="15796"/>
                  </a:cubicBezTo>
                  <a:cubicBezTo>
                    <a:pt x="29148" y="15195"/>
                    <a:pt x="29198" y="14518"/>
                    <a:pt x="28873" y="13942"/>
                  </a:cubicBezTo>
                  <a:cubicBezTo>
                    <a:pt x="28672" y="13541"/>
                    <a:pt x="28296" y="13215"/>
                    <a:pt x="27870" y="13140"/>
                  </a:cubicBezTo>
                  <a:cubicBezTo>
                    <a:pt x="28346" y="12613"/>
                    <a:pt x="28522" y="11836"/>
                    <a:pt x="28296" y="11135"/>
                  </a:cubicBezTo>
                  <a:cubicBezTo>
                    <a:pt x="28020" y="10408"/>
                    <a:pt x="27319" y="9882"/>
                    <a:pt x="26542" y="9831"/>
                  </a:cubicBezTo>
                  <a:cubicBezTo>
                    <a:pt x="26767" y="9230"/>
                    <a:pt x="26717" y="8528"/>
                    <a:pt x="26391" y="7977"/>
                  </a:cubicBezTo>
                  <a:cubicBezTo>
                    <a:pt x="26066" y="7450"/>
                    <a:pt x="25539" y="7100"/>
                    <a:pt x="24938" y="6999"/>
                  </a:cubicBezTo>
                  <a:cubicBezTo>
                    <a:pt x="25389" y="6749"/>
                    <a:pt x="25840" y="6548"/>
                    <a:pt x="26316" y="6323"/>
                  </a:cubicBezTo>
                  <a:cubicBezTo>
                    <a:pt x="27068" y="5972"/>
                    <a:pt x="27820" y="5621"/>
                    <a:pt x="28597" y="5295"/>
                  </a:cubicBezTo>
                  <a:cubicBezTo>
                    <a:pt x="29048" y="5069"/>
                    <a:pt x="29499" y="4869"/>
                    <a:pt x="29950" y="4668"/>
                  </a:cubicBezTo>
                  <a:cubicBezTo>
                    <a:pt x="30827" y="4217"/>
                    <a:pt x="31780" y="3716"/>
                    <a:pt x="32206" y="2789"/>
                  </a:cubicBezTo>
                  <a:cubicBezTo>
                    <a:pt x="32557" y="2012"/>
                    <a:pt x="32507" y="1084"/>
                    <a:pt x="31805" y="508"/>
                  </a:cubicBezTo>
                  <a:cubicBezTo>
                    <a:pt x="31360" y="135"/>
                    <a:pt x="30825" y="0"/>
                    <a:pt x="302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9" name="Google Shape;2869;p27"/>
            <p:cNvSpPr/>
            <p:nvPr/>
          </p:nvSpPr>
          <p:spPr>
            <a:xfrm>
              <a:off x="1436131" y="2543687"/>
              <a:ext cx="67724" cy="40276"/>
            </a:xfrm>
            <a:custGeom>
              <a:avLst/>
              <a:gdLst/>
              <a:ahLst/>
              <a:cxnLst/>
              <a:rect l="l" t="t" r="r" b="b"/>
              <a:pathLst>
                <a:path w="3706" h="2204" extrusionOk="0">
                  <a:moveTo>
                    <a:pt x="3508" y="0"/>
                  </a:moveTo>
                  <a:cubicBezTo>
                    <a:pt x="3483" y="0"/>
                    <a:pt x="3457" y="8"/>
                    <a:pt x="3431" y="25"/>
                  </a:cubicBezTo>
                  <a:cubicBezTo>
                    <a:pt x="3406" y="25"/>
                    <a:pt x="3381" y="50"/>
                    <a:pt x="3356" y="50"/>
                  </a:cubicBezTo>
                  <a:cubicBezTo>
                    <a:pt x="2303" y="702"/>
                    <a:pt x="1200" y="1303"/>
                    <a:pt x="148" y="1955"/>
                  </a:cubicBezTo>
                  <a:cubicBezTo>
                    <a:pt x="1" y="2018"/>
                    <a:pt x="82" y="2204"/>
                    <a:pt x="201" y="2204"/>
                  </a:cubicBezTo>
                  <a:cubicBezTo>
                    <a:pt x="224" y="2204"/>
                    <a:pt x="248" y="2197"/>
                    <a:pt x="273" y="2181"/>
                  </a:cubicBezTo>
                  <a:cubicBezTo>
                    <a:pt x="1376" y="1529"/>
                    <a:pt x="2503" y="902"/>
                    <a:pt x="3581" y="251"/>
                  </a:cubicBezTo>
                  <a:cubicBezTo>
                    <a:pt x="3705" y="168"/>
                    <a:pt x="3625" y="0"/>
                    <a:pt x="35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0" name="Google Shape;2870;p27"/>
            <p:cNvSpPr/>
            <p:nvPr/>
          </p:nvSpPr>
          <p:spPr>
            <a:xfrm>
              <a:off x="1601787" y="2567608"/>
              <a:ext cx="35818" cy="20796"/>
            </a:xfrm>
            <a:custGeom>
              <a:avLst/>
              <a:gdLst/>
              <a:ahLst/>
              <a:cxnLst/>
              <a:rect l="l" t="t" r="r" b="b"/>
              <a:pathLst>
                <a:path w="1960" h="1138" extrusionOk="0">
                  <a:moveTo>
                    <a:pt x="1747" y="1"/>
                  </a:moveTo>
                  <a:cubicBezTo>
                    <a:pt x="1734" y="1"/>
                    <a:pt x="1722" y="7"/>
                    <a:pt x="1709" y="19"/>
                  </a:cubicBezTo>
                  <a:cubicBezTo>
                    <a:pt x="1183" y="295"/>
                    <a:pt x="657" y="596"/>
                    <a:pt x="130" y="872"/>
                  </a:cubicBezTo>
                  <a:cubicBezTo>
                    <a:pt x="1" y="958"/>
                    <a:pt x="94" y="1137"/>
                    <a:pt x="219" y="1137"/>
                  </a:cubicBezTo>
                  <a:cubicBezTo>
                    <a:pt x="239" y="1137"/>
                    <a:pt x="260" y="1133"/>
                    <a:pt x="281" y="1122"/>
                  </a:cubicBezTo>
                  <a:cubicBezTo>
                    <a:pt x="807" y="821"/>
                    <a:pt x="1333" y="546"/>
                    <a:pt x="1860" y="270"/>
                  </a:cubicBezTo>
                  <a:cubicBezTo>
                    <a:pt x="1860" y="245"/>
                    <a:pt x="1885" y="245"/>
                    <a:pt x="1885" y="220"/>
                  </a:cubicBezTo>
                  <a:cubicBezTo>
                    <a:pt x="1960" y="145"/>
                    <a:pt x="1885" y="19"/>
                    <a:pt x="1784" y="19"/>
                  </a:cubicBezTo>
                  <a:cubicBezTo>
                    <a:pt x="1772" y="7"/>
                    <a:pt x="1759" y="1"/>
                    <a:pt x="17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1" name="Google Shape;2871;p27"/>
            <p:cNvSpPr/>
            <p:nvPr/>
          </p:nvSpPr>
          <p:spPr>
            <a:xfrm>
              <a:off x="1630332" y="2618064"/>
              <a:ext cx="44388" cy="24524"/>
            </a:xfrm>
            <a:custGeom>
              <a:avLst/>
              <a:gdLst/>
              <a:ahLst/>
              <a:cxnLst/>
              <a:rect l="l" t="t" r="r" b="b"/>
              <a:pathLst>
                <a:path w="2429" h="1342" extrusionOk="0">
                  <a:moveTo>
                    <a:pt x="2198" y="0"/>
                  </a:moveTo>
                  <a:cubicBezTo>
                    <a:pt x="2176" y="0"/>
                    <a:pt x="2152" y="5"/>
                    <a:pt x="2127" y="15"/>
                  </a:cubicBezTo>
                  <a:lnTo>
                    <a:pt x="2052" y="65"/>
                  </a:lnTo>
                  <a:lnTo>
                    <a:pt x="147" y="1093"/>
                  </a:lnTo>
                  <a:cubicBezTo>
                    <a:pt x="0" y="1156"/>
                    <a:pt x="82" y="1342"/>
                    <a:pt x="215" y="1342"/>
                  </a:cubicBezTo>
                  <a:cubicBezTo>
                    <a:pt x="241" y="1342"/>
                    <a:pt x="269" y="1335"/>
                    <a:pt x="298" y="1319"/>
                  </a:cubicBezTo>
                  <a:cubicBezTo>
                    <a:pt x="924" y="993"/>
                    <a:pt x="1551" y="642"/>
                    <a:pt x="2202" y="291"/>
                  </a:cubicBezTo>
                  <a:cubicBezTo>
                    <a:pt x="2227" y="291"/>
                    <a:pt x="2252" y="266"/>
                    <a:pt x="2277" y="241"/>
                  </a:cubicBezTo>
                  <a:cubicBezTo>
                    <a:pt x="2428" y="176"/>
                    <a:pt x="2338" y="0"/>
                    <a:pt x="219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2" name="Google Shape;2872;p27"/>
            <p:cNvSpPr/>
            <p:nvPr/>
          </p:nvSpPr>
          <p:spPr>
            <a:xfrm>
              <a:off x="1652279" y="2678167"/>
              <a:ext cx="45265" cy="32236"/>
            </a:xfrm>
            <a:custGeom>
              <a:avLst/>
              <a:gdLst/>
              <a:ahLst/>
              <a:cxnLst/>
              <a:rect l="l" t="t" r="r" b="b"/>
              <a:pathLst>
                <a:path w="2477" h="1764" extrusionOk="0">
                  <a:moveTo>
                    <a:pt x="2289" y="0"/>
                  </a:moveTo>
                  <a:cubicBezTo>
                    <a:pt x="2262" y="0"/>
                    <a:pt x="2233" y="10"/>
                    <a:pt x="2204" y="35"/>
                  </a:cubicBezTo>
                  <a:cubicBezTo>
                    <a:pt x="2154" y="60"/>
                    <a:pt x="2104" y="85"/>
                    <a:pt x="2054" y="135"/>
                  </a:cubicBezTo>
                  <a:cubicBezTo>
                    <a:pt x="1427" y="586"/>
                    <a:pt x="776" y="1062"/>
                    <a:pt x="124" y="1513"/>
                  </a:cubicBezTo>
                  <a:cubicBezTo>
                    <a:pt x="0" y="1596"/>
                    <a:pt x="81" y="1764"/>
                    <a:pt x="197" y="1764"/>
                  </a:cubicBezTo>
                  <a:cubicBezTo>
                    <a:pt x="222" y="1764"/>
                    <a:pt x="248" y="1756"/>
                    <a:pt x="274" y="1739"/>
                  </a:cubicBezTo>
                  <a:cubicBezTo>
                    <a:pt x="951" y="1263"/>
                    <a:pt x="1603" y="786"/>
                    <a:pt x="2280" y="310"/>
                  </a:cubicBezTo>
                  <a:cubicBezTo>
                    <a:pt x="2305" y="310"/>
                    <a:pt x="2330" y="285"/>
                    <a:pt x="2355" y="260"/>
                  </a:cubicBezTo>
                  <a:cubicBezTo>
                    <a:pt x="2476" y="179"/>
                    <a:pt x="2401" y="0"/>
                    <a:pt x="22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3" name="Google Shape;2873;p27"/>
            <p:cNvSpPr/>
            <p:nvPr/>
          </p:nvSpPr>
          <p:spPr>
            <a:xfrm>
              <a:off x="1250118" y="2701961"/>
              <a:ext cx="5062" cy="1115"/>
            </a:xfrm>
            <a:custGeom>
              <a:avLst/>
              <a:gdLst/>
              <a:ahLst/>
              <a:cxnLst/>
              <a:rect l="l" t="t" r="r" b="b"/>
              <a:pathLst>
                <a:path w="277" h="61" extrusionOk="0">
                  <a:moveTo>
                    <a:pt x="181" y="1"/>
                  </a:moveTo>
                  <a:cubicBezTo>
                    <a:pt x="164" y="1"/>
                    <a:pt x="146" y="4"/>
                    <a:pt x="126" y="11"/>
                  </a:cubicBezTo>
                  <a:cubicBezTo>
                    <a:pt x="101" y="11"/>
                    <a:pt x="51" y="36"/>
                    <a:pt x="1" y="61"/>
                  </a:cubicBezTo>
                  <a:lnTo>
                    <a:pt x="276" y="61"/>
                  </a:lnTo>
                  <a:cubicBezTo>
                    <a:pt x="258" y="24"/>
                    <a:pt x="226" y="1"/>
                    <a:pt x="181"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p27"/>
            <p:cNvSpPr/>
            <p:nvPr/>
          </p:nvSpPr>
          <p:spPr>
            <a:xfrm>
              <a:off x="1279905" y="2692659"/>
              <a:ext cx="6743" cy="5099"/>
            </a:xfrm>
            <a:custGeom>
              <a:avLst/>
              <a:gdLst/>
              <a:ahLst/>
              <a:cxnLst/>
              <a:rect l="l" t="t" r="r" b="b"/>
              <a:pathLst>
                <a:path w="369" h="279" extrusionOk="0">
                  <a:moveTo>
                    <a:pt x="175" y="1"/>
                  </a:moveTo>
                  <a:cubicBezTo>
                    <a:pt x="129" y="1"/>
                    <a:pt x="82" y="21"/>
                    <a:pt x="50" y="69"/>
                  </a:cubicBezTo>
                  <a:cubicBezTo>
                    <a:pt x="0" y="185"/>
                    <a:pt x="93" y="278"/>
                    <a:pt x="183" y="278"/>
                  </a:cubicBezTo>
                  <a:cubicBezTo>
                    <a:pt x="229" y="278"/>
                    <a:pt x="275" y="254"/>
                    <a:pt x="300" y="194"/>
                  </a:cubicBezTo>
                  <a:cubicBezTo>
                    <a:pt x="369" y="92"/>
                    <a:pt x="274" y="1"/>
                    <a:pt x="1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5" name="Google Shape;2875;p27"/>
            <p:cNvSpPr/>
            <p:nvPr/>
          </p:nvSpPr>
          <p:spPr>
            <a:xfrm>
              <a:off x="1413636" y="2678789"/>
              <a:ext cx="5501" cy="12847"/>
            </a:xfrm>
            <a:custGeom>
              <a:avLst/>
              <a:gdLst/>
              <a:ahLst/>
              <a:cxnLst/>
              <a:rect l="l" t="t" r="r" b="b"/>
              <a:pathLst>
                <a:path w="301" h="703" extrusionOk="0">
                  <a:moveTo>
                    <a:pt x="150" y="1"/>
                  </a:moveTo>
                  <a:cubicBezTo>
                    <a:pt x="125" y="1"/>
                    <a:pt x="75" y="26"/>
                    <a:pt x="50" y="51"/>
                  </a:cubicBezTo>
                  <a:cubicBezTo>
                    <a:pt x="25" y="76"/>
                    <a:pt x="25" y="101"/>
                    <a:pt x="25" y="151"/>
                  </a:cubicBezTo>
                  <a:cubicBezTo>
                    <a:pt x="25" y="301"/>
                    <a:pt x="0" y="427"/>
                    <a:pt x="0" y="577"/>
                  </a:cubicBezTo>
                  <a:cubicBezTo>
                    <a:pt x="0" y="627"/>
                    <a:pt x="25" y="652"/>
                    <a:pt x="50" y="677"/>
                  </a:cubicBezTo>
                  <a:cubicBezTo>
                    <a:pt x="75" y="702"/>
                    <a:pt x="100" y="702"/>
                    <a:pt x="150" y="702"/>
                  </a:cubicBezTo>
                  <a:cubicBezTo>
                    <a:pt x="176" y="702"/>
                    <a:pt x="226" y="702"/>
                    <a:pt x="251" y="677"/>
                  </a:cubicBezTo>
                  <a:cubicBezTo>
                    <a:pt x="276" y="652"/>
                    <a:pt x="276" y="602"/>
                    <a:pt x="276" y="577"/>
                  </a:cubicBezTo>
                  <a:cubicBezTo>
                    <a:pt x="276" y="427"/>
                    <a:pt x="301" y="276"/>
                    <a:pt x="301" y="126"/>
                  </a:cubicBezTo>
                  <a:cubicBezTo>
                    <a:pt x="301" y="101"/>
                    <a:pt x="276" y="76"/>
                    <a:pt x="251" y="51"/>
                  </a:cubicBezTo>
                  <a:cubicBezTo>
                    <a:pt x="226" y="1"/>
                    <a:pt x="201" y="1"/>
                    <a:pt x="1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6" name="Google Shape;2876;p27"/>
            <p:cNvSpPr/>
            <p:nvPr/>
          </p:nvSpPr>
          <p:spPr>
            <a:xfrm>
              <a:off x="1420032" y="2680415"/>
              <a:ext cx="5519" cy="11220"/>
            </a:xfrm>
            <a:custGeom>
              <a:avLst/>
              <a:gdLst/>
              <a:ahLst/>
              <a:cxnLst/>
              <a:rect l="l" t="t" r="r" b="b"/>
              <a:pathLst>
                <a:path w="302" h="614" extrusionOk="0">
                  <a:moveTo>
                    <a:pt x="170" y="1"/>
                  </a:moveTo>
                  <a:cubicBezTo>
                    <a:pt x="146" y="1"/>
                    <a:pt x="118" y="12"/>
                    <a:pt x="101" y="12"/>
                  </a:cubicBezTo>
                  <a:cubicBezTo>
                    <a:pt x="76" y="37"/>
                    <a:pt x="26" y="87"/>
                    <a:pt x="26" y="112"/>
                  </a:cubicBezTo>
                  <a:cubicBezTo>
                    <a:pt x="26" y="212"/>
                    <a:pt x="1" y="338"/>
                    <a:pt x="1" y="463"/>
                  </a:cubicBezTo>
                  <a:cubicBezTo>
                    <a:pt x="1" y="488"/>
                    <a:pt x="1" y="513"/>
                    <a:pt x="1" y="563"/>
                  </a:cubicBezTo>
                  <a:cubicBezTo>
                    <a:pt x="26" y="588"/>
                    <a:pt x="76" y="613"/>
                    <a:pt x="101" y="613"/>
                  </a:cubicBezTo>
                  <a:cubicBezTo>
                    <a:pt x="126" y="613"/>
                    <a:pt x="176" y="613"/>
                    <a:pt x="201" y="588"/>
                  </a:cubicBezTo>
                  <a:cubicBezTo>
                    <a:pt x="227" y="588"/>
                    <a:pt x="252" y="538"/>
                    <a:pt x="277" y="513"/>
                  </a:cubicBezTo>
                  <a:cubicBezTo>
                    <a:pt x="277" y="388"/>
                    <a:pt x="302" y="288"/>
                    <a:pt x="302" y="162"/>
                  </a:cubicBezTo>
                  <a:cubicBezTo>
                    <a:pt x="302" y="137"/>
                    <a:pt x="302" y="87"/>
                    <a:pt x="302" y="62"/>
                  </a:cubicBezTo>
                  <a:cubicBezTo>
                    <a:pt x="277" y="37"/>
                    <a:pt x="227" y="12"/>
                    <a:pt x="201" y="12"/>
                  </a:cubicBezTo>
                  <a:cubicBezTo>
                    <a:pt x="193" y="4"/>
                    <a:pt x="182" y="1"/>
                    <a:pt x="1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7" name="Google Shape;2877;p27"/>
            <p:cNvSpPr/>
            <p:nvPr/>
          </p:nvSpPr>
          <p:spPr>
            <a:xfrm>
              <a:off x="1447973" y="2550540"/>
              <a:ext cx="21545" cy="15643"/>
            </a:xfrm>
            <a:custGeom>
              <a:avLst/>
              <a:gdLst/>
              <a:ahLst/>
              <a:cxnLst/>
              <a:rect l="l" t="t" r="r" b="b"/>
              <a:pathLst>
                <a:path w="1179" h="856" extrusionOk="0">
                  <a:moveTo>
                    <a:pt x="1007" y="0"/>
                  </a:moveTo>
                  <a:cubicBezTo>
                    <a:pt x="981" y="0"/>
                    <a:pt x="955" y="8"/>
                    <a:pt x="928" y="26"/>
                  </a:cubicBezTo>
                  <a:cubicBezTo>
                    <a:pt x="627" y="176"/>
                    <a:pt x="327" y="377"/>
                    <a:pt x="51" y="628"/>
                  </a:cubicBezTo>
                  <a:cubicBezTo>
                    <a:pt x="1" y="678"/>
                    <a:pt x="1" y="778"/>
                    <a:pt x="51" y="828"/>
                  </a:cubicBezTo>
                  <a:cubicBezTo>
                    <a:pt x="80" y="847"/>
                    <a:pt x="108" y="855"/>
                    <a:pt x="136" y="855"/>
                  </a:cubicBezTo>
                  <a:cubicBezTo>
                    <a:pt x="180" y="855"/>
                    <a:pt x="220" y="834"/>
                    <a:pt x="251" y="803"/>
                  </a:cubicBezTo>
                  <a:cubicBezTo>
                    <a:pt x="502" y="603"/>
                    <a:pt x="778" y="402"/>
                    <a:pt x="1078" y="252"/>
                  </a:cubicBezTo>
                  <a:cubicBezTo>
                    <a:pt x="1154" y="227"/>
                    <a:pt x="1179" y="126"/>
                    <a:pt x="1129" y="76"/>
                  </a:cubicBezTo>
                  <a:cubicBezTo>
                    <a:pt x="1096" y="28"/>
                    <a:pt x="1053" y="0"/>
                    <a:pt x="10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8" name="Google Shape;2878;p27"/>
            <p:cNvSpPr/>
            <p:nvPr/>
          </p:nvSpPr>
          <p:spPr>
            <a:xfrm>
              <a:off x="1638427" y="2513023"/>
              <a:ext cx="76587" cy="41483"/>
            </a:xfrm>
            <a:custGeom>
              <a:avLst/>
              <a:gdLst/>
              <a:ahLst/>
              <a:cxnLst/>
              <a:rect l="l" t="t" r="r" b="b"/>
              <a:pathLst>
                <a:path w="4191" h="2270" extrusionOk="0">
                  <a:moveTo>
                    <a:pt x="3987" y="1"/>
                  </a:moveTo>
                  <a:cubicBezTo>
                    <a:pt x="3964" y="1"/>
                    <a:pt x="3939" y="8"/>
                    <a:pt x="3915" y="24"/>
                  </a:cubicBezTo>
                  <a:cubicBezTo>
                    <a:pt x="2662" y="676"/>
                    <a:pt x="1383" y="1352"/>
                    <a:pt x="130" y="2004"/>
                  </a:cubicBezTo>
                  <a:cubicBezTo>
                    <a:pt x="1" y="2090"/>
                    <a:pt x="94" y="2270"/>
                    <a:pt x="219" y="2270"/>
                  </a:cubicBezTo>
                  <a:cubicBezTo>
                    <a:pt x="239" y="2270"/>
                    <a:pt x="260" y="2265"/>
                    <a:pt x="281" y="2255"/>
                  </a:cubicBezTo>
                  <a:cubicBezTo>
                    <a:pt x="1534" y="1578"/>
                    <a:pt x="2812" y="926"/>
                    <a:pt x="4065" y="250"/>
                  </a:cubicBezTo>
                  <a:cubicBezTo>
                    <a:pt x="4191" y="187"/>
                    <a:pt x="4106" y="1"/>
                    <a:pt x="398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9" name="Google Shape;2879;p27"/>
            <p:cNvSpPr/>
            <p:nvPr/>
          </p:nvSpPr>
          <p:spPr>
            <a:xfrm>
              <a:off x="1721849" y="2503502"/>
              <a:ext cx="6780" cy="5007"/>
            </a:xfrm>
            <a:custGeom>
              <a:avLst/>
              <a:gdLst/>
              <a:ahLst/>
              <a:cxnLst/>
              <a:rect l="l" t="t" r="r" b="b"/>
              <a:pathLst>
                <a:path w="371" h="274" extrusionOk="0">
                  <a:moveTo>
                    <a:pt x="177" y="1"/>
                  </a:moveTo>
                  <a:cubicBezTo>
                    <a:pt x="131" y="1"/>
                    <a:pt x="83" y="21"/>
                    <a:pt x="51" y="69"/>
                  </a:cubicBezTo>
                  <a:cubicBezTo>
                    <a:pt x="0" y="171"/>
                    <a:pt x="100" y="273"/>
                    <a:pt x="192" y="273"/>
                  </a:cubicBezTo>
                  <a:cubicBezTo>
                    <a:pt x="236" y="273"/>
                    <a:pt x="278" y="250"/>
                    <a:pt x="302" y="194"/>
                  </a:cubicBezTo>
                  <a:cubicBezTo>
                    <a:pt x="370" y="92"/>
                    <a:pt x="276" y="1"/>
                    <a:pt x="1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0" name="Google Shape;2880;p27"/>
            <p:cNvSpPr/>
            <p:nvPr/>
          </p:nvSpPr>
          <p:spPr>
            <a:xfrm>
              <a:off x="1643087" y="2583068"/>
              <a:ext cx="10544" cy="13761"/>
            </a:xfrm>
            <a:custGeom>
              <a:avLst/>
              <a:gdLst/>
              <a:ahLst/>
              <a:cxnLst/>
              <a:rect l="l" t="t" r="r" b="b"/>
              <a:pathLst>
                <a:path w="577" h="753" extrusionOk="0">
                  <a:moveTo>
                    <a:pt x="1" y="0"/>
                  </a:moveTo>
                  <a:lnTo>
                    <a:pt x="577" y="752"/>
                  </a:lnTo>
                  <a:cubicBezTo>
                    <a:pt x="577" y="577"/>
                    <a:pt x="502" y="427"/>
                    <a:pt x="402" y="276"/>
                  </a:cubicBezTo>
                  <a:cubicBezTo>
                    <a:pt x="351" y="201"/>
                    <a:pt x="251" y="126"/>
                    <a:pt x="176" y="76"/>
                  </a:cubicBezTo>
                  <a:cubicBezTo>
                    <a:pt x="126" y="51"/>
                    <a:pt x="51" y="26"/>
                    <a:pt x="1" y="0"/>
                  </a:cubicBezTo>
                  <a:close/>
                </a:path>
              </a:pathLst>
            </a:custGeom>
            <a:solidFill>
              <a:srgbClr val="BA9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1" name="Google Shape;2881;p27"/>
            <p:cNvSpPr/>
            <p:nvPr/>
          </p:nvSpPr>
          <p:spPr>
            <a:xfrm>
              <a:off x="1638043" y="2577568"/>
              <a:ext cx="22459" cy="24743"/>
            </a:xfrm>
            <a:custGeom>
              <a:avLst/>
              <a:gdLst/>
              <a:ahLst/>
              <a:cxnLst/>
              <a:rect l="l" t="t" r="r" b="b"/>
              <a:pathLst>
                <a:path w="1229" h="1354" extrusionOk="0">
                  <a:moveTo>
                    <a:pt x="151" y="1"/>
                  </a:moveTo>
                  <a:cubicBezTo>
                    <a:pt x="76" y="1"/>
                    <a:pt x="1" y="76"/>
                    <a:pt x="1" y="151"/>
                  </a:cubicBezTo>
                  <a:cubicBezTo>
                    <a:pt x="1" y="226"/>
                    <a:pt x="76" y="276"/>
                    <a:pt x="151" y="276"/>
                  </a:cubicBezTo>
                  <a:cubicBezTo>
                    <a:pt x="201" y="276"/>
                    <a:pt x="226" y="301"/>
                    <a:pt x="277" y="301"/>
                  </a:cubicBezTo>
                  <a:cubicBezTo>
                    <a:pt x="327" y="327"/>
                    <a:pt x="402" y="352"/>
                    <a:pt x="452" y="377"/>
                  </a:cubicBezTo>
                  <a:cubicBezTo>
                    <a:pt x="527" y="427"/>
                    <a:pt x="627" y="502"/>
                    <a:pt x="678" y="577"/>
                  </a:cubicBezTo>
                  <a:cubicBezTo>
                    <a:pt x="778" y="728"/>
                    <a:pt x="853" y="878"/>
                    <a:pt x="853" y="1053"/>
                  </a:cubicBezTo>
                  <a:cubicBezTo>
                    <a:pt x="853" y="1103"/>
                    <a:pt x="853" y="1154"/>
                    <a:pt x="828" y="1179"/>
                  </a:cubicBezTo>
                  <a:cubicBezTo>
                    <a:pt x="813" y="1284"/>
                    <a:pt x="907" y="1354"/>
                    <a:pt x="990" y="1354"/>
                  </a:cubicBezTo>
                  <a:cubicBezTo>
                    <a:pt x="1044" y="1354"/>
                    <a:pt x="1094" y="1324"/>
                    <a:pt x="1104" y="1254"/>
                  </a:cubicBezTo>
                  <a:cubicBezTo>
                    <a:pt x="1229" y="652"/>
                    <a:pt x="753" y="5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2" name="Google Shape;2882;p27"/>
            <p:cNvSpPr/>
            <p:nvPr/>
          </p:nvSpPr>
          <p:spPr>
            <a:xfrm>
              <a:off x="1652681" y="2612216"/>
              <a:ext cx="6451" cy="5080"/>
            </a:xfrm>
            <a:custGeom>
              <a:avLst/>
              <a:gdLst/>
              <a:ahLst/>
              <a:cxnLst/>
              <a:rect l="l" t="t" r="r" b="b"/>
              <a:pathLst>
                <a:path w="353" h="278" extrusionOk="0">
                  <a:moveTo>
                    <a:pt x="170" y="0"/>
                  </a:moveTo>
                  <a:cubicBezTo>
                    <a:pt x="123" y="0"/>
                    <a:pt x="78" y="25"/>
                    <a:pt x="52" y="85"/>
                  </a:cubicBezTo>
                  <a:cubicBezTo>
                    <a:pt x="1" y="187"/>
                    <a:pt x="89" y="278"/>
                    <a:pt x="182" y="278"/>
                  </a:cubicBezTo>
                  <a:cubicBezTo>
                    <a:pt x="226" y="278"/>
                    <a:pt x="271" y="258"/>
                    <a:pt x="303" y="210"/>
                  </a:cubicBezTo>
                  <a:cubicBezTo>
                    <a:pt x="352" y="94"/>
                    <a:pt x="260" y="0"/>
                    <a:pt x="1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3" name="Google Shape;2883;p27"/>
            <p:cNvSpPr/>
            <p:nvPr/>
          </p:nvSpPr>
          <p:spPr>
            <a:xfrm>
              <a:off x="1552410" y="2659181"/>
              <a:ext cx="9631" cy="13687"/>
            </a:xfrm>
            <a:custGeom>
              <a:avLst/>
              <a:gdLst/>
              <a:ahLst/>
              <a:cxnLst/>
              <a:rect l="l" t="t" r="r" b="b"/>
              <a:pathLst>
                <a:path w="527" h="749" extrusionOk="0">
                  <a:moveTo>
                    <a:pt x="361" y="0"/>
                  </a:moveTo>
                  <a:cubicBezTo>
                    <a:pt x="309" y="0"/>
                    <a:pt x="261" y="36"/>
                    <a:pt x="226" y="71"/>
                  </a:cubicBezTo>
                  <a:cubicBezTo>
                    <a:pt x="176" y="221"/>
                    <a:pt x="100" y="397"/>
                    <a:pt x="25" y="547"/>
                  </a:cubicBezTo>
                  <a:cubicBezTo>
                    <a:pt x="0" y="622"/>
                    <a:pt x="25" y="698"/>
                    <a:pt x="75" y="723"/>
                  </a:cubicBezTo>
                  <a:cubicBezTo>
                    <a:pt x="102" y="740"/>
                    <a:pt x="132" y="749"/>
                    <a:pt x="160" y="749"/>
                  </a:cubicBezTo>
                  <a:cubicBezTo>
                    <a:pt x="212" y="749"/>
                    <a:pt x="260" y="721"/>
                    <a:pt x="276" y="673"/>
                  </a:cubicBezTo>
                  <a:cubicBezTo>
                    <a:pt x="351" y="522"/>
                    <a:pt x="426" y="372"/>
                    <a:pt x="476" y="196"/>
                  </a:cubicBezTo>
                  <a:cubicBezTo>
                    <a:pt x="526" y="146"/>
                    <a:pt x="501" y="46"/>
                    <a:pt x="426" y="21"/>
                  </a:cubicBezTo>
                  <a:cubicBezTo>
                    <a:pt x="404" y="6"/>
                    <a:pt x="382" y="0"/>
                    <a:pt x="3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4" name="Google Shape;2884;p27"/>
            <p:cNvSpPr/>
            <p:nvPr/>
          </p:nvSpPr>
          <p:spPr>
            <a:xfrm>
              <a:off x="1560652" y="2663968"/>
              <a:ext cx="8717" cy="11805"/>
            </a:xfrm>
            <a:custGeom>
              <a:avLst/>
              <a:gdLst/>
              <a:ahLst/>
              <a:cxnLst/>
              <a:rect l="l" t="t" r="r" b="b"/>
              <a:pathLst>
                <a:path w="477" h="646" extrusionOk="0">
                  <a:moveTo>
                    <a:pt x="342" y="0"/>
                  </a:moveTo>
                  <a:cubicBezTo>
                    <a:pt x="281" y="0"/>
                    <a:pt x="220" y="28"/>
                    <a:pt x="201" y="85"/>
                  </a:cubicBezTo>
                  <a:cubicBezTo>
                    <a:pt x="151" y="210"/>
                    <a:pt x="75" y="310"/>
                    <a:pt x="25" y="436"/>
                  </a:cubicBezTo>
                  <a:cubicBezTo>
                    <a:pt x="0" y="511"/>
                    <a:pt x="25" y="586"/>
                    <a:pt x="75" y="636"/>
                  </a:cubicBezTo>
                  <a:cubicBezTo>
                    <a:pt x="94" y="642"/>
                    <a:pt x="115" y="646"/>
                    <a:pt x="135" y="646"/>
                  </a:cubicBezTo>
                  <a:cubicBezTo>
                    <a:pt x="196" y="646"/>
                    <a:pt x="257" y="617"/>
                    <a:pt x="276" y="561"/>
                  </a:cubicBezTo>
                  <a:cubicBezTo>
                    <a:pt x="326" y="461"/>
                    <a:pt x="401" y="335"/>
                    <a:pt x="451" y="210"/>
                  </a:cubicBezTo>
                  <a:cubicBezTo>
                    <a:pt x="476" y="135"/>
                    <a:pt x="451" y="60"/>
                    <a:pt x="401" y="10"/>
                  </a:cubicBezTo>
                  <a:cubicBezTo>
                    <a:pt x="382" y="3"/>
                    <a:pt x="362" y="0"/>
                    <a:pt x="3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5" name="Google Shape;2885;p27"/>
            <p:cNvSpPr/>
            <p:nvPr/>
          </p:nvSpPr>
          <p:spPr>
            <a:xfrm>
              <a:off x="1494700" y="2707297"/>
              <a:ext cx="5957" cy="7237"/>
            </a:xfrm>
            <a:custGeom>
              <a:avLst/>
              <a:gdLst/>
              <a:ahLst/>
              <a:cxnLst/>
              <a:rect l="l" t="t" r="r" b="b"/>
              <a:pathLst>
                <a:path w="326" h="396" extrusionOk="0">
                  <a:moveTo>
                    <a:pt x="188" y="1"/>
                  </a:moveTo>
                  <a:cubicBezTo>
                    <a:pt x="176" y="1"/>
                    <a:pt x="163" y="7"/>
                    <a:pt x="151" y="20"/>
                  </a:cubicBezTo>
                  <a:lnTo>
                    <a:pt x="100" y="20"/>
                  </a:lnTo>
                  <a:cubicBezTo>
                    <a:pt x="100" y="45"/>
                    <a:pt x="75" y="45"/>
                    <a:pt x="75" y="70"/>
                  </a:cubicBezTo>
                  <a:cubicBezTo>
                    <a:pt x="50" y="95"/>
                    <a:pt x="50" y="95"/>
                    <a:pt x="50" y="120"/>
                  </a:cubicBezTo>
                  <a:lnTo>
                    <a:pt x="25" y="220"/>
                  </a:lnTo>
                  <a:cubicBezTo>
                    <a:pt x="0" y="245"/>
                    <a:pt x="0" y="270"/>
                    <a:pt x="25" y="295"/>
                  </a:cubicBezTo>
                  <a:lnTo>
                    <a:pt x="25" y="320"/>
                  </a:lnTo>
                  <a:cubicBezTo>
                    <a:pt x="50" y="345"/>
                    <a:pt x="75" y="370"/>
                    <a:pt x="100" y="370"/>
                  </a:cubicBezTo>
                  <a:cubicBezTo>
                    <a:pt x="100" y="370"/>
                    <a:pt x="100" y="370"/>
                    <a:pt x="126" y="396"/>
                  </a:cubicBezTo>
                  <a:lnTo>
                    <a:pt x="176" y="396"/>
                  </a:lnTo>
                  <a:cubicBezTo>
                    <a:pt x="201" y="370"/>
                    <a:pt x="201" y="370"/>
                    <a:pt x="226" y="370"/>
                  </a:cubicBezTo>
                  <a:cubicBezTo>
                    <a:pt x="251" y="345"/>
                    <a:pt x="251" y="345"/>
                    <a:pt x="276" y="320"/>
                  </a:cubicBezTo>
                  <a:cubicBezTo>
                    <a:pt x="276" y="320"/>
                    <a:pt x="276" y="295"/>
                    <a:pt x="301" y="270"/>
                  </a:cubicBezTo>
                  <a:lnTo>
                    <a:pt x="326" y="170"/>
                  </a:lnTo>
                  <a:cubicBezTo>
                    <a:pt x="326" y="145"/>
                    <a:pt x="326" y="120"/>
                    <a:pt x="326" y="95"/>
                  </a:cubicBezTo>
                  <a:lnTo>
                    <a:pt x="301" y="70"/>
                  </a:lnTo>
                  <a:cubicBezTo>
                    <a:pt x="301" y="45"/>
                    <a:pt x="276" y="45"/>
                    <a:pt x="251" y="20"/>
                  </a:cubicBezTo>
                  <a:lnTo>
                    <a:pt x="226" y="20"/>
                  </a:lnTo>
                  <a:cubicBezTo>
                    <a:pt x="213" y="7"/>
                    <a:pt x="201" y="1"/>
                    <a:pt x="18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6" name="Google Shape;2886;p27"/>
            <p:cNvSpPr/>
            <p:nvPr/>
          </p:nvSpPr>
          <p:spPr>
            <a:xfrm>
              <a:off x="1572676" y="2737540"/>
              <a:ext cx="6780" cy="5007"/>
            </a:xfrm>
            <a:custGeom>
              <a:avLst/>
              <a:gdLst/>
              <a:ahLst/>
              <a:cxnLst/>
              <a:rect l="l" t="t" r="r" b="b"/>
              <a:pathLst>
                <a:path w="371" h="274" extrusionOk="0">
                  <a:moveTo>
                    <a:pt x="178" y="1"/>
                  </a:moveTo>
                  <a:cubicBezTo>
                    <a:pt x="135" y="1"/>
                    <a:pt x="93" y="21"/>
                    <a:pt x="69" y="69"/>
                  </a:cubicBezTo>
                  <a:cubicBezTo>
                    <a:pt x="1" y="171"/>
                    <a:pt x="95" y="273"/>
                    <a:pt x="193" y="273"/>
                  </a:cubicBezTo>
                  <a:cubicBezTo>
                    <a:pt x="240" y="273"/>
                    <a:pt x="288" y="250"/>
                    <a:pt x="320" y="194"/>
                  </a:cubicBezTo>
                  <a:cubicBezTo>
                    <a:pt x="371" y="92"/>
                    <a:pt x="271" y="1"/>
                    <a:pt x="1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7" name="Google Shape;2887;p27"/>
            <p:cNvSpPr/>
            <p:nvPr/>
          </p:nvSpPr>
          <p:spPr>
            <a:xfrm>
              <a:off x="1466997" y="2821109"/>
              <a:ext cx="40532" cy="8077"/>
            </a:xfrm>
            <a:custGeom>
              <a:avLst/>
              <a:gdLst/>
              <a:ahLst/>
              <a:cxnLst/>
              <a:rect l="l" t="t" r="r" b="b"/>
              <a:pathLst>
                <a:path w="2218" h="442" extrusionOk="0">
                  <a:moveTo>
                    <a:pt x="169" y="1"/>
                  </a:moveTo>
                  <a:cubicBezTo>
                    <a:pt x="30" y="1"/>
                    <a:pt x="1" y="214"/>
                    <a:pt x="138" y="283"/>
                  </a:cubicBezTo>
                  <a:cubicBezTo>
                    <a:pt x="538" y="391"/>
                    <a:pt x="939" y="442"/>
                    <a:pt x="1340" y="442"/>
                  </a:cubicBezTo>
                  <a:cubicBezTo>
                    <a:pt x="1591" y="442"/>
                    <a:pt x="1842" y="422"/>
                    <a:pt x="2093" y="383"/>
                  </a:cubicBezTo>
                  <a:cubicBezTo>
                    <a:pt x="2168" y="358"/>
                    <a:pt x="2218" y="258"/>
                    <a:pt x="2193" y="208"/>
                  </a:cubicBezTo>
                  <a:cubicBezTo>
                    <a:pt x="2172" y="146"/>
                    <a:pt x="2118" y="101"/>
                    <a:pt x="2057" y="101"/>
                  </a:cubicBezTo>
                  <a:cubicBezTo>
                    <a:pt x="2044" y="101"/>
                    <a:pt x="2031" y="103"/>
                    <a:pt x="2017" y="107"/>
                  </a:cubicBezTo>
                  <a:cubicBezTo>
                    <a:pt x="1786" y="146"/>
                    <a:pt x="1550" y="166"/>
                    <a:pt x="1316" y="166"/>
                  </a:cubicBezTo>
                  <a:cubicBezTo>
                    <a:pt x="941" y="166"/>
                    <a:pt x="567" y="115"/>
                    <a:pt x="213" y="7"/>
                  </a:cubicBezTo>
                  <a:cubicBezTo>
                    <a:pt x="197" y="3"/>
                    <a:pt x="182" y="1"/>
                    <a:pt x="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8" name="Google Shape;2888;p27"/>
            <p:cNvSpPr/>
            <p:nvPr/>
          </p:nvSpPr>
          <p:spPr>
            <a:xfrm>
              <a:off x="1529476" y="2814055"/>
              <a:ext cx="6487" cy="5208"/>
            </a:xfrm>
            <a:custGeom>
              <a:avLst/>
              <a:gdLst/>
              <a:ahLst/>
              <a:cxnLst/>
              <a:rect l="l" t="t" r="r" b="b"/>
              <a:pathLst>
                <a:path w="355" h="285" extrusionOk="0">
                  <a:moveTo>
                    <a:pt x="170" y="0"/>
                  </a:moveTo>
                  <a:cubicBezTo>
                    <a:pt x="127" y="0"/>
                    <a:pt x="83" y="20"/>
                    <a:pt x="52" y="67"/>
                  </a:cubicBezTo>
                  <a:cubicBezTo>
                    <a:pt x="0" y="188"/>
                    <a:pt x="103" y="285"/>
                    <a:pt x="196" y="285"/>
                  </a:cubicBezTo>
                  <a:cubicBezTo>
                    <a:pt x="239" y="285"/>
                    <a:pt x="279" y="265"/>
                    <a:pt x="303" y="218"/>
                  </a:cubicBezTo>
                  <a:cubicBezTo>
                    <a:pt x="354" y="97"/>
                    <a:pt x="264" y="0"/>
                    <a:pt x="1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9" name="Google Shape;2889;p27"/>
            <p:cNvSpPr/>
            <p:nvPr/>
          </p:nvSpPr>
          <p:spPr>
            <a:xfrm>
              <a:off x="1685684" y="2695729"/>
              <a:ext cx="17415" cy="42159"/>
            </a:xfrm>
            <a:custGeom>
              <a:avLst/>
              <a:gdLst/>
              <a:ahLst/>
              <a:cxnLst/>
              <a:rect l="l" t="t" r="r" b="b"/>
              <a:pathLst>
                <a:path w="953" h="2307" extrusionOk="0">
                  <a:moveTo>
                    <a:pt x="527" y="1"/>
                  </a:moveTo>
                  <a:lnTo>
                    <a:pt x="0" y="2307"/>
                  </a:lnTo>
                  <a:cubicBezTo>
                    <a:pt x="426" y="2056"/>
                    <a:pt x="752" y="1680"/>
                    <a:pt x="853" y="1204"/>
                  </a:cubicBezTo>
                  <a:cubicBezTo>
                    <a:pt x="953" y="778"/>
                    <a:pt x="827" y="302"/>
                    <a:pt x="527" y="1"/>
                  </a:cubicBezTo>
                  <a:close/>
                </a:path>
              </a:pathLst>
            </a:custGeom>
            <a:solidFill>
              <a:srgbClr val="BA9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0" name="Google Shape;2890;p27"/>
            <p:cNvSpPr/>
            <p:nvPr/>
          </p:nvSpPr>
          <p:spPr>
            <a:xfrm>
              <a:off x="1681061" y="2689973"/>
              <a:ext cx="27082" cy="53671"/>
            </a:xfrm>
            <a:custGeom>
              <a:avLst/>
              <a:gdLst/>
              <a:ahLst/>
              <a:cxnLst/>
              <a:rect l="l" t="t" r="r" b="b"/>
              <a:pathLst>
                <a:path w="1482" h="2937" extrusionOk="0">
                  <a:moveTo>
                    <a:pt x="814" y="1"/>
                  </a:moveTo>
                  <a:cubicBezTo>
                    <a:pt x="707" y="1"/>
                    <a:pt x="607" y="143"/>
                    <a:pt x="705" y="241"/>
                  </a:cubicBezTo>
                  <a:cubicBezTo>
                    <a:pt x="730" y="266"/>
                    <a:pt x="755" y="291"/>
                    <a:pt x="780" y="316"/>
                  </a:cubicBezTo>
                  <a:cubicBezTo>
                    <a:pt x="1080" y="617"/>
                    <a:pt x="1206" y="1093"/>
                    <a:pt x="1106" y="1519"/>
                  </a:cubicBezTo>
                  <a:cubicBezTo>
                    <a:pt x="1005" y="1995"/>
                    <a:pt x="679" y="2371"/>
                    <a:pt x="253" y="2622"/>
                  </a:cubicBezTo>
                  <a:cubicBezTo>
                    <a:pt x="228" y="2647"/>
                    <a:pt x="178" y="2672"/>
                    <a:pt x="153" y="2672"/>
                  </a:cubicBezTo>
                  <a:cubicBezTo>
                    <a:pt x="0" y="2737"/>
                    <a:pt x="95" y="2936"/>
                    <a:pt x="238" y="2936"/>
                  </a:cubicBezTo>
                  <a:cubicBezTo>
                    <a:pt x="259" y="2936"/>
                    <a:pt x="281" y="2932"/>
                    <a:pt x="303" y="2922"/>
                  </a:cubicBezTo>
                  <a:cubicBezTo>
                    <a:pt x="830" y="2647"/>
                    <a:pt x="1281" y="2146"/>
                    <a:pt x="1381" y="1544"/>
                  </a:cubicBezTo>
                  <a:cubicBezTo>
                    <a:pt x="1481" y="993"/>
                    <a:pt x="1306" y="416"/>
                    <a:pt x="905" y="40"/>
                  </a:cubicBezTo>
                  <a:cubicBezTo>
                    <a:pt x="877" y="12"/>
                    <a:pt x="845" y="1"/>
                    <a:pt x="8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1" name="Google Shape;2891;p27"/>
            <p:cNvSpPr/>
            <p:nvPr/>
          </p:nvSpPr>
          <p:spPr>
            <a:xfrm>
              <a:off x="1669658" y="2643885"/>
              <a:ext cx="7346" cy="12573"/>
            </a:xfrm>
            <a:custGeom>
              <a:avLst/>
              <a:gdLst/>
              <a:ahLst/>
              <a:cxnLst/>
              <a:rect l="l" t="t" r="r" b="b"/>
              <a:pathLst>
                <a:path w="402" h="688" extrusionOk="0">
                  <a:moveTo>
                    <a:pt x="246" y="1"/>
                  </a:moveTo>
                  <a:cubicBezTo>
                    <a:pt x="181" y="1"/>
                    <a:pt x="122" y="66"/>
                    <a:pt x="100" y="131"/>
                  </a:cubicBezTo>
                  <a:lnTo>
                    <a:pt x="25" y="507"/>
                  </a:lnTo>
                  <a:cubicBezTo>
                    <a:pt x="0" y="582"/>
                    <a:pt x="50" y="657"/>
                    <a:pt x="125" y="683"/>
                  </a:cubicBezTo>
                  <a:cubicBezTo>
                    <a:pt x="136" y="686"/>
                    <a:pt x="146" y="688"/>
                    <a:pt x="156" y="688"/>
                  </a:cubicBezTo>
                  <a:cubicBezTo>
                    <a:pt x="220" y="688"/>
                    <a:pt x="279" y="626"/>
                    <a:pt x="301" y="582"/>
                  </a:cubicBezTo>
                  <a:lnTo>
                    <a:pt x="376" y="181"/>
                  </a:lnTo>
                  <a:cubicBezTo>
                    <a:pt x="401" y="106"/>
                    <a:pt x="351" y="31"/>
                    <a:pt x="276" y="6"/>
                  </a:cubicBezTo>
                  <a:cubicBezTo>
                    <a:pt x="266" y="2"/>
                    <a:pt x="256" y="1"/>
                    <a:pt x="24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2" name="Google Shape;2892;p27"/>
            <p:cNvSpPr/>
            <p:nvPr/>
          </p:nvSpPr>
          <p:spPr>
            <a:xfrm>
              <a:off x="1676986" y="2646955"/>
              <a:ext cx="10087" cy="15369"/>
            </a:xfrm>
            <a:custGeom>
              <a:avLst/>
              <a:gdLst/>
              <a:ahLst/>
              <a:cxnLst/>
              <a:rect l="l" t="t" r="r" b="b"/>
              <a:pathLst>
                <a:path w="552" h="841" extrusionOk="0">
                  <a:moveTo>
                    <a:pt x="376" y="1"/>
                  </a:moveTo>
                  <a:cubicBezTo>
                    <a:pt x="339" y="1"/>
                    <a:pt x="301" y="13"/>
                    <a:pt x="276" y="38"/>
                  </a:cubicBezTo>
                  <a:cubicBezTo>
                    <a:pt x="151" y="214"/>
                    <a:pt x="50" y="439"/>
                    <a:pt x="0" y="665"/>
                  </a:cubicBezTo>
                  <a:cubicBezTo>
                    <a:pt x="0" y="740"/>
                    <a:pt x="50" y="815"/>
                    <a:pt x="125" y="840"/>
                  </a:cubicBezTo>
                  <a:cubicBezTo>
                    <a:pt x="176" y="840"/>
                    <a:pt x="276" y="790"/>
                    <a:pt x="276" y="715"/>
                  </a:cubicBezTo>
                  <a:cubicBezTo>
                    <a:pt x="301" y="665"/>
                    <a:pt x="301" y="615"/>
                    <a:pt x="326" y="565"/>
                  </a:cubicBezTo>
                  <a:cubicBezTo>
                    <a:pt x="326" y="540"/>
                    <a:pt x="326" y="515"/>
                    <a:pt x="326" y="515"/>
                  </a:cubicBezTo>
                  <a:cubicBezTo>
                    <a:pt x="326" y="489"/>
                    <a:pt x="351" y="489"/>
                    <a:pt x="351" y="489"/>
                  </a:cubicBezTo>
                  <a:cubicBezTo>
                    <a:pt x="351" y="489"/>
                    <a:pt x="351" y="464"/>
                    <a:pt x="351" y="464"/>
                  </a:cubicBezTo>
                  <a:cubicBezTo>
                    <a:pt x="376" y="414"/>
                    <a:pt x="401" y="364"/>
                    <a:pt x="426" y="339"/>
                  </a:cubicBezTo>
                  <a:cubicBezTo>
                    <a:pt x="426" y="314"/>
                    <a:pt x="451" y="289"/>
                    <a:pt x="451" y="264"/>
                  </a:cubicBezTo>
                  <a:lnTo>
                    <a:pt x="476" y="264"/>
                  </a:lnTo>
                  <a:cubicBezTo>
                    <a:pt x="476" y="239"/>
                    <a:pt x="476" y="239"/>
                    <a:pt x="501" y="214"/>
                  </a:cubicBezTo>
                  <a:cubicBezTo>
                    <a:pt x="552" y="164"/>
                    <a:pt x="552" y="88"/>
                    <a:pt x="476" y="38"/>
                  </a:cubicBezTo>
                  <a:cubicBezTo>
                    <a:pt x="451" y="13"/>
                    <a:pt x="414" y="1"/>
                    <a:pt x="3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3" name="Google Shape;2893;p27"/>
            <p:cNvSpPr/>
            <p:nvPr/>
          </p:nvSpPr>
          <p:spPr>
            <a:xfrm>
              <a:off x="1630715" y="2487604"/>
              <a:ext cx="6889" cy="13962"/>
            </a:xfrm>
            <a:custGeom>
              <a:avLst/>
              <a:gdLst/>
              <a:ahLst/>
              <a:cxnLst/>
              <a:rect l="l" t="t" r="r" b="b"/>
              <a:pathLst>
                <a:path w="377" h="764" extrusionOk="0">
                  <a:moveTo>
                    <a:pt x="220" y="0"/>
                  </a:moveTo>
                  <a:cubicBezTo>
                    <a:pt x="196" y="0"/>
                    <a:pt x="168" y="11"/>
                    <a:pt x="151" y="11"/>
                  </a:cubicBezTo>
                  <a:cubicBezTo>
                    <a:pt x="126" y="36"/>
                    <a:pt x="101" y="87"/>
                    <a:pt x="76" y="112"/>
                  </a:cubicBezTo>
                  <a:cubicBezTo>
                    <a:pt x="76" y="262"/>
                    <a:pt x="51" y="437"/>
                    <a:pt x="26" y="588"/>
                  </a:cubicBezTo>
                  <a:cubicBezTo>
                    <a:pt x="1" y="688"/>
                    <a:pt x="51" y="738"/>
                    <a:pt x="126" y="763"/>
                  </a:cubicBezTo>
                  <a:cubicBezTo>
                    <a:pt x="151" y="763"/>
                    <a:pt x="201" y="763"/>
                    <a:pt x="226" y="738"/>
                  </a:cubicBezTo>
                  <a:cubicBezTo>
                    <a:pt x="251" y="738"/>
                    <a:pt x="302" y="688"/>
                    <a:pt x="302" y="663"/>
                  </a:cubicBezTo>
                  <a:cubicBezTo>
                    <a:pt x="327" y="488"/>
                    <a:pt x="327" y="337"/>
                    <a:pt x="352" y="162"/>
                  </a:cubicBezTo>
                  <a:cubicBezTo>
                    <a:pt x="377" y="87"/>
                    <a:pt x="327" y="36"/>
                    <a:pt x="251" y="11"/>
                  </a:cubicBezTo>
                  <a:cubicBezTo>
                    <a:pt x="243" y="3"/>
                    <a:pt x="232" y="0"/>
                    <a:pt x="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4" name="Google Shape;2894;p27"/>
            <p:cNvSpPr/>
            <p:nvPr/>
          </p:nvSpPr>
          <p:spPr>
            <a:xfrm>
              <a:off x="1637587" y="2486306"/>
              <a:ext cx="7803" cy="14345"/>
            </a:xfrm>
            <a:custGeom>
              <a:avLst/>
              <a:gdLst/>
              <a:ahLst/>
              <a:cxnLst/>
              <a:rect l="l" t="t" r="r" b="b"/>
              <a:pathLst>
                <a:path w="427" h="785" extrusionOk="0">
                  <a:moveTo>
                    <a:pt x="262" y="1"/>
                  </a:moveTo>
                  <a:cubicBezTo>
                    <a:pt x="201" y="1"/>
                    <a:pt x="147" y="46"/>
                    <a:pt x="126" y="107"/>
                  </a:cubicBezTo>
                  <a:cubicBezTo>
                    <a:pt x="101" y="283"/>
                    <a:pt x="51" y="433"/>
                    <a:pt x="26" y="609"/>
                  </a:cubicBezTo>
                  <a:cubicBezTo>
                    <a:pt x="1" y="684"/>
                    <a:pt x="51" y="759"/>
                    <a:pt x="126" y="784"/>
                  </a:cubicBezTo>
                  <a:cubicBezTo>
                    <a:pt x="201" y="784"/>
                    <a:pt x="276" y="734"/>
                    <a:pt x="302" y="659"/>
                  </a:cubicBezTo>
                  <a:cubicBezTo>
                    <a:pt x="327" y="508"/>
                    <a:pt x="352" y="333"/>
                    <a:pt x="402" y="183"/>
                  </a:cubicBezTo>
                  <a:cubicBezTo>
                    <a:pt x="427" y="107"/>
                    <a:pt x="377" y="32"/>
                    <a:pt x="302" y="7"/>
                  </a:cubicBezTo>
                  <a:cubicBezTo>
                    <a:pt x="288" y="3"/>
                    <a:pt x="275" y="1"/>
                    <a:pt x="2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5" name="Google Shape;2895;p27"/>
            <p:cNvSpPr/>
            <p:nvPr/>
          </p:nvSpPr>
          <p:spPr>
            <a:xfrm>
              <a:off x="1527667" y="2531188"/>
              <a:ext cx="33460" cy="22148"/>
            </a:xfrm>
            <a:custGeom>
              <a:avLst/>
              <a:gdLst/>
              <a:ahLst/>
              <a:cxnLst/>
              <a:rect l="l" t="t" r="r" b="b"/>
              <a:pathLst>
                <a:path w="1831" h="1212" extrusionOk="0">
                  <a:moveTo>
                    <a:pt x="1669" y="1"/>
                  </a:moveTo>
                  <a:cubicBezTo>
                    <a:pt x="1656" y="1"/>
                    <a:pt x="1643" y="3"/>
                    <a:pt x="1630" y="7"/>
                  </a:cubicBezTo>
                  <a:cubicBezTo>
                    <a:pt x="1078" y="258"/>
                    <a:pt x="552" y="584"/>
                    <a:pt x="76" y="935"/>
                  </a:cubicBezTo>
                  <a:cubicBezTo>
                    <a:pt x="26" y="985"/>
                    <a:pt x="1" y="1060"/>
                    <a:pt x="26" y="1135"/>
                  </a:cubicBezTo>
                  <a:cubicBezTo>
                    <a:pt x="58" y="1184"/>
                    <a:pt x="111" y="1211"/>
                    <a:pt x="159" y="1211"/>
                  </a:cubicBezTo>
                  <a:cubicBezTo>
                    <a:pt x="184" y="1211"/>
                    <a:pt x="209" y="1203"/>
                    <a:pt x="226" y="1185"/>
                  </a:cubicBezTo>
                  <a:cubicBezTo>
                    <a:pt x="702" y="834"/>
                    <a:pt x="1179" y="534"/>
                    <a:pt x="1730" y="283"/>
                  </a:cubicBezTo>
                  <a:cubicBezTo>
                    <a:pt x="1780" y="258"/>
                    <a:pt x="1830" y="183"/>
                    <a:pt x="1805" y="108"/>
                  </a:cubicBezTo>
                  <a:cubicBezTo>
                    <a:pt x="1785" y="46"/>
                    <a:pt x="1730" y="1"/>
                    <a:pt x="16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6" name="Google Shape;2896;p27"/>
            <p:cNvSpPr/>
            <p:nvPr/>
          </p:nvSpPr>
          <p:spPr>
            <a:xfrm>
              <a:off x="1474087" y="2735932"/>
              <a:ext cx="624723" cy="500276"/>
            </a:xfrm>
            <a:custGeom>
              <a:avLst/>
              <a:gdLst/>
              <a:ahLst/>
              <a:cxnLst/>
              <a:rect l="l" t="t" r="r" b="b"/>
              <a:pathLst>
                <a:path w="34186" h="27376" extrusionOk="0">
                  <a:moveTo>
                    <a:pt x="25710" y="2558"/>
                  </a:moveTo>
                  <a:cubicBezTo>
                    <a:pt x="25720" y="2558"/>
                    <a:pt x="25730" y="2560"/>
                    <a:pt x="25740" y="2563"/>
                  </a:cubicBezTo>
                  <a:cubicBezTo>
                    <a:pt x="25840" y="2588"/>
                    <a:pt x="25890" y="2663"/>
                    <a:pt x="25865" y="2763"/>
                  </a:cubicBezTo>
                  <a:cubicBezTo>
                    <a:pt x="25815" y="2939"/>
                    <a:pt x="25790" y="3114"/>
                    <a:pt x="25740" y="3315"/>
                  </a:cubicBezTo>
                  <a:cubicBezTo>
                    <a:pt x="25719" y="3377"/>
                    <a:pt x="25665" y="3422"/>
                    <a:pt x="25604" y="3422"/>
                  </a:cubicBezTo>
                  <a:cubicBezTo>
                    <a:pt x="25591" y="3422"/>
                    <a:pt x="25578" y="3419"/>
                    <a:pt x="25564" y="3415"/>
                  </a:cubicBezTo>
                  <a:cubicBezTo>
                    <a:pt x="25489" y="3415"/>
                    <a:pt x="25414" y="3315"/>
                    <a:pt x="25439" y="3240"/>
                  </a:cubicBezTo>
                  <a:cubicBezTo>
                    <a:pt x="25489" y="3064"/>
                    <a:pt x="25514" y="2864"/>
                    <a:pt x="25564" y="2688"/>
                  </a:cubicBezTo>
                  <a:cubicBezTo>
                    <a:pt x="25586" y="2623"/>
                    <a:pt x="25645" y="2558"/>
                    <a:pt x="25710" y="2558"/>
                  </a:cubicBezTo>
                  <a:close/>
                  <a:moveTo>
                    <a:pt x="25289" y="2638"/>
                  </a:moveTo>
                  <a:cubicBezTo>
                    <a:pt x="25364" y="2663"/>
                    <a:pt x="25414" y="2738"/>
                    <a:pt x="25389" y="2839"/>
                  </a:cubicBezTo>
                  <a:cubicBezTo>
                    <a:pt x="25389" y="3014"/>
                    <a:pt x="25364" y="3189"/>
                    <a:pt x="25339" y="3365"/>
                  </a:cubicBezTo>
                  <a:cubicBezTo>
                    <a:pt x="25314" y="3415"/>
                    <a:pt x="25289" y="3465"/>
                    <a:pt x="25264" y="3465"/>
                  </a:cubicBezTo>
                  <a:cubicBezTo>
                    <a:pt x="25246" y="3483"/>
                    <a:pt x="25216" y="3501"/>
                    <a:pt x="25182" y="3501"/>
                  </a:cubicBezTo>
                  <a:cubicBezTo>
                    <a:pt x="25168" y="3501"/>
                    <a:pt x="25153" y="3498"/>
                    <a:pt x="25138" y="3490"/>
                  </a:cubicBezTo>
                  <a:cubicBezTo>
                    <a:pt x="25063" y="3465"/>
                    <a:pt x="25013" y="3390"/>
                    <a:pt x="25013" y="3315"/>
                  </a:cubicBezTo>
                  <a:cubicBezTo>
                    <a:pt x="25038" y="3139"/>
                    <a:pt x="25063" y="2939"/>
                    <a:pt x="25088" y="2763"/>
                  </a:cubicBezTo>
                  <a:cubicBezTo>
                    <a:pt x="25088" y="2738"/>
                    <a:pt x="25138" y="2688"/>
                    <a:pt x="25163" y="2663"/>
                  </a:cubicBezTo>
                  <a:cubicBezTo>
                    <a:pt x="25188" y="2638"/>
                    <a:pt x="25239" y="2638"/>
                    <a:pt x="25289" y="2638"/>
                  </a:cubicBezTo>
                  <a:close/>
                  <a:moveTo>
                    <a:pt x="30757" y="3612"/>
                  </a:moveTo>
                  <a:cubicBezTo>
                    <a:pt x="30864" y="3612"/>
                    <a:pt x="30971" y="3721"/>
                    <a:pt x="30903" y="3841"/>
                  </a:cubicBezTo>
                  <a:cubicBezTo>
                    <a:pt x="30879" y="3896"/>
                    <a:pt x="30836" y="3919"/>
                    <a:pt x="30789" y="3919"/>
                  </a:cubicBezTo>
                  <a:cubicBezTo>
                    <a:pt x="30689" y="3919"/>
                    <a:pt x="30576" y="3811"/>
                    <a:pt x="30627" y="3691"/>
                  </a:cubicBezTo>
                  <a:cubicBezTo>
                    <a:pt x="30659" y="3635"/>
                    <a:pt x="30708" y="3612"/>
                    <a:pt x="30757" y="3612"/>
                  </a:cubicBezTo>
                  <a:close/>
                  <a:moveTo>
                    <a:pt x="20569" y="5313"/>
                  </a:moveTo>
                  <a:cubicBezTo>
                    <a:pt x="20635" y="5313"/>
                    <a:pt x="20707" y="5358"/>
                    <a:pt x="20727" y="5420"/>
                  </a:cubicBezTo>
                  <a:cubicBezTo>
                    <a:pt x="20752" y="5520"/>
                    <a:pt x="20702" y="5595"/>
                    <a:pt x="20627" y="5621"/>
                  </a:cubicBezTo>
                  <a:cubicBezTo>
                    <a:pt x="20026" y="5896"/>
                    <a:pt x="19474" y="6222"/>
                    <a:pt x="18973" y="6623"/>
                  </a:cubicBezTo>
                  <a:cubicBezTo>
                    <a:pt x="18946" y="6641"/>
                    <a:pt x="18916" y="6649"/>
                    <a:pt x="18887" y="6649"/>
                  </a:cubicBezTo>
                  <a:cubicBezTo>
                    <a:pt x="18833" y="6649"/>
                    <a:pt x="18780" y="6621"/>
                    <a:pt x="18747" y="6573"/>
                  </a:cubicBezTo>
                  <a:cubicBezTo>
                    <a:pt x="18697" y="6498"/>
                    <a:pt x="18722" y="6397"/>
                    <a:pt x="18797" y="6347"/>
                  </a:cubicBezTo>
                  <a:cubicBezTo>
                    <a:pt x="19324" y="5946"/>
                    <a:pt x="19925" y="5595"/>
                    <a:pt x="20527" y="5320"/>
                  </a:cubicBezTo>
                  <a:cubicBezTo>
                    <a:pt x="20540" y="5315"/>
                    <a:pt x="20554" y="5313"/>
                    <a:pt x="20569" y="5313"/>
                  </a:cubicBezTo>
                  <a:close/>
                  <a:moveTo>
                    <a:pt x="29903" y="4195"/>
                  </a:moveTo>
                  <a:cubicBezTo>
                    <a:pt x="30045" y="4195"/>
                    <a:pt x="30150" y="4404"/>
                    <a:pt x="30001" y="4468"/>
                  </a:cubicBezTo>
                  <a:cubicBezTo>
                    <a:pt x="28597" y="5220"/>
                    <a:pt x="27193" y="5971"/>
                    <a:pt x="25790" y="6698"/>
                  </a:cubicBezTo>
                  <a:cubicBezTo>
                    <a:pt x="25764" y="6713"/>
                    <a:pt x="25737" y="6720"/>
                    <a:pt x="25712" y="6720"/>
                  </a:cubicBezTo>
                  <a:cubicBezTo>
                    <a:pt x="25570" y="6720"/>
                    <a:pt x="25466" y="6511"/>
                    <a:pt x="25615" y="6448"/>
                  </a:cubicBezTo>
                  <a:lnTo>
                    <a:pt x="29825" y="4217"/>
                  </a:lnTo>
                  <a:cubicBezTo>
                    <a:pt x="29852" y="4202"/>
                    <a:pt x="29878" y="4195"/>
                    <a:pt x="29903" y="4195"/>
                  </a:cubicBezTo>
                  <a:close/>
                  <a:moveTo>
                    <a:pt x="14969" y="6483"/>
                  </a:moveTo>
                  <a:cubicBezTo>
                    <a:pt x="15015" y="6483"/>
                    <a:pt x="15056" y="6500"/>
                    <a:pt x="15088" y="6548"/>
                  </a:cubicBezTo>
                  <a:cubicBezTo>
                    <a:pt x="15138" y="6623"/>
                    <a:pt x="15113" y="6748"/>
                    <a:pt x="15038" y="6773"/>
                  </a:cubicBezTo>
                  <a:cubicBezTo>
                    <a:pt x="14712" y="6949"/>
                    <a:pt x="14386" y="7149"/>
                    <a:pt x="14136" y="7400"/>
                  </a:cubicBezTo>
                  <a:cubicBezTo>
                    <a:pt x="14098" y="7425"/>
                    <a:pt x="14061" y="7438"/>
                    <a:pt x="14023" y="7438"/>
                  </a:cubicBezTo>
                  <a:cubicBezTo>
                    <a:pt x="13985" y="7438"/>
                    <a:pt x="13948" y="7425"/>
                    <a:pt x="13910" y="7400"/>
                  </a:cubicBezTo>
                  <a:cubicBezTo>
                    <a:pt x="13860" y="7350"/>
                    <a:pt x="13835" y="7250"/>
                    <a:pt x="13910" y="7174"/>
                  </a:cubicBezTo>
                  <a:cubicBezTo>
                    <a:pt x="14186" y="6924"/>
                    <a:pt x="14537" y="6673"/>
                    <a:pt x="14888" y="6498"/>
                  </a:cubicBezTo>
                  <a:cubicBezTo>
                    <a:pt x="14915" y="6489"/>
                    <a:pt x="14943" y="6483"/>
                    <a:pt x="14969" y="6483"/>
                  </a:cubicBezTo>
                  <a:close/>
                  <a:moveTo>
                    <a:pt x="25584" y="8148"/>
                  </a:moveTo>
                  <a:cubicBezTo>
                    <a:pt x="25594" y="8148"/>
                    <a:pt x="25604" y="8149"/>
                    <a:pt x="25615" y="8152"/>
                  </a:cubicBezTo>
                  <a:cubicBezTo>
                    <a:pt x="26291" y="8177"/>
                    <a:pt x="26818" y="8854"/>
                    <a:pt x="26692" y="9530"/>
                  </a:cubicBezTo>
                  <a:cubicBezTo>
                    <a:pt x="26672" y="9612"/>
                    <a:pt x="26609" y="9648"/>
                    <a:pt x="26546" y="9648"/>
                  </a:cubicBezTo>
                  <a:cubicBezTo>
                    <a:pt x="26455" y="9648"/>
                    <a:pt x="26362" y="9574"/>
                    <a:pt x="26391" y="9455"/>
                  </a:cubicBezTo>
                  <a:cubicBezTo>
                    <a:pt x="26391" y="9405"/>
                    <a:pt x="26391" y="9355"/>
                    <a:pt x="26391" y="9305"/>
                  </a:cubicBezTo>
                  <a:lnTo>
                    <a:pt x="25765" y="8478"/>
                  </a:lnTo>
                  <a:cubicBezTo>
                    <a:pt x="25715" y="8478"/>
                    <a:pt x="25665" y="8453"/>
                    <a:pt x="25615" y="8453"/>
                  </a:cubicBezTo>
                  <a:cubicBezTo>
                    <a:pt x="25539" y="8453"/>
                    <a:pt x="25464" y="8402"/>
                    <a:pt x="25464" y="8302"/>
                  </a:cubicBezTo>
                  <a:cubicBezTo>
                    <a:pt x="25464" y="8235"/>
                    <a:pt x="25504" y="8148"/>
                    <a:pt x="25584" y="8148"/>
                  </a:cubicBezTo>
                  <a:close/>
                  <a:moveTo>
                    <a:pt x="26521" y="10254"/>
                  </a:moveTo>
                  <a:cubicBezTo>
                    <a:pt x="26628" y="10254"/>
                    <a:pt x="26736" y="10363"/>
                    <a:pt x="26667" y="10483"/>
                  </a:cubicBezTo>
                  <a:cubicBezTo>
                    <a:pt x="26643" y="10538"/>
                    <a:pt x="26600" y="10561"/>
                    <a:pt x="26554" y="10561"/>
                  </a:cubicBezTo>
                  <a:cubicBezTo>
                    <a:pt x="26453" y="10561"/>
                    <a:pt x="26340" y="10452"/>
                    <a:pt x="26391" y="10332"/>
                  </a:cubicBezTo>
                  <a:cubicBezTo>
                    <a:pt x="26423" y="10277"/>
                    <a:pt x="26472" y="10254"/>
                    <a:pt x="26521" y="10254"/>
                  </a:cubicBezTo>
                  <a:close/>
                  <a:moveTo>
                    <a:pt x="27644" y="12206"/>
                  </a:moveTo>
                  <a:cubicBezTo>
                    <a:pt x="27660" y="12206"/>
                    <a:pt x="27677" y="12208"/>
                    <a:pt x="27695" y="12212"/>
                  </a:cubicBezTo>
                  <a:cubicBezTo>
                    <a:pt x="27770" y="12212"/>
                    <a:pt x="27820" y="12312"/>
                    <a:pt x="27795" y="12387"/>
                  </a:cubicBezTo>
                  <a:cubicBezTo>
                    <a:pt x="27770" y="12538"/>
                    <a:pt x="27745" y="12688"/>
                    <a:pt x="27720" y="12814"/>
                  </a:cubicBezTo>
                  <a:cubicBezTo>
                    <a:pt x="27699" y="12897"/>
                    <a:pt x="27644" y="12945"/>
                    <a:pt x="27569" y="12945"/>
                  </a:cubicBezTo>
                  <a:cubicBezTo>
                    <a:pt x="27553" y="12945"/>
                    <a:pt x="27537" y="12943"/>
                    <a:pt x="27519" y="12939"/>
                  </a:cubicBezTo>
                  <a:cubicBezTo>
                    <a:pt x="27444" y="12914"/>
                    <a:pt x="27394" y="12839"/>
                    <a:pt x="27419" y="12763"/>
                  </a:cubicBezTo>
                  <a:cubicBezTo>
                    <a:pt x="27444" y="12613"/>
                    <a:pt x="27469" y="12463"/>
                    <a:pt x="27494" y="12312"/>
                  </a:cubicBezTo>
                  <a:cubicBezTo>
                    <a:pt x="27515" y="12250"/>
                    <a:pt x="27569" y="12206"/>
                    <a:pt x="27644" y="12206"/>
                  </a:cubicBezTo>
                  <a:close/>
                  <a:moveTo>
                    <a:pt x="28271" y="12365"/>
                  </a:moveTo>
                  <a:cubicBezTo>
                    <a:pt x="28311" y="12365"/>
                    <a:pt x="28349" y="12379"/>
                    <a:pt x="28371" y="12413"/>
                  </a:cubicBezTo>
                  <a:cubicBezTo>
                    <a:pt x="28422" y="12463"/>
                    <a:pt x="28422" y="12563"/>
                    <a:pt x="28371" y="12638"/>
                  </a:cubicBezTo>
                  <a:cubicBezTo>
                    <a:pt x="28371" y="12638"/>
                    <a:pt x="28346" y="12663"/>
                    <a:pt x="28346" y="12663"/>
                  </a:cubicBezTo>
                  <a:cubicBezTo>
                    <a:pt x="28321" y="12688"/>
                    <a:pt x="28296" y="12713"/>
                    <a:pt x="28296" y="12738"/>
                  </a:cubicBezTo>
                  <a:cubicBezTo>
                    <a:pt x="28271" y="12788"/>
                    <a:pt x="28246" y="12839"/>
                    <a:pt x="28221" y="12889"/>
                  </a:cubicBezTo>
                  <a:cubicBezTo>
                    <a:pt x="28221" y="12889"/>
                    <a:pt x="28221" y="12914"/>
                    <a:pt x="28196" y="12914"/>
                  </a:cubicBezTo>
                  <a:cubicBezTo>
                    <a:pt x="28196" y="12939"/>
                    <a:pt x="28196" y="12939"/>
                    <a:pt x="28196" y="12939"/>
                  </a:cubicBezTo>
                  <a:cubicBezTo>
                    <a:pt x="28196" y="12964"/>
                    <a:pt x="28196" y="12989"/>
                    <a:pt x="28171" y="13014"/>
                  </a:cubicBezTo>
                  <a:cubicBezTo>
                    <a:pt x="28171" y="13064"/>
                    <a:pt x="28146" y="13114"/>
                    <a:pt x="28146" y="13189"/>
                  </a:cubicBezTo>
                  <a:cubicBezTo>
                    <a:pt x="28146" y="13251"/>
                    <a:pt x="28078" y="13296"/>
                    <a:pt x="28012" y="13296"/>
                  </a:cubicBezTo>
                  <a:cubicBezTo>
                    <a:pt x="27998" y="13296"/>
                    <a:pt x="27984" y="13294"/>
                    <a:pt x="27970" y="13290"/>
                  </a:cubicBezTo>
                  <a:cubicBezTo>
                    <a:pt x="27870" y="13290"/>
                    <a:pt x="27820" y="13215"/>
                    <a:pt x="27845" y="13114"/>
                  </a:cubicBezTo>
                  <a:cubicBezTo>
                    <a:pt x="27870" y="12864"/>
                    <a:pt x="27996" y="12613"/>
                    <a:pt x="28146" y="12413"/>
                  </a:cubicBezTo>
                  <a:cubicBezTo>
                    <a:pt x="28173" y="12385"/>
                    <a:pt x="28224" y="12365"/>
                    <a:pt x="28271" y="12365"/>
                  </a:cubicBezTo>
                  <a:close/>
                  <a:moveTo>
                    <a:pt x="20642" y="13130"/>
                  </a:moveTo>
                  <a:cubicBezTo>
                    <a:pt x="20663" y="13130"/>
                    <a:pt x="20683" y="13133"/>
                    <a:pt x="20702" y="13139"/>
                  </a:cubicBezTo>
                  <a:cubicBezTo>
                    <a:pt x="20777" y="13189"/>
                    <a:pt x="20802" y="13265"/>
                    <a:pt x="20752" y="13365"/>
                  </a:cubicBezTo>
                  <a:cubicBezTo>
                    <a:pt x="20677" y="13515"/>
                    <a:pt x="20602" y="13691"/>
                    <a:pt x="20527" y="13866"/>
                  </a:cubicBezTo>
                  <a:cubicBezTo>
                    <a:pt x="20508" y="13923"/>
                    <a:pt x="20433" y="13951"/>
                    <a:pt x="20365" y="13951"/>
                  </a:cubicBezTo>
                  <a:cubicBezTo>
                    <a:pt x="20342" y="13951"/>
                    <a:pt x="20320" y="13948"/>
                    <a:pt x="20301" y="13941"/>
                  </a:cubicBezTo>
                  <a:cubicBezTo>
                    <a:pt x="20226" y="13891"/>
                    <a:pt x="20201" y="13816"/>
                    <a:pt x="20251" y="13716"/>
                  </a:cubicBezTo>
                  <a:cubicBezTo>
                    <a:pt x="20326" y="13565"/>
                    <a:pt x="20401" y="13390"/>
                    <a:pt x="20477" y="13215"/>
                  </a:cubicBezTo>
                  <a:cubicBezTo>
                    <a:pt x="20514" y="13158"/>
                    <a:pt x="20580" y="13130"/>
                    <a:pt x="20642" y="13130"/>
                  </a:cubicBezTo>
                  <a:close/>
                  <a:moveTo>
                    <a:pt x="21083" y="13419"/>
                  </a:moveTo>
                  <a:cubicBezTo>
                    <a:pt x="21107" y="13419"/>
                    <a:pt x="21131" y="13425"/>
                    <a:pt x="21153" y="13440"/>
                  </a:cubicBezTo>
                  <a:cubicBezTo>
                    <a:pt x="21229" y="13490"/>
                    <a:pt x="21254" y="13565"/>
                    <a:pt x="21229" y="13641"/>
                  </a:cubicBezTo>
                  <a:cubicBezTo>
                    <a:pt x="21153" y="13791"/>
                    <a:pt x="21103" y="13916"/>
                    <a:pt x="21028" y="14042"/>
                  </a:cubicBezTo>
                  <a:cubicBezTo>
                    <a:pt x="20992" y="14096"/>
                    <a:pt x="20930" y="14137"/>
                    <a:pt x="20870" y="14137"/>
                  </a:cubicBezTo>
                  <a:cubicBezTo>
                    <a:pt x="20846" y="14137"/>
                    <a:pt x="20823" y="14131"/>
                    <a:pt x="20802" y="14117"/>
                  </a:cubicBezTo>
                  <a:cubicBezTo>
                    <a:pt x="20727" y="14067"/>
                    <a:pt x="20702" y="13991"/>
                    <a:pt x="20752" y="13916"/>
                  </a:cubicBezTo>
                  <a:cubicBezTo>
                    <a:pt x="20802" y="13766"/>
                    <a:pt x="20878" y="13641"/>
                    <a:pt x="20953" y="13490"/>
                  </a:cubicBezTo>
                  <a:cubicBezTo>
                    <a:pt x="20971" y="13455"/>
                    <a:pt x="21026" y="13419"/>
                    <a:pt x="21083" y="13419"/>
                  </a:cubicBezTo>
                  <a:close/>
                  <a:moveTo>
                    <a:pt x="11905" y="14317"/>
                  </a:moveTo>
                  <a:cubicBezTo>
                    <a:pt x="11955" y="14317"/>
                    <a:pt x="12005" y="14342"/>
                    <a:pt x="12031" y="14367"/>
                  </a:cubicBezTo>
                  <a:cubicBezTo>
                    <a:pt x="12056" y="14393"/>
                    <a:pt x="12081" y="14443"/>
                    <a:pt x="12081" y="14468"/>
                  </a:cubicBezTo>
                  <a:cubicBezTo>
                    <a:pt x="12081" y="14643"/>
                    <a:pt x="12056" y="14794"/>
                    <a:pt x="12056" y="14944"/>
                  </a:cubicBezTo>
                  <a:cubicBezTo>
                    <a:pt x="12056" y="14994"/>
                    <a:pt x="12031" y="15044"/>
                    <a:pt x="12005" y="15069"/>
                  </a:cubicBezTo>
                  <a:cubicBezTo>
                    <a:pt x="11980" y="15094"/>
                    <a:pt x="11930" y="15119"/>
                    <a:pt x="11905" y="15119"/>
                  </a:cubicBezTo>
                  <a:cubicBezTo>
                    <a:pt x="11855" y="15119"/>
                    <a:pt x="11805" y="15094"/>
                    <a:pt x="11780" y="15069"/>
                  </a:cubicBezTo>
                  <a:cubicBezTo>
                    <a:pt x="11755" y="15044"/>
                    <a:pt x="11730" y="15019"/>
                    <a:pt x="11730" y="14969"/>
                  </a:cubicBezTo>
                  <a:cubicBezTo>
                    <a:pt x="11755" y="14819"/>
                    <a:pt x="11755" y="14643"/>
                    <a:pt x="11755" y="14493"/>
                  </a:cubicBezTo>
                  <a:cubicBezTo>
                    <a:pt x="11780" y="14443"/>
                    <a:pt x="11780" y="14418"/>
                    <a:pt x="11805" y="14367"/>
                  </a:cubicBezTo>
                  <a:cubicBezTo>
                    <a:pt x="11830" y="14342"/>
                    <a:pt x="11880" y="14317"/>
                    <a:pt x="11905" y="14317"/>
                  </a:cubicBezTo>
                  <a:close/>
                  <a:moveTo>
                    <a:pt x="12356" y="14418"/>
                  </a:moveTo>
                  <a:cubicBezTo>
                    <a:pt x="12381" y="14443"/>
                    <a:pt x="12432" y="14468"/>
                    <a:pt x="12457" y="14493"/>
                  </a:cubicBezTo>
                  <a:cubicBezTo>
                    <a:pt x="12482" y="14518"/>
                    <a:pt x="12482" y="14568"/>
                    <a:pt x="12482" y="14618"/>
                  </a:cubicBezTo>
                  <a:lnTo>
                    <a:pt x="12432" y="14994"/>
                  </a:lnTo>
                  <a:cubicBezTo>
                    <a:pt x="12432" y="15019"/>
                    <a:pt x="12381" y="15069"/>
                    <a:pt x="12356" y="15094"/>
                  </a:cubicBezTo>
                  <a:cubicBezTo>
                    <a:pt x="12331" y="15119"/>
                    <a:pt x="12281" y="15119"/>
                    <a:pt x="12231" y="15119"/>
                  </a:cubicBezTo>
                  <a:cubicBezTo>
                    <a:pt x="12206" y="15094"/>
                    <a:pt x="12156" y="15069"/>
                    <a:pt x="12156" y="15044"/>
                  </a:cubicBezTo>
                  <a:cubicBezTo>
                    <a:pt x="12131" y="14994"/>
                    <a:pt x="12106" y="14969"/>
                    <a:pt x="12131" y="14919"/>
                  </a:cubicBezTo>
                  <a:cubicBezTo>
                    <a:pt x="12131" y="14794"/>
                    <a:pt x="12156" y="14668"/>
                    <a:pt x="12156" y="14543"/>
                  </a:cubicBezTo>
                  <a:cubicBezTo>
                    <a:pt x="12181" y="14493"/>
                    <a:pt x="12206" y="14468"/>
                    <a:pt x="12231" y="14443"/>
                  </a:cubicBezTo>
                  <a:cubicBezTo>
                    <a:pt x="12281" y="14418"/>
                    <a:pt x="12306" y="14418"/>
                    <a:pt x="12356" y="14418"/>
                  </a:cubicBezTo>
                  <a:close/>
                  <a:moveTo>
                    <a:pt x="3764" y="15166"/>
                  </a:moveTo>
                  <a:cubicBezTo>
                    <a:pt x="3871" y="15166"/>
                    <a:pt x="3979" y="15275"/>
                    <a:pt x="3910" y="15395"/>
                  </a:cubicBezTo>
                  <a:cubicBezTo>
                    <a:pt x="3879" y="15450"/>
                    <a:pt x="3830" y="15473"/>
                    <a:pt x="3780" y="15473"/>
                  </a:cubicBezTo>
                  <a:cubicBezTo>
                    <a:pt x="3674" y="15473"/>
                    <a:pt x="3566" y="15365"/>
                    <a:pt x="3634" y="15245"/>
                  </a:cubicBezTo>
                  <a:cubicBezTo>
                    <a:pt x="3666" y="15189"/>
                    <a:pt x="3715" y="15166"/>
                    <a:pt x="3764" y="15166"/>
                  </a:cubicBezTo>
                  <a:close/>
                  <a:moveTo>
                    <a:pt x="16918" y="16072"/>
                  </a:moveTo>
                  <a:cubicBezTo>
                    <a:pt x="16943" y="16072"/>
                    <a:pt x="16968" y="16072"/>
                    <a:pt x="16968" y="16097"/>
                  </a:cubicBezTo>
                  <a:cubicBezTo>
                    <a:pt x="16993" y="16097"/>
                    <a:pt x="17018" y="16122"/>
                    <a:pt x="17018" y="16147"/>
                  </a:cubicBezTo>
                  <a:cubicBezTo>
                    <a:pt x="17043" y="16147"/>
                    <a:pt x="17043" y="16172"/>
                    <a:pt x="17043" y="16172"/>
                  </a:cubicBezTo>
                  <a:cubicBezTo>
                    <a:pt x="17043" y="16197"/>
                    <a:pt x="17043" y="16222"/>
                    <a:pt x="17043" y="16247"/>
                  </a:cubicBezTo>
                  <a:cubicBezTo>
                    <a:pt x="17043" y="16297"/>
                    <a:pt x="17018" y="16322"/>
                    <a:pt x="17018" y="16372"/>
                  </a:cubicBezTo>
                  <a:cubicBezTo>
                    <a:pt x="17018" y="16398"/>
                    <a:pt x="16993" y="16423"/>
                    <a:pt x="16993" y="16423"/>
                  </a:cubicBezTo>
                  <a:cubicBezTo>
                    <a:pt x="16968" y="16448"/>
                    <a:pt x="16968" y="16448"/>
                    <a:pt x="16943" y="16473"/>
                  </a:cubicBezTo>
                  <a:cubicBezTo>
                    <a:pt x="16918" y="16473"/>
                    <a:pt x="16918" y="16498"/>
                    <a:pt x="16893" y="16498"/>
                  </a:cubicBezTo>
                  <a:lnTo>
                    <a:pt x="16817" y="16498"/>
                  </a:lnTo>
                  <a:cubicBezTo>
                    <a:pt x="16817" y="16498"/>
                    <a:pt x="16792" y="16473"/>
                    <a:pt x="16792" y="16473"/>
                  </a:cubicBezTo>
                  <a:cubicBezTo>
                    <a:pt x="16767" y="16473"/>
                    <a:pt x="16742" y="16448"/>
                    <a:pt x="16717" y="16423"/>
                  </a:cubicBezTo>
                  <a:cubicBezTo>
                    <a:pt x="16717" y="16398"/>
                    <a:pt x="16717" y="16398"/>
                    <a:pt x="16717" y="16398"/>
                  </a:cubicBezTo>
                  <a:cubicBezTo>
                    <a:pt x="16692" y="16347"/>
                    <a:pt x="16692" y="16322"/>
                    <a:pt x="16717" y="16297"/>
                  </a:cubicBezTo>
                  <a:cubicBezTo>
                    <a:pt x="16717" y="16272"/>
                    <a:pt x="16742" y="16222"/>
                    <a:pt x="16742" y="16197"/>
                  </a:cubicBezTo>
                  <a:cubicBezTo>
                    <a:pt x="16742" y="16172"/>
                    <a:pt x="16767" y="16147"/>
                    <a:pt x="16767" y="16147"/>
                  </a:cubicBezTo>
                  <a:cubicBezTo>
                    <a:pt x="16792" y="16122"/>
                    <a:pt x="16792" y="16097"/>
                    <a:pt x="16817" y="16097"/>
                  </a:cubicBezTo>
                  <a:cubicBezTo>
                    <a:pt x="16843" y="16072"/>
                    <a:pt x="16843" y="16072"/>
                    <a:pt x="16868" y="16072"/>
                  </a:cubicBezTo>
                  <a:close/>
                  <a:moveTo>
                    <a:pt x="21648" y="17898"/>
                  </a:moveTo>
                  <a:cubicBezTo>
                    <a:pt x="21754" y="17898"/>
                    <a:pt x="21874" y="18007"/>
                    <a:pt x="21805" y="18127"/>
                  </a:cubicBezTo>
                  <a:cubicBezTo>
                    <a:pt x="21772" y="18185"/>
                    <a:pt x="21719" y="18210"/>
                    <a:pt x="21667" y="18210"/>
                  </a:cubicBezTo>
                  <a:cubicBezTo>
                    <a:pt x="21563" y="18210"/>
                    <a:pt x="21462" y="18110"/>
                    <a:pt x="21529" y="17976"/>
                  </a:cubicBezTo>
                  <a:cubicBezTo>
                    <a:pt x="21553" y="17921"/>
                    <a:pt x="21599" y="17898"/>
                    <a:pt x="21648" y="17898"/>
                  </a:cubicBezTo>
                  <a:close/>
                  <a:moveTo>
                    <a:pt x="28987" y="14995"/>
                  </a:moveTo>
                  <a:cubicBezTo>
                    <a:pt x="29024" y="14995"/>
                    <a:pt x="29063" y="15009"/>
                    <a:pt x="29098" y="15044"/>
                  </a:cubicBezTo>
                  <a:cubicBezTo>
                    <a:pt x="29549" y="15470"/>
                    <a:pt x="29750" y="16122"/>
                    <a:pt x="29625" y="16723"/>
                  </a:cubicBezTo>
                  <a:cubicBezTo>
                    <a:pt x="29499" y="17400"/>
                    <a:pt x="29023" y="17976"/>
                    <a:pt x="28397" y="18252"/>
                  </a:cubicBezTo>
                  <a:cubicBezTo>
                    <a:pt x="28370" y="18267"/>
                    <a:pt x="28344" y="18274"/>
                    <a:pt x="28318" y="18274"/>
                  </a:cubicBezTo>
                  <a:cubicBezTo>
                    <a:pt x="28177" y="18274"/>
                    <a:pt x="28076" y="18065"/>
                    <a:pt x="28246" y="18002"/>
                  </a:cubicBezTo>
                  <a:cubicBezTo>
                    <a:pt x="28271" y="17976"/>
                    <a:pt x="28321" y="17951"/>
                    <a:pt x="28371" y="17926"/>
                  </a:cubicBezTo>
                  <a:lnTo>
                    <a:pt x="28948" y="15345"/>
                  </a:lnTo>
                  <a:cubicBezTo>
                    <a:pt x="28923" y="15320"/>
                    <a:pt x="28898" y="15295"/>
                    <a:pt x="28873" y="15270"/>
                  </a:cubicBezTo>
                  <a:cubicBezTo>
                    <a:pt x="28757" y="15154"/>
                    <a:pt x="28863" y="14995"/>
                    <a:pt x="28987" y="14995"/>
                  </a:cubicBezTo>
                  <a:close/>
                  <a:moveTo>
                    <a:pt x="19002" y="22585"/>
                  </a:moveTo>
                  <a:cubicBezTo>
                    <a:pt x="19109" y="22585"/>
                    <a:pt x="19217" y="22693"/>
                    <a:pt x="19148" y="22814"/>
                  </a:cubicBezTo>
                  <a:cubicBezTo>
                    <a:pt x="19125" y="22869"/>
                    <a:pt x="19081" y="22892"/>
                    <a:pt x="19035" y="22892"/>
                  </a:cubicBezTo>
                  <a:cubicBezTo>
                    <a:pt x="18934" y="22892"/>
                    <a:pt x="18821" y="22783"/>
                    <a:pt x="18873" y="22663"/>
                  </a:cubicBezTo>
                  <a:cubicBezTo>
                    <a:pt x="18904" y="22608"/>
                    <a:pt x="18953" y="22585"/>
                    <a:pt x="19002" y="22585"/>
                  </a:cubicBezTo>
                  <a:close/>
                  <a:moveTo>
                    <a:pt x="15195" y="23008"/>
                  </a:moveTo>
                  <a:cubicBezTo>
                    <a:pt x="15209" y="23008"/>
                    <a:pt x="15223" y="23010"/>
                    <a:pt x="15239" y="23014"/>
                  </a:cubicBezTo>
                  <a:cubicBezTo>
                    <a:pt x="15651" y="23141"/>
                    <a:pt x="16074" y="23208"/>
                    <a:pt x="16500" y="23208"/>
                  </a:cubicBezTo>
                  <a:cubicBezTo>
                    <a:pt x="16747" y="23208"/>
                    <a:pt x="16995" y="23185"/>
                    <a:pt x="17244" y="23139"/>
                  </a:cubicBezTo>
                  <a:cubicBezTo>
                    <a:pt x="17267" y="23134"/>
                    <a:pt x="17290" y="23130"/>
                    <a:pt x="17310" y="23130"/>
                  </a:cubicBezTo>
                  <a:cubicBezTo>
                    <a:pt x="17377" y="23130"/>
                    <a:pt x="17425" y="23163"/>
                    <a:pt x="17444" y="23240"/>
                  </a:cubicBezTo>
                  <a:cubicBezTo>
                    <a:pt x="17469" y="23315"/>
                    <a:pt x="17419" y="23415"/>
                    <a:pt x="17344" y="23440"/>
                  </a:cubicBezTo>
                  <a:cubicBezTo>
                    <a:pt x="17060" y="23489"/>
                    <a:pt x="16771" y="23515"/>
                    <a:pt x="16484" y="23515"/>
                  </a:cubicBezTo>
                  <a:cubicBezTo>
                    <a:pt x="16036" y="23515"/>
                    <a:pt x="15591" y="23452"/>
                    <a:pt x="15163" y="23315"/>
                  </a:cubicBezTo>
                  <a:cubicBezTo>
                    <a:pt x="14978" y="23269"/>
                    <a:pt x="15028" y="23008"/>
                    <a:pt x="15195" y="23008"/>
                  </a:cubicBezTo>
                  <a:close/>
                  <a:moveTo>
                    <a:pt x="9450" y="22642"/>
                  </a:moveTo>
                  <a:cubicBezTo>
                    <a:pt x="9587" y="22642"/>
                    <a:pt x="9673" y="22850"/>
                    <a:pt x="9524" y="22914"/>
                  </a:cubicBezTo>
                  <a:cubicBezTo>
                    <a:pt x="8622" y="23390"/>
                    <a:pt x="7695" y="23866"/>
                    <a:pt x="6792" y="24317"/>
                  </a:cubicBezTo>
                  <a:cubicBezTo>
                    <a:pt x="6760" y="24334"/>
                    <a:pt x="6729" y="24341"/>
                    <a:pt x="6700" y="24341"/>
                  </a:cubicBezTo>
                  <a:cubicBezTo>
                    <a:pt x="6552" y="24341"/>
                    <a:pt x="6470" y="24151"/>
                    <a:pt x="6617" y="24067"/>
                  </a:cubicBezTo>
                  <a:lnTo>
                    <a:pt x="9374" y="22663"/>
                  </a:lnTo>
                  <a:cubicBezTo>
                    <a:pt x="9400" y="22648"/>
                    <a:pt x="9426" y="22642"/>
                    <a:pt x="9450" y="22642"/>
                  </a:cubicBezTo>
                  <a:close/>
                  <a:moveTo>
                    <a:pt x="31807" y="0"/>
                  </a:moveTo>
                  <a:cubicBezTo>
                    <a:pt x="31451" y="0"/>
                    <a:pt x="31096" y="52"/>
                    <a:pt x="30777" y="132"/>
                  </a:cubicBezTo>
                  <a:cubicBezTo>
                    <a:pt x="29650" y="382"/>
                    <a:pt x="28572" y="834"/>
                    <a:pt x="27519" y="1235"/>
                  </a:cubicBezTo>
                  <a:cubicBezTo>
                    <a:pt x="26391" y="1661"/>
                    <a:pt x="25314" y="2137"/>
                    <a:pt x="24211" y="2613"/>
                  </a:cubicBezTo>
                  <a:cubicBezTo>
                    <a:pt x="21780" y="3716"/>
                    <a:pt x="19399" y="4969"/>
                    <a:pt x="17118" y="6347"/>
                  </a:cubicBezTo>
                  <a:cubicBezTo>
                    <a:pt x="15890" y="7074"/>
                    <a:pt x="14637" y="7776"/>
                    <a:pt x="13434" y="8503"/>
                  </a:cubicBezTo>
                  <a:cubicBezTo>
                    <a:pt x="13406" y="8519"/>
                    <a:pt x="13377" y="8526"/>
                    <a:pt x="13351" y="8526"/>
                  </a:cubicBezTo>
                  <a:cubicBezTo>
                    <a:pt x="13211" y="8526"/>
                    <a:pt x="13111" y="8336"/>
                    <a:pt x="13259" y="8252"/>
                  </a:cubicBezTo>
                  <a:cubicBezTo>
                    <a:pt x="14462" y="7525"/>
                    <a:pt x="15665" y="6849"/>
                    <a:pt x="16868" y="6122"/>
                  </a:cubicBezTo>
                  <a:cubicBezTo>
                    <a:pt x="16767" y="5395"/>
                    <a:pt x="15990" y="4919"/>
                    <a:pt x="15289" y="4894"/>
                  </a:cubicBezTo>
                  <a:cubicBezTo>
                    <a:pt x="14386" y="4894"/>
                    <a:pt x="13584" y="5420"/>
                    <a:pt x="12883" y="5946"/>
                  </a:cubicBezTo>
                  <a:cubicBezTo>
                    <a:pt x="11254" y="7174"/>
                    <a:pt x="9900" y="8703"/>
                    <a:pt x="8873" y="10458"/>
                  </a:cubicBezTo>
                  <a:cubicBezTo>
                    <a:pt x="8622" y="10884"/>
                    <a:pt x="8396" y="11310"/>
                    <a:pt x="8171" y="11761"/>
                  </a:cubicBezTo>
                  <a:cubicBezTo>
                    <a:pt x="8096" y="11936"/>
                    <a:pt x="8046" y="12212"/>
                    <a:pt x="7920" y="12337"/>
                  </a:cubicBezTo>
                  <a:cubicBezTo>
                    <a:pt x="7845" y="12413"/>
                    <a:pt x="7720" y="12438"/>
                    <a:pt x="7619" y="12463"/>
                  </a:cubicBezTo>
                  <a:cubicBezTo>
                    <a:pt x="7494" y="12513"/>
                    <a:pt x="7344" y="12563"/>
                    <a:pt x="7218" y="12638"/>
                  </a:cubicBezTo>
                  <a:lnTo>
                    <a:pt x="4086" y="13816"/>
                  </a:lnTo>
                  <a:cubicBezTo>
                    <a:pt x="2732" y="14342"/>
                    <a:pt x="1379" y="14844"/>
                    <a:pt x="0" y="15370"/>
                  </a:cubicBezTo>
                  <a:lnTo>
                    <a:pt x="276" y="16322"/>
                  </a:lnTo>
                  <a:cubicBezTo>
                    <a:pt x="802" y="16122"/>
                    <a:pt x="1354" y="15921"/>
                    <a:pt x="1905" y="15746"/>
                  </a:cubicBezTo>
                  <a:cubicBezTo>
                    <a:pt x="1927" y="15738"/>
                    <a:pt x="1948" y="15734"/>
                    <a:pt x="1966" y="15734"/>
                  </a:cubicBezTo>
                  <a:cubicBezTo>
                    <a:pt x="2119" y="15734"/>
                    <a:pt x="2162" y="15980"/>
                    <a:pt x="2005" y="16047"/>
                  </a:cubicBezTo>
                  <a:cubicBezTo>
                    <a:pt x="1454" y="16222"/>
                    <a:pt x="903" y="16423"/>
                    <a:pt x="351" y="16623"/>
                  </a:cubicBezTo>
                  <a:lnTo>
                    <a:pt x="3183" y="27375"/>
                  </a:lnTo>
                  <a:cubicBezTo>
                    <a:pt x="5113" y="26498"/>
                    <a:pt x="7018" y="25596"/>
                    <a:pt x="8923" y="24618"/>
                  </a:cubicBezTo>
                  <a:cubicBezTo>
                    <a:pt x="9624" y="24242"/>
                    <a:pt x="10351" y="23866"/>
                    <a:pt x="11053" y="23490"/>
                  </a:cubicBezTo>
                  <a:cubicBezTo>
                    <a:pt x="11228" y="23390"/>
                    <a:pt x="11404" y="23290"/>
                    <a:pt x="11554" y="23215"/>
                  </a:cubicBezTo>
                  <a:cubicBezTo>
                    <a:pt x="11705" y="23139"/>
                    <a:pt x="11880" y="22989"/>
                    <a:pt x="12031" y="22964"/>
                  </a:cubicBezTo>
                  <a:cubicBezTo>
                    <a:pt x="12156" y="22964"/>
                    <a:pt x="12331" y="23114"/>
                    <a:pt x="12457" y="23164"/>
                  </a:cubicBezTo>
                  <a:cubicBezTo>
                    <a:pt x="12607" y="23240"/>
                    <a:pt x="12757" y="23315"/>
                    <a:pt x="12933" y="23415"/>
                  </a:cubicBezTo>
                  <a:cubicBezTo>
                    <a:pt x="13434" y="23666"/>
                    <a:pt x="13935" y="23941"/>
                    <a:pt x="14487" y="24067"/>
                  </a:cubicBezTo>
                  <a:cubicBezTo>
                    <a:pt x="15003" y="24206"/>
                    <a:pt x="15536" y="24250"/>
                    <a:pt x="16071" y="24250"/>
                  </a:cubicBezTo>
                  <a:cubicBezTo>
                    <a:pt x="16211" y="24250"/>
                    <a:pt x="16352" y="24247"/>
                    <a:pt x="16492" y="24242"/>
                  </a:cubicBezTo>
                  <a:cubicBezTo>
                    <a:pt x="17995" y="24167"/>
                    <a:pt x="19474" y="23766"/>
                    <a:pt x="20878" y="23240"/>
                  </a:cubicBezTo>
                  <a:cubicBezTo>
                    <a:pt x="22331" y="22713"/>
                    <a:pt x="23760" y="22062"/>
                    <a:pt x="25088" y="21285"/>
                  </a:cubicBezTo>
                  <a:cubicBezTo>
                    <a:pt x="26417" y="20533"/>
                    <a:pt x="27695" y="19631"/>
                    <a:pt x="28798" y="18578"/>
                  </a:cubicBezTo>
                  <a:cubicBezTo>
                    <a:pt x="29399" y="18027"/>
                    <a:pt x="29975" y="17375"/>
                    <a:pt x="30151" y="16548"/>
                  </a:cubicBezTo>
                  <a:cubicBezTo>
                    <a:pt x="30276" y="15946"/>
                    <a:pt x="30051" y="15270"/>
                    <a:pt x="29549" y="14894"/>
                  </a:cubicBezTo>
                  <a:cubicBezTo>
                    <a:pt x="29349" y="14718"/>
                    <a:pt x="29123" y="14643"/>
                    <a:pt x="28848" y="14643"/>
                  </a:cubicBezTo>
                  <a:cubicBezTo>
                    <a:pt x="28121" y="15169"/>
                    <a:pt x="27369" y="15696"/>
                    <a:pt x="26617" y="16222"/>
                  </a:cubicBezTo>
                  <a:cubicBezTo>
                    <a:pt x="26588" y="16246"/>
                    <a:pt x="26559" y="16256"/>
                    <a:pt x="26531" y="16256"/>
                  </a:cubicBezTo>
                  <a:cubicBezTo>
                    <a:pt x="26412" y="16256"/>
                    <a:pt x="26320" y="16073"/>
                    <a:pt x="26442" y="15971"/>
                  </a:cubicBezTo>
                  <a:lnTo>
                    <a:pt x="28622" y="14418"/>
                  </a:lnTo>
                  <a:cubicBezTo>
                    <a:pt x="28622" y="14393"/>
                    <a:pt x="28647" y="14367"/>
                    <a:pt x="28672" y="14342"/>
                  </a:cubicBezTo>
                  <a:cubicBezTo>
                    <a:pt x="29274" y="13866"/>
                    <a:pt x="29549" y="12964"/>
                    <a:pt x="29274" y="12212"/>
                  </a:cubicBezTo>
                  <a:cubicBezTo>
                    <a:pt x="29029" y="11477"/>
                    <a:pt x="28257" y="10958"/>
                    <a:pt x="27474" y="10958"/>
                  </a:cubicBezTo>
                  <a:cubicBezTo>
                    <a:pt x="27456" y="10958"/>
                    <a:pt x="27437" y="10958"/>
                    <a:pt x="27419" y="10959"/>
                  </a:cubicBezTo>
                  <a:cubicBezTo>
                    <a:pt x="26717" y="11335"/>
                    <a:pt x="26016" y="11711"/>
                    <a:pt x="25289" y="12087"/>
                  </a:cubicBezTo>
                  <a:cubicBezTo>
                    <a:pt x="25260" y="12103"/>
                    <a:pt x="25233" y="12110"/>
                    <a:pt x="25207" y="12110"/>
                  </a:cubicBezTo>
                  <a:cubicBezTo>
                    <a:pt x="25073" y="12110"/>
                    <a:pt x="24991" y="11920"/>
                    <a:pt x="25138" y="11836"/>
                  </a:cubicBezTo>
                  <a:cubicBezTo>
                    <a:pt x="25840" y="11435"/>
                    <a:pt x="26542" y="11059"/>
                    <a:pt x="27269" y="10683"/>
                  </a:cubicBezTo>
                  <a:cubicBezTo>
                    <a:pt x="27569" y="10082"/>
                    <a:pt x="27544" y="9330"/>
                    <a:pt x="27193" y="8728"/>
                  </a:cubicBezTo>
                  <a:cubicBezTo>
                    <a:pt x="26830" y="8123"/>
                    <a:pt x="26139" y="7775"/>
                    <a:pt x="25414" y="7775"/>
                  </a:cubicBezTo>
                  <a:cubicBezTo>
                    <a:pt x="25389" y="7775"/>
                    <a:pt x="25364" y="7775"/>
                    <a:pt x="25339" y="7776"/>
                  </a:cubicBezTo>
                  <a:cubicBezTo>
                    <a:pt x="25339" y="7801"/>
                    <a:pt x="25314" y="7801"/>
                    <a:pt x="25289" y="7826"/>
                  </a:cubicBezTo>
                  <a:cubicBezTo>
                    <a:pt x="24712" y="8127"/>
                    <a:pt x="24136" y="8453"/>
                    <a:pt x="23534" y="8778"/>
                  </a:cubicBezTo>
                  <a:cubicBezTo>
                    <a:pt x="23512" y="8788"/>
                    <a:pt x="23490" y="8792"/>
                    <a:pt x="23469" y="8792"/>
                  </a:cubicBezTo>
                  <a:cubicBezTo>
                    <a:pt x="23326" y="8792"/>
                    <a:pt x="23231" y="8590"/>
                    <a:pt x="23384" y="8503"/>
                  </a:cubicBezTo>
                  <a:cubicBezTo>
                    <a:pt x="23960" y="8177"/>
                    <a:pt x="24537" y="7876"/>
                    <a:pt x="25138" y="7550"/>
                  </a:cubicBezTo>
                  <a:cubicBezTo>
                    <a:pt x="25163" y="7525"/>
                    <a:pt x="25188" y="7525"/>
                    <a:pt x="25239" y="7525"/>
                  </a:cubicBezTo>
                  <a:cubicBezTo>
                    <a:pt x="25239" y="7525"/>
                    <a:pt x="25239" y="7500"/>
                    <a:pt x="25264" y="7500"/>
                  </a:cubicBezTo>
                  <a:cubicBezTo>
                    <a:pt x="25740" y="7174"/>
                    <a:pt x="26291" y="6924"/>
                    <a:pt x="26818" y="6673"/>
                  </a:cubicBezTo>
                  <a:cubicBezTo>
                    <a:pt x="27519" y="6322"/>
                    <a:pt x="28246" y="5996"/>
                    <a:pt x="28973" y="5671"/>
                  </a:cubicBezTo>
                  <a:cubicBezTo>
                    <a:pt x="29574" y="5395"/>
                    <a:pt x="30151" y="5144"/>
                    <a:pt x="30752" y="4869"/>
                  </a:cubicBezTo>
                  <a:cubicBezTo>
                    <a:pt x="31504" y="4518"/>
                    <a:pt x="32306" y="4142"/>
                    <a:pt x="32933" y="3590"/>
                  </a:cubicBezTo>
                  <a:cubicBezTo>
                    <a:pt x="33635" y="2964"/>
                    <a:pt x="34186" y="1886"/>
                    <a:pt x="33710" y="959"/>
                  </a:cubicBezTo>
                  <a:cubicBezTo>
                    <a:pt x="33333" y="240"/>
                    <a:pt x="32571" y="0"/>
                    <a:pt x="31807" y="0"/>
                  </a:cubicBezTo>
                  <a:close/>
                </a:path>
              </a:pathLst>
            </a:custGeom>
            <a:solidFill>
              <a:srgbClr val="FFD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7" name="Google Shape;2897;p27"/>
            <p:cNvSpPr/>
            <p:nvPr/>
          </p:nvSpPr>
          <p:spPr>
            <a:xfrm>
              <a:off x="1472716" y="2730158"/>
              <a:ext cx="628853" cy="511533"/>
            </a:xfrm>
            <a:custGeom>
              <a:avLst/>
              <a:gdLst/>
              <a:ahLst/>
              <a:cxnLst/>
              <a:rect l="l" t="t" r="r" b="b"/>
              <a:pathLst>
                <a:path w="34412" h="27992" extrusionOk="0">
                  <a:moveTo>
                    <a:pt x="17201" y="6659"/>
                  </a:moveTo>
                  <a:cubicBezTo>
                    <a:pt x="17198" y="6660"/>
                    <a:pt x="17196" y="6662"/>
                    <a:pt x="17193" y="6663"/>
                  </a:cubicBezTo>
                  <a:cubicBezTo>
                    <a:pt x="17196" y="6662"/>
                    <a:pt x="17198" y="6660"/>
                    <a:pt x="17201" y="6659"/>
                  </a:cubicBezTo>
                  <a:close/>
                  <a:moveTo>
                    <a:pt x="31854" y="0"/>
                  </a:moveTo>
                  <a:cubicBezTo>
                    <a:pt x="31399" y="0"/>
                    <a:pt x="30934" y="81"/>
                    <a:pt x="30502" y="197"/>
                  </a:cubicBezTo>
                  <a:cubicBezTo>
                    <a:pt x="29349" y="523"/>
                    <a:pt x="28196" y="974"/>
                    <a:pt x="27093" y="1425"/>
                  </a:cubicBezTo>
                  <a:cubicBezTo>
                    <a:pt x="25915" y="1876"/>
                    <a:pt x="24737" y="2378"/>
                    <a:pt x="23584" y="2904"/>
                  </a:cubicBezTo>
                  <a:cubicBezTo>
                    <a:pt x="21404" y="3906"/>
                    <a:pt x="19299" y="5034"/>
                    <a:pt x="17218" y="6287"/>
                  </a:cubicBezTo>
                  <a:cubicBezTo>
                    <a:pt x="17068" y="5561"/>
                    <a:pt x="16391" y="5059"/>
                    <a:pt x="15664" y="4934"/>
                  </a:cubicBezTo>
                  <a:cubicBezTo>
                    <a:pt x="15548" y="4916"/>
                    <a:pt x="15432" y="4907"/>
                    <a:pt x="15317" y="4907"/>
                  </a:cubicBezTo>
                  <a:cubicBezTo>
                    <a:pt x="14493" y="4907"/>
                    <a:pt x="13718" y="5349"/>
                    <a:pt x="13058" y="5811"/>
                  </a:cubicBezTo>
                  <a:cubicBezTo>
                    <a:pt x="11379" y="6989"/>
                    <a:pt x="9975" y="8518"/>
                    <a:pt x="8897" y="10247"/>
                  </a:cubicBezTo>
                  <a:cubicBezTo>
                    <a:pt x="8622" y="10698"/>
                    <a:pt x="8371" y="11150"/>
                    <a:pt x="8121" y="11601"/>
                  </a:cubicBezTo>
                  <a:cubicBezTo>
                    <a:pt x="8020" y="11851"/>
                    <a:pt x="7920" y="12102"/>
                    <a:pt x="7795" y="12328"/>
                  </a:cubicBezTo>
                  <a:cubicBezTo>
                    <a:pt x="7694" y="12528"/>
                    <a:pt x="7319" y="12603"/>
                    <a:pt x="7093" y="12678"/>
                  </a:cubicBezTo>
                  <a:lnTo>
                    <a:pt x="3835" y="13932"/>
                  </a:lnTo>
                  <a:cubicBezTo>
                    <a:pt x="2557" y="14408"/>
                    <a:pt x="1278" y="14884"/>
                    <a:pt x="0" y="15360"/>
                  </a:cubicBezTo>
                  <a:lnTo>
                    <a:pt x="75" y="15686"/>
                  </a:lnTo>
                  <a:cubicBezTo>
                    <a:pt x="1454" y="15160"/>
                    <a:pt x="2807" y="14658"/>
                    <a:pt x="4161" y="14132"/>
                  </a:cubicBezTo>
                  <a:cubicBezTo>
                    <a:pt x="5188" y="13731"/>
                    <a:pt x="6241" y="13330"/>
                    <a:pt x="7293" y="12954"/>
                  </a:cubicBezTo>
                  <a:cubicBezTo>
                    <a:pt x="7419" y="12879"/>
                    <a:pt x="7544" y="12829"/>
                    <a:pt x="7694" y="12779"/>
                  </a:cubicBezTo>
                  <a:cubicBezTo>
                    <a:pt x="7795" y="12754"/>
                    <a:pt x="7920" y="12729"/>
                    <a:pt x="7995" y="12653"/>
                  </a:cubicBezTo>
                  <a:cubicBezTo>
                    <a:pt x="8121" y="12528"/>
                    <a:pt x="8171" y="12252"/>
                    <a:pt x="8246" y="12077"/>
                  </a:cubicBezTo>
                  <a:cubicBezTo>
                    <a:pt x="8471" y="11626"/>
                    <a:pt x="8697" y="11200"/>
                    <a:pt x="8948" y="10774"/>
                  </a:cubicBezTo>
                  <a:cubicBezTo>
                    <a:pt x="9975" y="9019"/>
                    <a:pt x="11329" y="7490"/>
                    <a:pt x="12958" y="6262"/>
                  </a:cubicBezTo>
                  <a:cubicBezTo>
                    <a:pt x="13659" y="5736"/>
                    <a:pt x="14461" y="5210"/>
                    <a:pt x="15364" y="5210"/>
                  </a:cubicBezTo>
                  <a:cubicBezTo>
                    <a:pt x="16065" y="5235"/>
                    <a:pt x="16842" y="5711"/>
                    <a:pt x="16943" y="6438"/>
                  </a:cubicBezTo>
                  <a:cubicBezTo>
                    <a:pt x="16968" y="6438"/>
                    <a:pt x="16993" y="6413"/>
                    <a:pt x="17018" y="6388"/>
                  </a:cubicBezTo>
                  <a:cubicBezTo>
                    <a:pt x="17044" y="6373"/>
                    <a:pt x="17070" y="6366"/>
                    <a:pt x="17095" y="6366"/>
                  </a:cubicBezTo>
                  <a:cubicBezTo>
                    <a:pt x="17235" y="6366"/>
                    <a:pt x="17339" y="6571"/>
                    <a:pt x="17201" y="6659"/>
                  </a:cubicBezTo>
                  <a:lnTo>
                    <a:pt x="17201" y="6659"/>
                  </a:lnTo>
                  <a:cubicBezTo>
                    <a:pt x="19479" y="5282"/>
                    <a:pt x="21858" y="4031"/>
                    <a:pt x="24286" y="2929"/>
                  </a:cubicBezTo>
                  <a:cubicBezTo>
                    <a:pt x="25389" y="2453"/>
                    <a:pt x="26466" y="1977"/>
                    <a:pt x="27594" y="1551"/>
                  </a:cubicBezTo>
                  <a:cubicBezTo>
                    <a:pt x="28647" y="1150"/>
                    <a:pt x="29725" y="698"/>
                    <a:pt x="30852" y="448"/>
                  </a:cubicBezTo>
                  <a:cubicBezTo>
                    <a:pt x="31171" y="368"/>
                    <a:pt x="31526" y="316"/>
                    <a:pt x="31882" y="316"/>
                  </a:cubicBezTo>
                  <a:cubicBezTo>
                    <a:pt x="32646" y="316"/>
                    <a:pt x="33408" y="556"/>
                    <a:pt x="33785" y="1275"/>
                  </a:cubicBezTo>
                  <a:cubicBezTo>
                    <a:pt x="34261" y="2202"/>
                    <a:pt x="33710" y="3280"/>
                    <a:pt x="33008" y="3906"/>
                  </a:cubicBezTo>
                  <a:cubicBezTo>
                    <a:pt x="32381" y="4458"/>
                    <a:pt x="31579" y="4834"/>
                    <a:pt x="30827" y="5185"/>
                  </a:cubicBezTo>
                  <a:cubicBezTo>
                    <a:pt x="30226" y="5460"/>
                    <a:pt x="29649" y="5711"/>
                    <a:pt x="29048" y="5987"/>
                  </a:cubicBezTo>
                  <a:cubicBezTo>
                    <a:pt x="28321" y="6312"/>
                    <a:pt x="27594" y="6638"/>
                    <a:pt x="26893" y="6989"/>
                  </a:cubicBezTo>
                  <a:cubicBezTo>
                    <a:pt x="26366" y="7240"/>
                    <a:pt x="25815" y="7490"/>
                    <a:pt x="25339" y="7816"/>
                  </a:cubicBezTo>
                  <a:cubicBezTo>
                    <a:pt x="25314" y="7816"/>
                    <a:pt x="25314" y="7841"/>
                    <a:pt x="25314" y="7841"/>
                  </a:cubicBezTo>
                  <a:cubicBezTo>
                    <a:pt x="25414" y="7866"/>
                    <a:pt x="25489" y="8017"/>
                    <a:pt x="25414" y="8092"/>
                  </a:cubicBezTo>
                  <a:cubicBezTo>
                    <a:pt x="25439" y="8091"/>
                    <a:pt x="25464" y="8091"/>
                    <a:pt x="25489" y="8091"/>
                  </a:cubicBezTo>
                  <a:cubicBezTo>
                    <a:pt x="26214" y="8091"/>
                    <a:pt x="26905" y="8439"/>
                    <a:pt x="27268" y="9044"/>
                  </a:cubicBezTo>
                  <a:cubicBezTo>
                    <a:pt x="27619" y="9646"/>
                    <a:pt x="27644" y="10398"/>
                    <a:pt x="27344" y="10999"/>
                  </a:cubicBezTo>
                  <a:lnTo>
                    <a:pt x="27444" y="10949"/>
                  </a:lnTo>
                  <a:cubicBezTo>
                    <a:pt x="27472" y="10933"/>
                    <a:pt x="27501" y="10926"/>
                    <a:pt x="27527" y="10926"/>
                  </a:cubicBezTo>
                  <a:cubicBezTo>
                    <a:pt x="27666" y="10926"/>
                    <a:pt x="27762" y="11116"/>
                    <a:pt x="27594" y="11200"/>
                  </a:cubicBezTo>
                  <a:cubicBezTo>
                    <a:pt x="27569" y="11225"/>
                    <a:pt x="27544" y="11250"/>
                    <a:pt x="27494" y="11275"/>
                  </a:cubicBezTo>
                  <a:cubicBezTo>
                    <a:pt x="27512" y="11274"/>
                    <a:pt x="27531" y="11274"/>
                    <a:pt x="27549" y="11274"/>
                  </a:cubicBezTo>
                  <a:cubicBezTo>
                    <a:pt x="28332" y="11274"/>
                    <a:pt x="29104" y="11793"/>
                    <a:pt x="29349" y="12528"/>
                  </a:cubicBezTo>
                  <a:cubicBezTo>
                    <a:pt x="29624" y="13280"/>
                    <a:pt x="29349" y="14182"/>
                    <a:pt x="28747" y="14658"/>
                  </a:cubicBezTo>
                  <a:cubicBezTo>
                    <a:pt x="28722" y="14683"/>
                    <a:pt x="28697" y="14709"/>
                    <a:pt x="28697" y="14734"/>
                  </a:cubicBezTo>
                  <a:lnTo>
                    <a:pt x="28847" y="14633"/>
                  </a:lnTo>
                  <a:cubicBezTo>
                    <a:pt x="28879" y="14611"/>
                    <a:pt x="28910" y="14601"/>
                    <a:pt x="28940" y="14601"/>
                  </a:cubicBezTo>
                  <a:cubicBezTo>
                    <a:pt x="29075" y="14601"/>
                    <a:pt x="29167" y="14802"/>
                    <a:pt x="29023" y="14884"/>
                  </a:cubicBezTo>
                  <a:cubicBezTo>
                    <a:pt x="28998" y="14909"/>
                    <a:pt x="28973" y="14934"/>
                    <a:pt x="28923" y="14959"/>
                  </a:cubicBezTo>
                  <a:cubicBezTo>
                    <a:pt x="29198" y="14959"/>
                    <a:pt x="29424" y="15034"/>
                    <a:pt x="29624" y="15210"/>
                  </a:cubicBezTo>
                  <a:cubicBezTo>
                    <a:pt x="30126" y="15586"/>
                    <a:pt x="30351" y="16262"/>
                    <a:pt x="30226" y="16864"/>
                  </a:cubicBezTo>
                  <a:cubicBezTo>
                    <a:pt x="30050" y="17691"/>
                    <a:pt x="29474" y="18343"/>
                    <a:pt x="28873" y="18894"/>
                  </a:cubicBezTo>
                  <a:cubicBezTo>
                    <a:pt x="27770" y="19947"/>
                    <a:pt x="26492" y="20849"/>
                    <a:pt x="25163" y="21601"/>
                  </a:cubicBezTo>
                  <a:cubicBezTo>
                    <a:pt x="23835" y="22378"/>
                    <a:pt x="22406" y="23029"/>
                    <a:pt x="20953" y="23556"/>
                  </a:cubicBezTo>
                  <a:cubicBezTo>
                    <a:pt x="19549" y="24082"/>
                    <a:pt x="18070" y="24483"/>
                    <a:pt x="16567" y="24558"/>
                  </a:cubicBezTo>
                  <a:cubicBezTo>
                    <a:pt x="16427" y="24563"/>
                    <a:pt x="16286" y="24566"/>
                    <a:pt x="16146" y="24566"/>
                  </a:cubicBezTo>
                  <a:cubicBezTo>
                    <a:pt x="15611" y="24566"/>
                    <a:pt x="15078" y="24522"/>
                    <a:pt x="14562" y="24383"/>
                  </a:cubicBezTo>
                  <a:cubicBezTo>
                    <a:pt x="14010" y="24257"/>
                    <a:pt x="13509" y="23982"/>
                    <a:pt x="13008" y="23731"/>
                  </a:cubicBezTo>
                  <a:cubicBezTo>
                    <a:pt x="12832" y="23631"/>
                    <a:pt x="12682" y="23556"/>
                    <a:pt x="12532" y="23480"/>
                  </a:cubicBezTo>
                  <a:cubicBezTo>
                    <a:pt x="12406" y="23430"/>
                    <a:pt x="12231" y="23280"/>
                    <a:pt x="12106" y="23280"/>
                  </a:cubicBezTo>
                  <a:cubicBezTo>
                    <a:pt x="11955" y="23305"/>
                    <a:pt x="11780" y="23455"/>
                    <a:pt x="11629" y="23531"/>
                  </a:cubicBezTo>
                  <a:cubicBezTo>
                    <a:pt x="11479" y="23606"/>
                    <a:pt x="11303" y="23706"/>
                    <a:pt x="11128" y="23806"/>
                  </a:cubicBezTo>
                  <a:cubicBezTo>
                    <a:pt x="10426" y="24182"/>
                    <a:pt x="9699" y="24558"/>
                    <a:pt x="8998" y="24934"/>
                  </a:cubicBezTo>
                  <a:cubicBezTo>
                    <a:pt x="7093" y="25912"/>
                    <a:pt x="5188" y="26814"/>
                    <a:pt x="3258" y="27691"/>
                  </a:cubicBezTo>
                  <a:lnTo>
                    <a:pt x="3334" y="27992"/>
                  </a:lnTo>
                  <a:cubicBezTo>
                    <a:pt x="3609" y="27866"/>
                    <a:pt x="3910" y="27741"/>
                    <a:pt x="4186" y="27616"/>
                  </a:cubicBezTo>
                  <a:cubicBezTo>
                    <a:pt x="6867" y="26363"/>
                    <a:pt x="9524" y="25059"/>
                    <a:pt x="12106" y="23606"/>
                  </a:cubicBezTo>
                  <a:cubicBezTo>
                    <a:pt x="12807" y="23982"/>
                    <a:pt x="13484" y="24358"/>
                    <a:pt x="14236" y="24608"/>
                  </a:cubicBezTo>
                  <a:cubicBezTo>
                    <a:pt x="14838" y="24803"/>
                    <a:pt x="15486" y="24876"/>
                    <a:pt x="16132" y="24876"/>
                  </a:cubicBezTo>
                  <a:cubicBezTo>
                    <a:pt x="16319" y="24876"/>
                    <a:pt x="16506" y="24870"/>
                    <a:pt x="16692" y="24859"/>
                  </a:cubicBezTo>
                  <a:cubicBezTo>
                    <a:pt x="18421" y="24759"/>
                    <a:pt x="20101" y="24232"/>
                    <a:pt x="21705" y="23606"/>
                  </a:cubicBezTo>
                  <a:cubicBezTo>
                    <a:pt x="23359" y="22954"/>
                    <a:pt x="24963" y="22152"/>
                    <a:pt x="26441" y="21200"/>
                  </a:cubicBezTo>
                  <a:cubicBezTo>
                    <a:pt x="27168" y="20724"/>
                    <a:pt x="27845" y="20197"/>
                    <a:pt x="28522" y="19646"/>
                  </a:cubicBezTo>
                  <a:cubicBezTo>
                    <a:pt x="29198" y="19069"/>
                    <a:pt x="29900" y="18443"/>
                    <a:pt x="30301" y="17616"/>
                  </a:cubicBezTo>
                  <a:cubicBezTo>
                    <a:pt x="30602" y="16939"/>
                    <a:pt x="30677" y="16212"/>
                    <a:pt x="30301" y="15561"/>
                  </a:cubicBezTo>
                  <a:cubicBezTo>
                    <a:pt x="30076" y="15110"/>
                    <a:pt x="29675" y="14759"/>
                    <a:pt x="29173" y="14658"/>
                  </a:cubicBezTo>
                  <a:cubicBezTo>
                    <a:pt x="29725" y="14082"/>
                    <a:pt x="29925" y="13205"/>
                    <a:pt x="29649" y="12428"/>
                  </a:cubicBezTo>
                  <a:cubicBezTo>
                    <a:pt x="29374" y="11601"/>
                    <a:pt x="28572" y="11024"/>
                    <a:pt x="27695" y="10974"/>
                  </a:cubicBezTo>
                  <a:cubicBezTo>
                    <a:pt x="27970" y="10297"/>
                    <a:pt x="27920" y="9521"/>
                    <a:pt x="27544" y="8894"/>
                  </a:cubicBezTo>
                  <a:cubicBezTo>
                    <a:pt x="27193" y="8317"/>
                    <a:pt x="26567" y="7942"/>
                    <a:pt x="25915" y="7816"/>
                  </a:cubicBezTo>
                  <a:cubicBezTo>
                    <a:pt x="26416" y="7541"/>
                    <a:pt x="26943" y="7315"/>
                    <a:pt x="27444" y="7064"/>
                  </a:cubicBezTo>
                  <a:cubicBezTo>
                    <a:pt x="28296" y="6663"/>
                    <a:pt x="29148" y="6287"/>
                    <a:pt x="30000" y="5886"/>
                  </a:cubicBezTo>
                  <a:cubicBezTo>
                    <a:pt x="30502" y="5661"/>
                    <a:pt x="31003" y="5435"/>
                    <a:pt x="31504" y="5185"/>
                  </a:cubicBezTo>
                  <a:cubicBezTo>
                    <a:pt x="32482" y="4708"/>
                    <a:pt x="33534" y="4132"/>
                    <a:pt x="34010" y="3104"/>
                  </a:cubicBezTo>
                  <a:cubicBezTo>
                    <a:pt x="34411" y="2227"/>
                    <a:pt x="34361" y="1200"/>
                    <a:pt x="33584" y="573"/>
                  </a:cubicBezTo>
                  <a:cubicBezTo>
                    <a:pt x="33091" y="152"/>
                    <a:pt x="32481" y="0"/>
                    <a:pt x="318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8" name="Google Shape;2898;p27"/>
            <p:cNvSpPr/>
            <p:nvPr/>
          </p:nvSpPr>
          <p:spPr>
            <a:xfrm>
              <a:off x="1713680" y="2846492"/>
              <a:ext cx="75966" cy="45247"/>
            </a:xfrm>
            <a:custGeom>
              <a:avLst/>
              <a:gdLst/>
              <a:ahLst/>
              <a:cxnLst/>
              <a:rect l="l" t="t" r="r" b="b"/>
              <a:pathLst>
                <a:path w="4157" h="2476" extrusionOk="0">
                  <a:moveTo>
                    <a:pt x="3909" y="0"/>
                  </a:moveTo>
                  <a:cubicBezTo>
                    <a:pt x="3884" y="0"/>
                    <a:pt x="3858" y="7"/>
                    <a:pt x="3832" y="22"/>
                  </a:cubicBezTo>
                  <a:cubicBezTo>
                    <a:pt x="3807" y="47"/>
                    <a:pt x="3782" y="72"/>
                    <a:pt x="3757" y="72"/>
                  </a:cubicBezTo>
                  <a:cubicBezTo>
                    <a:pt x="2554" y="799"/>
                    <a:pt x="1351" y="1475"/>
                    <a:pt x="148" y="2202"/>
                  </a:cubicBezTo>
                  <a:cubicBezTo>
                    <a:pt x="0" y="2286"/>
                    <a:pt x="100" y="2476"/>
                    <a:pt x="240" y="2476"/>
                  </a:cubicBezTo>
                  <a:cubicBezTo>
                    <a:pt x="266" y="2476"/>
                    <a:pt x="295" y="2469"/>
                    <a:pt x="323" y="2453"/>
                  </a:cubicBezTo>
                  <a:cubicBezTo>
                    <a:pt x="1526" y="1726"/>
                    <a:pt x="2779" y="1024"/>
                    <a:pt x="4007" y="297"/>
                  </a:cubicBezTo>
                  <a:cubicBezTo>
                    <a:pt x="4156" y="212"/>
                    <a:pt x="4052" y="0"/>
                    <a:pt x="39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9" name="Google Shape;2899;p27"/>
            <p:cNvSpPr/>
            <p:nvPr/>
          </p:nvSpPr>
          <p:spPr>
            <a:xfrm>
              <a:off x="1898598" y="2873446"/>
              <a:ext cx="39929" cy="23172"/>
            </a:xfrm>
            <a:custGeom>
              <a:avLst/>
              <a:gdLst/>
              <a:ahLst/>
              <a:cxnLst/>
              <a:rect l="l" t="t" r="r" b="b"/>
              <a:pathLst>
                <a:path w="2185" h="1268" extrusionOk="0">
                  <a:moveTo>
                    <a:pt x="2009" y="0"/>
                  </a:moveTo>
                  <a:cubicBezTo>
                    <a:pt x="1958" y="0"/>
                    <a:pt x="1933" y="0"/>
                    <a:pt x="1908" y="25"/>
                  </a:cubicBezTo>
                  <a:cubicBezTo>
                    <a:pt x="1307" y="351"/>
                    <a:pt x="730" y="652"/>
                    <a:pt x="154" y="978"/>
                  </a:cubicBezTo>
                  <a:cubicBezTo>
                    <a:pt x="1" y="1065"/>
                    <a:pt x="96" y="1267"/>
                    <a:pt x="239" y="1267"/>
                  </a:cubicBezTo>
                  <a:cubicBezTo>
                    <a:pt x="260" y="1267"/>
                    <a:pt x="282" y="1263"/>
                    <a:pt x="304" y="1253"/>
                  </a:cubicBezTo>
                  <a:cubicBezTo>
                    <a:pt x="906" y="928"/>
                    <a:pt x="1482" y="602"/>
                    <a:pt x="2059" y="301"/>
                  </a:cubicBezTo>
                  <a:cubicBezTo>
                    <a:pt x="2084" y="276"/>
                    <a:pt x="2109" y="276"/>
                    <a:pt x="2109" y="251"/>
                  </a:cubicBezTo>
                  <a:cubicBezTo>
                    <a:pt x="2184" y="176"/>
                    <a:pt x="2109" y="25"/>
                    <a:pt x="20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0" name="Google Shape;2900;p27"/>
            <p:cNvSpPr/>
            <p:nvPr/>
          </p:nvSpPr>
          <p:spPr>
            <a:xfrm>
              <a:off x="1930778" y="2929804"/>
              <a:ext cx="49286" cy="27430"/>
            </a:xfrm>
            <a:custGeom>
              <a:avLst/>
              <a:gdLst/>
              <a:ahLst/>
              <a:cxnLst/>
              <a:rect l="l" t="t" r="r" b="b"/>
              <a:pathLst>
                <a:path w="2697" h="1501" extrusionOk="0">
                  <a:moveTo>
                    <a:pt x="2461" y="1"/>
                  </a:moveTo>
                  <a:cubicBezTo>
                    <a:pt x="2435" y="1"/>
                    <a:pt x="2406" y="8"/>
                    <a:pt x="2378" y="24"/>
                  </a:cubicBezTo>
                  <a:lnTo>
                    <a:pt x="2278" y="74"/>
                  </a:lnTo>
                  <a:cubicBezTo>
                    <a:pt x="1551" y="450"/>
                    <a:pt x="849" y="826"/>
                    <a:pt x="147" y="1227"/>
                  </a:cubicBezTo>
                  <a:cubicBezTo>
                    <a:pt x="0" y="1311"/>
                    <a:pt x="82" y="1501"/>
                    <a:pt x="216" y="1501"/>
                  </a:cubicBezTo>
                  <a:cubicBezTo>
                    <a:pt x="242" y="1501"/>
                    <a:pt x="269" y="1494"/>
                    <a:pt x="298" y="1478"/>
                  </a:cubicBezTo>
                  <a:cubicBezTo>
                    <a:pt x="1025" y="1102"/>
                    <a:pt x="1726" y="726"/>
                    <a:pt x="2428" y="350"/>
                  </a:cubicBezTo>
                  <a:cubicBezTo>
                    <a:pt x="2478" y="325"/>
                    <a:pt x="2503" y="300"/>
                    <a:pt x="2528" y="275"/>
                  </a:cubicBezTo>
                  <a:cubicBezTo>
                    <a:pt x="2696" y="191"/>
                    <a:pt x="2600" y="1"/>
                    <a:pt x="246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1" name="Google Shape;2901;p27"/>
            <p:cNvSpPr/>
            <p:nvPr/>
          </p:nvSpPr>
          <p:spPr>
            <a:xfrm>
              <a:off x="1955028" y="2996980"/>
              <a:ext cx="50693" cy="36000"/>
            </a:xfrm>
            <a:custGeom>
              <a:avLst/>
              <a:gdLst/>
              <a:ahLst/>
              <a:cxnLst/>
              <a:rect l="l" t="t" r="r" b="b"/>
              <a:pathLst>
                <a:path w="2774" h="1970" extrusionOk="0">
                  <a:moveTo>
                    <a:pt x="2547" y="0"/>
                  </a:moveTo>
                  <a:cubicBezTo>
                    <a:pt x="2517" y="0"/>
                    <a:pt x="2486" y="10"/>
                    <a:pt x="2454" y="32"/>
                  </a:cubicBezTo>
                  <a:lnTo>
                    <a:pt x="2304" y="133"/>
                  </a:lnTo>
                  <a:lnTo>
                    <a:pt x="124" y="1686"/>
                  </a:lnTo>
                  <a:cubicBezTo>
                    <a:pt x="0" y="1769"/>
                    <a:pt x="96" y="1969"/>
                    <a:pt x="218" y="1969"/>
                  </a:cubicBezTo>
                  <a:cubicBezTo>
                    <a:pt x="244" y="1969"/>
                    <a:pt x="272" y="1960"/>
                    <a:pt x="299" y="1937"/>
                  </a:cubicBezTo>
                  <a:cubicBezTo>
                    <a:pt x="1051" y="1411"/>
                    <a:pt x="1803" y="884"/>
                    <a:pt x="2530" y="358"/>
                  </a:cubicBezTo>
                  <a:cubicBezTo>
                    <a:pt x="2580" y="333"/>
                    <a:pt x="2605" y="308"/>
                    <a:pt x="2630" y="283"/>
                  </a:cubicBezTo>
                  <a:cubicBezTo>
                    <a:pt x="2774" y="201"/>
                    <a:pt x="2682" y="0"/>
                    <a:pt x="25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2" name="Google Shape;2902;p27"/>
            <p:cNvSpPr/>
            <p:nvPr/>
          </p:nvSpPr>
          <p:spPr>
            <a:xfrm>
              <a:off x="1479131" y="3023441"/>
              <a:ext cx="34465" cy="16282"/>
            </a:xfrm>
            <a:custGeom>
              <a:avLst/>
              <a:gdLst/>
              <a:ahLst/>
              <a:cxnLst/>
              <a:rect l="l" t="t" r="r" b="b"/>
              <a:pathLst>
                <a:path w="1886" h="891" extrusionOk="0">
                  <a:moveTo>
                    <a:pt x="1690" y="1"/>
                  </a:moveTo>
                  <a:cubicBezTo>
                    <a:pt x="1672" y="1"/>
                    <a:pt x="1651" y="5"/>
                    <a:pt x="1629" y="13"/>
                  </a:cubicBezTo>
                  <a:cubicBezTo>
                    <a:pt x="1078" y="188"/>
                    <a:pt x="526" y="389"/>
                    <a:pt x="0" y="589"/>
                  </a:cubicBezTo>
                  <a:lnTo>
                    <a:pt x="75" y="890"/>
                  </a:lnTo>
                  <a:cubicBezTo>
                    <a:pt x="627" y="690"/>
                    <a:pt x="1178" y="489"/>
                    <a:pt x="1729" y="314"/>
                  </a:cubicBezTo>
                  <a:cubicBezTo>
                    <a:pt x="1886" y="247"/>
                    <a:pt x="1843" y="1"/>
                    <a:pt x="16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3" name="Google Shape;2903;p27"/>
            <p:cNvSpPr/>
            <p:nvPr/>
          </p:nvSpPr>
          <p:spPr>
            <a:xfrm>
              <a:off x="1539235" y="3013079"/>
              <a:ext cx="7566" cy="5628"/>
            </a:xfrm>
            <a:custGeom>
              <a:avLst/>
              <a:gdLst/>
              <a:ahLst/>
              <a:cxnLst/>
              <a:rect l="l" t="t" r="r" b="b"/>
              <a:pathLst>
                <a:path w="414" h="308" extrusionOk="0">
                  <a:moveTo>
                    <a:pt x="199" y="0"/>
                  </a:moveTo>
                  <a:cubicBezTo>
                    <a:pt x="150" y="0"/>
                    <a:pt x="101" y="23"/>
                    <a:pt x="69" y="79"/>
                  </a:cubicBezTo>
                  <a:cubicBezTo>
                    <a:pt x="1" y="199"/>
                    <a:pt x="109" y="307"/>
                    <a:pt x="215" y="307"/>
                  </a:cubicBezTo>
                  <a:cubicBezTo>
                    <a:pt x="265" y="307"/>
                    <a:pt x="314" y="284"/>
                    <a:pt x="345" y="229"/>
                  </a:cubicBezTo>
                  <a:cubicBezTo>
                    <a:pt x="414" y="109"/>
                    <a:pt x="306" y="0"/>
                    <a:pt x="1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4" name="Google Shape;2904;p27"/>
            <p:cNvSpPr/>
            <p:nvPr/>
          </p:nvSpPr>
          <p:spPr>
            <a:xfrm>
              <a:off x="1592303" y="3149679"/>
              <a:ext cx="58569" cy="31066"/>
            </a:xfrm>
            <a:custGeom>
              <a:avLst/>
              <a:gdLst/>
              <a:ahLst/>
              <a:cxnLst/>
              <a:rect l="l" t="t" r="r" b="b"/>
              <a:pathLst>
                <a:path w="3205" h="1700" extrusionOk="0">
                  <a:moveTo>
                    <a:pt x="2981" y="1"/>
                  </a:moveTo>
                  <a:cubicBezTo>
                    <a:pt x="2957" y="1"/>
                    <a:pt x="2931" y="7"/>
                    <a:pt x="2905" y="22"/>
                  </a:cubicBezTo>
                  <a:lnTo>
                    <a:pt x="148" y="1426"/>
                  </a:lnTo>
                  <a:cubicBezTo>
                    <a:pt x="1" y="1510"/>
                    <a:pt x="83" y="1700"/>
                    <a:pt x="231" y="1700"/>
                  </a:cubicBezTo>
                  <a:cubicBezTo>
                    <a:pt x="260" y="1700"/>
                    <a:pt x="291" y="1693"/>
                    <a:pt x="323" y="1676"/>
                  </a:cubicBezTo>
                  <a:cubicBezTo>
                    <a:pt x="1226" y="1225"/>
                    <a:pt x="2153" y="749"/>
                    <a:pt x="3055" y="273"/>
                  </a:cubicBezTo>
                  <a:cubicBezTo>
                    <a:pt x="3204" y="209"/>
                    <a:pt x="3118" y="1"/>
                    <a:pt x="29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5" name="Google Shape;2905;p27"/>
            <p:cNvSpPr/>
            <p:nvPr/>
          </p:nvSpPr>
          <p:spPr>
            <a:xfrm>
              <a:off x="1688425" y="2997565"/>
              <a:ext cx="6433" cy="14674"/>
            </a:xfrm>
            <a:custGeom>
              <a:avLst/>
              <a:gdLst/>
              <a:ahLst/>
              <a:cxnLst/>
              <a:rect l="l" t="t" r="r" b="b"/>
              <a:pathLst>
                <a:path w="352" h="803" extrusionOk="0">
                  <a:moveTo>
                    <a:pt x="176" y="0"/>
                  </a:moveTo>
                  <a:cubicBezTo>
                    <a:pt x="151" y="0"/>
                    <a:pt x="101" y="25"/>
                    <a:pt x="76" y="50"/>
                  </a:cubicBezTo>
                  <a:cubicBezTo>
                    <a:pt x="51" y="101"/>
                    <a:pt x="51" y="126"/>
                    <a:pt x="26" y="176"/>
                  </a:cubicBezTo>
                  <a:cubicBezTo>
                    <a:pt x="26" y="326"/>
                    <a:pt x="26" y="502"/>
                    <a:pt x="1" y="652"/>
                  </a:cubicBezTo>
                  <a:cubicBezTo>
                    <a:pt x="1" y="702"/>
                    <a:pt x="26" y="727"/>
                    <a:pt x="51" y="752"/>
                  </a:cubicBezTo>
                  <a:cubicBezTo>
                    <a:pt x="76" y="777"/>
                    <a:pt x="126" y="802"/>
                    <a:pt x="176" y="802"/>
                  </a:cubicBezTo>
                  <a:cubicBezTo>
                    <a:pt x="201" y="802"/>
                    <a:pt x="251" y="777"/>
                    <a:pt x="276" y="752"/>
                  </a:cubicBezTo>
                  <a:cubicBezTo>
                    <a:pt x="302" y="727"/>
                    <a:pt x="327" y="677"/>
                    <a:pt x="327" y="627"/>
                  </a:cubicBezTo>
                  <a:cubicBezTo>
                    <a:pt x="327" y="477"/>
                    <a:pt x="352" y="326"/>
                    <a:pt x="352" y="151"/>
                  </a:cubicBezTo>
                  <a:cubicBezTo>
                    <a:pt x="352" y="126"/>
                    <a:pt x="327" y="76"/>
                    <a:pt x="302" y="50"/>
                  </a:cubicBezTo>
                  <a:cubicBezTo>
                    <a:pt x="276" y="25"/>
                    <a:pt x="22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6" name="Google Shape;2906;p27"/>
            <p:cNvSpPr/>
            <p:nvPr/>
          </p:nvSpPr>
          <p:spPr>
            <a:xfrm>
              <a:off x="1695297" y="2999392"/>
              <a:ext cx="6889" cy="12847"/>
            </a:xfrm>
            <a:custGeom>
              <a:avLst/>
              <a:gdLst/>
              <a:ahLst/>
              <a:cxnLst/>
              <a:rect l="l" t="t" r="r" b="b"/>
              <a:pathLst>
                <a:path w="377" h="703" extrusionOk="0">
                  <a:moveTo>
                    <a:pt x="251" y="1"/>
                  </a:moveTo>
                  <a:cubicBezTo>
                    <a:pt x="201" y="1"/>
                    <a:pt x="176" y="1"/>
                    <a:pt x="126" y="26"/>
                  </a:cubicBezTo>
                  <a:cubicBezTo>
                    <a:pt x="101" y="51"/>
                    <a:pt x="76" y="76"/>
                    <a:pt x="51" y="126"/>
                  </a:cubicBezTo>
                  <a:lnTo>
                    <a:pt x="26" y="502"/>
                  </a:lnTo>
                  <a:cubicBezTo>
                    <a:pt x="1" y="552"/>
                    <a:pt x="26" y="577"/>
                    <a:pt x="51" y="627"/>
                  </a:cubicBezTo>
                  <a:cubicBezTo>
                    <a:pt x="51" y="652"/>
                    <a:pt x="101" y="677"/>
                    <a:pt x="126" y="702"/>
                  </a:cubicBezTo>
                  <a:cubicBezTo>
                    <a:pt x="176" y="702"/>
                    <a:pt x="226" y="702"/>
                    <a:pt x="251" y="677"/>
                  </a:cubicBezTo>
                  <a:cubicBezTo>
                    <a:pt x="276" y="652"/>
                    <a:pt x="327" y="602"/>
                    <a:pt x="327" y="577"/>
                  </a:cubicBezTo>
                  <a:lnTo>
                    <a:pt x="377" y="201"/>
                  </a:lnTo>
                  <a:cubicBezTo>
                    <a:pt x="377" y="151"/>
                    <a:pt x="377" y="101"/>
                    <a:pt x="352" y="76"/>
                  </a:cubicBezTo>
                  <a:cubicBezTo>
                    <a:pt x="327" y="51"/>
                    <a:pt x="276" y="26"/>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7" name="Google Shape;2907;p27"/>
            <p:cNvSpPr/>
            <p:nvPr/>
          </p:nvSpPr>
          <p:spPr>
            <a:xfrm>
              <a:off x="1726911" y="2854386"/>
              <a:ext cx="23830" cy="17470"/>
            </a:xfrm>
            <a:custGeom>
              <a:avLst/>
              <a:gdLst/>
              <a:ahLst/>
              <a:cxnLst/>
              <a:rect l="l" t="t" r="r" b="b"/>
              <a:pathLst>
                <a:path w="1304" h="956" extrusionOk="0">
                  <a:moveTo>
                    <a:pt x="1134" y="1"/>
                  </a:moveTo>
                  <a:cubicBezTo>
                    <a:pt x="1108" y="1"/>
                    <a:pt x="1080" y="7"/>
                    <a:pt x="1053" y="16"/>
                  </a:cubicBezTo>
                  <a:cubicBezTo>
                    <a:pt x="702" y="191"/>
                    <a:pt x="351" y="442"/>
                    <a:pt x="75" y="692"/>
                  </a:cubicBezTo>
                  <a:cubicBezTo>
                    <a:pt x="0" y="768"/>
                    <a:pt x="25" y="868"/>
                    <a:pt x="75" y="918"/>
                  </a:cubicBezTo>
                  <a:cubicBezTo>
                    <a:pt x="113" y="943"/>
                    <a:pt x="150" y="956"/>
                    <a:pt x="188" y="956"/>
                  </a:cubicBezTo>
                  <a:cubicBezTo>
                    <a:pt x="226" y="956"/>
                    <a:pt x="263" y="943"/>
                    <a:pt x="301" y="918"/>
                  </a:cubicBezTo>
                  <a:cubicBezTo>
                    <a:pt x="551" y="667"/>
                    <a:pt x="877" y="467"/>
                    <a:pt x="1203" y="291"/>
                  </a:cubicBezTo>
                  <a:cubicBezTo>
                    <a:pt x="1303" y="241"/>
                    <a:pt x="1303" y="141"/>
                    <a:pt x="1253" y="66"/>
                  </a:cubicBezTo>
                  <a:cubicBezTo>
                    <a:pt x="1221" y="18"/>
                    <a:pt x="1180" y="1"/>
                    <a:pt x="1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8" name="Google Shape;2908;p27"/>
            <p:cNvSpPr/>
            <p:nvPr/>
          </p:nvSpPr>
          <p:spPr>
            <a:xfrm>
              <a:off x="1939440" y="2812593"/>
              <a:ext cx="85615" cy="46142"/>
            </a:xfrm>
            <a:custGeom>
              <a:avLst/>
              <a:gdLst/>
              <a:ahLst/>
              <a:cxnLst/>
              <a:rect l="l" t="t" r="r" b="b"/>
              <a:pathLst>
                <a:path w="4685" h="2525" extrusionOk="0">
                  <a:moveTo>
                    <a:pt x="4438" y="0"/>
                  </a:moveTo>
                  <a:cubicBezTo>
                    <a:pt x="4413" y="0"/>
                    <a:pt x="4387" y="7"/>
                    <a:pt x="4360" y="22"/>
                  </a:cubicBezTo>
                  <a:cubicBezTo>
                    <a:pt x="2957" y="749"/>
                    <a:pt x="1553" y="1501"/>
                    <a:pt x="150" y="2253"/>
                  </a:cubicBezTo>
                  <a:cubicBezTo>
                    <a:pt x="1" y="2316"/>
                    <a:pt x="105" y="2525"/>
                    <a:pt x="247" y="2525"/>
                  </a:cubicBezTo>
                  <a:cubicBezTo>
                    <a:pt x="272" y="2525"/>
                    <a:pt x="299" y="2518"/>
                    <a:pt x="325" y="2503"/>
                  </a:cubicBezTo>
                  <a:cubicBezTo>
                    <a:pt x="1728" y="1776"/>
                    <a:pt x="3132" y="1025"/>
                    <a:pt x="4536" y="273"/>
                  </a:cubicBezTo>
                  <a:cubicBezTo>
                    <a:pt x="4685" y="209"/>
                    <a:pt x="4580" y="0"/>
                    <a:pt x="44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9" name="Google Shape;2909;p27"/>
            <p:cNvSpPr/>
            <p:nvPr/>
          </p:nvSpPr>
          <p:spPr>
            <a:xfrm>
              <a:off x="2032822" y="2801939"/>
              <a:ext cx="7255" cy="5628"/>
            </a:xfrm>
            <a:custGeom>
              <a:avLst/>
              <a:gdLst/>
              <a:ahLst/>
              <a:cxnLst/>
              <a:rect l="l" t="t" r="r" b="b"/>
              <a:pathLst>
                <a:path w="397" h="308" extrusionOk="0">
                  <a:moveTo>
                    <a:pt x="182" y="0"/>
                  </a:moveTo>
                  <a:cubicBezTo>
                    <a:pt x="133" y="0"/>
                    <a:pt x="84" y="23"/>
                    <a:pt x="52" y="79"/>
                  </a:cubicBezTo>
                  <a:cubicBezTo>
                    <a:pt x="1" y="199"/>
                    <a:pt x="114" y="307"/>
                    <a:pt x="214" y="307"/>
                  </a:cubicBezTo>
                  <a:cubicBezTo>
                    <a:pt x="261" y="307"/>
                    <a:pt x="304" y="284"/>
                    <a:pt x="328" y="229"/>
                  </a:cubicBezTo>
                  <a:cubicBezTo>
                    <a:pt x="396" y="109"/>
                    <a:pt x="289" y="0"/>
                    <a:pt x="182" y="0"/>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0" name="Google Shape;2910;p27"/>
            <p:cNvSpPr/>
            <p:nvPr/>
          </p:nvSpPr>
          <p:spPr>
            <a:xfrm>
              <a:off x="1944904" y="2890843"/>
              <a:ext cx="11476" cy="15131"/>
            </a:xfrm>
            <a:custGeom>
              <a:avLst/>
              <a:gdLst/>
              <a:ahLst/>
              <a:cxnLst/>
              <a:rect l="l" t="t" r="r" b="b"/>
              <a:pathLst>
                <a:path w="628" h="828" extrusionOk="0">
                  <a:moveTo>
                    <a:pt x="1" y="1"/>
                  </a:moveTo>
                  <a:lnTo>
                    <a:pt x="627" y="828"/>
                  </a:lnTo>
                  <a:cubicBezTo>
                    <a:pt x="627" y="652"/>
                    <a:pt x="552" y="477"/>
                    <a:pt x="452" y="301"/>
                  </a:cubicBezTo>
                  <a:cubicBezTo>
                    <a:pt x="377" y="226"/>
                    <a:pt x="277" y="126"/>
                    <a:pt x="176" y="76"/>
                  </a:cubicBezTo>
                  <a:cubicBezTo>
                    <a:pt x="126" y="51"/>
                    <a:pt x="51" y="26"/>
                    <a:pt x="1" y="1"/>
                  </a:cubicBezTo>
                  <a:close/>
                </a:path>
              </a:pathLst>
            </a:custGeom>
            <a:solidFill>
              <a:srgbClr val="FFD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p27"/>
            <p:cNvSpPr/>
            <p:nvPr/>
          </p:nvSpPr>
          <p:spPr>
            <a:xfrm>
              <a:off x="1939422" y="2884813"/>
              <a:ext cx="24743" cy="27448"/>
            </a:xfrm>
            <a:custGeom>
              <a:avLst/>
              <a:gdLst/>
              <a:ahLst/>
              <a:cxnLst/>
              <a:rect l="l" t="t" r="r" b="b"/>
              <a:pathLst>
                <a:path w="1354" h="1502" extrusionOk="0">
                  <a:moveTo>
                    <a:pt x="120" y="1"/>
                  </a:moveTo>
                  <a:cubicBezTo>
                    <a:pt x="40" y="1"/>
                    <a:pt x="0" y="88"/>
                    <a:pt x="0" y="155"/>
                  </a:cubicBezTo>
                  <a:cubicBezTo>
                    <a:pt x="0" y="255"/>
                    <a:pt x="75" y="306"/>
                    <a:pt x="151" y="306"/>
                  </a:cubicBezTo>
                  <a:cubicBezTo>
                    <a:pt x="201" y="306"/>
                    <a:pt x="251" y="331"/>
                    <a:pt x="301" y="331"/>
                  </a:cubicBezTo>
                  <a:cubicBezTo>
                    <a:pt x="351" y="356"/>
                    <a:pt x="426" y="381"/>
                    <a:pt x="476" y="406"/>
                  </a:cubicBezTo>
                  <a:cubicBezTo>
                    <a:pt x="577" y="456"/>
                    <a:pt x="677" y="556"/>
                    <a:pt x="752" y="631"/>
                  </a:cubicBezTo>
                  <a:cubicBezTo>
                    <a:pt x="852" y="807"/>
                    <a:pt x="927" y="982"/>
                    <a:pt x="927" y="1158"/>
                  </a:cubicBezTo>
                  <a:cubicBezTo>
                    <a:pt x="927" y="1208"/>
                    <a:pt x="927" y="1258"/>
                    <a:pt x="927" y="1308"/>
                  </a:cubicBezTo>
                  <a:cubicBezTo>
                    <a:pt x="898" y="1427"/>
                    <a:pt x="991" y="1501"/>
                    <a:pt x="1082" y="1501"/>
                  </a:cubicBezTo>
                  <a:cubicBezTo>
                    <a:pt x="1145" y="1501"/>
                    <a:pt x="1208" y="1465"/>
                    <a:pt x="1228" y="1383"/>
                  </a:cubicBezTo>
                  <a:cubicBezTo>
                    <a:pt x="1354" y="707"/>
                    <a:pt x="827" y="30"/>
                    <a:pt x="151" y="5"/>
                  </a:cubicBezTo>
                  <a:cubicBezTo>
                    <a:pt x="140" y="2"/>
                    <a:pt x="130" y="1"/>
                    <a:pt x="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p27"/>
            <p:cNvSpPr/>
            <p:nvPr/>
          </p:nvSpPr>
          <p:spPr>
            <a:xfrm>
              <a:off x="1955412" y="2923316"/>
              <a:ext cx="7255" cy="5610"/>
            </a:xfrm>
            <a:custGeom>
              <a:avLst/>
              <a:gdLst/>
              <a:ahLst/>
              <a:cxnLst/>
              <a:rect l="l" t="t" r="r" b="b"/>
              <a:pathLst>
                <a:path w="397" h="307" extrusionOk="0">
                  <a:moveTo>
                    <a:pt x="182" y="0"/>
                  </a:moveTo>
                  <a:cubicBezTo>
                    <a:pt x="133" y="0"/>
                    <a:pt x="84" y="23"/>
                    <a:pt x="52" y="78"/>
                  </a:cubicBezTo>
                  <a:cubicBezTo>
                    <a:pt x="1" y="198"/>
                    <a:pt x="114" y="307"/>
                    <a:pt x="215" y="307"/>
                  </a:cubicBezTo>
                  <a:cubicBezTo>
                    <a:pt x="261" y="307"/>
                    <a:pt x="304" y="284"/>
                    <a:pt x="328" y="229"/>
                  </a:cubicBezTo>
                  <a:cubicBezTo>
                    <a:pt x="397" y="109"/>
                    <a:pt x="289" y="0"/>
                    <a:pt x="1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3" name="Google Shape;2913;p27"/>
            <p:cNvSpPr/>
            <p:nvPr/>
          </p:nvSpPr>
          <p:spPr>
            <a:xfrm>
              <a:off x="1843227" y="2975855"/>
              <a:ext cx="11019" cy="15021"/>
            </a:xfrm>
            <a:custGeom>
              <a:avLst/>
              <a:gdLst/>
              <a:ahLst/>
              <a:cxnLst/>
              <a:rect l="l" t="t" r="r" b="b"/>
              <a:pathLst>
                <a:path w="603" h="822" extrusionOk="0">
                  <a:moveTo>
                    <a:pt x="442" y="1"/>
                  </a:moveTo>
                  <a:cubicBezTo>
                    <a:pt x="380" y="1"/>
                    <a:pt x="314" y="29"/>
                    <a:pt x="277" y="86"/>
                  </a:cubicBezTo>
                  <a:cubicBezTo>
                    <a:pt x="201" y="261"/>
                    <a:pt x="126" y="436"/>
                    <a:pt x="51" y="587"/>
                  </a:cubicBezTo>
                  <a:cubicBezTo>
                    <a:pt x="1" y="687"/>
                    <a:pt x="26" y="762"/>
                    <a:pt x="101" y="812"/>
                  </a:cubicBezTo>
                  <a:cubicBezTo>
                    <a:pt x="120" y="819"/>
                    <a:pt x="142" y="822"/>
                    <a:pt x="165" y="822"/>
                  </a:cubicBezTo>
                  <a:cubicBezTo>
                    <a:pt x="233" y="822"/>
                    <a:pt x="308" y="794"/>
                    <a:pt x="327" y="737"/>
                  </a:cubicBezTo>
                  <a:cubicBezTo>
                    <a:pt x="402" y="562"/>
                    <a:pt x="477" y="386"/>
                    <a:pt x="552" y="236"/>
                  </a:cubicBezTo>
                  <a:cubicBezTo>
                    <a:pt x="602" y="136"/>
                    <a:pt x="577" y="60"/>
                    <a:pt x="502" y="10"/>
                  </a:cubicBezTo>
                  <a:cubicBezTo>
                    <a:pt x="483" y="4"/>
                    <a:pt x="463" y="1"/>
                    <a:pt x="44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4" name="Google Shape;2914;p27"/>
            <p:cNvSpPr/>
            <p:nvPr/>
          </p:nvSpPr>
          <p:spPr>
            <a:xfrm>
              <a:off x="2385058" y="3352048"/>
              <a:ext cx="1058005" cy="417731"/>
            </a:xfrm>
            <a:custGeom>
              <a:avLst/>
              <a:gdLst/>
              <a:ahLst/>
              <a:cxnLst/>
              <a:rect l="l" t="t" r="r" b="b"/>
              <a:pathLst>
                <a:path w="57896" h="22859" extrusionOk="0">
                  <a:moveTo>
                    <a:pt x="21277" y="7007"/>
                  </a:moveTo>
                  <a:cubicBezTo>
                    <a:pt x="21406" y="7007"/>
                    <a:pt x="21523" y="7170"/>
                    <a:pt x="21404" y="7269"/>
                  </a:cubicBezTo>
                  <a:cubicBezTo>
                    <a:pt x="21103" y="7495"/>
                    <a:pt x="20853" y="7770"/>
                    <a:pt x="20652" y="8071"/>
                  </a:cubicBezTo>
                  <a:cubicBezTo>
                    <a:pt x="20615" y="8115"/>
                    <a:pt x="20566" y="8133"/>
                    <a:pt x="20517" y="8133"/>
                  </a:cubicBezTo>
                  <a:cubicBezTo>
                    <a:pt x="20400" y="8133"/>
                    <a:pt x="20288" y="8027"/>
                    <a:pt x="20376" y="7921"/>
                  </a:cubicBezTo>
                  <a:cubicBezTo>
                    <a:pt x="20602" y="7595"/>
                    <a:pt x="20878" y="7294"/>
                    <a:pt x="21178" y="7044"/>
                  </a:cubicBezTo>
                  <a:cubicBezTo>
                    <a:pt x="21209" y="7018"/>
                    <a:pt x="21243" y="7007"/>
                    <a:pt x="21277" y="7007"/>
                  </a:cubicBezTo>
                  <a:close/>
                  <a:moveTo>
                    <a:pt x="22108" y="7398"/>
                  </a:moveTo>
                  <a:cubicBezTo>
                    <a:pt x="22251" y="7398"/>
                    <a:pt x="22355" y="7610"/>
                    <a:pt x="22206" y="7695"/>
                  </a:cubicBezTo>
                  <a:cubicBezTo>
                    <a:pt x="21880" y="7846"/>
                    <a:pt x="21655" y="8121"/>
                    <a:pt x="21579" y="8447"/>
                  </a:cubicBezTo>
                  <a:cubicBezTo>
                    <a:pt x="21559" y="8529"/>
                    <a:pt x="21496" y="8565"/>
                    <a:pt x="21433" y="8565"/>
                  </a:cubicBezTo>
                  <a:cubicBezTo>
                    <a:pt x="21342" y="8565"/>
                    <a:pt x="21249" y="8490"/>
                    <a:pt x="21279" y="8372"/>
                  </a:cubicBezTo>
                  <a:cubicBezTo>
                    <a:pt x="21379" y="7971"/>
                    <a:pt x="21655" y="7620"/>
                    <a:pt x="22030" y="7420"/>
                  </a:cubicBezTo>
                  <a:cubicBezTo>
                    <a:pt x="22057" y="7404"/>
                    <a:pt x="22083" y="7398"/>
                    <a:pt x="22108" y="7398"/>
                  </a:cubicBezTo>
                  <a:close/>
                  <a:moveTo>
                    <a:pt x="7277" y="11573"/>
                  </a:moveTo>
                  <a:cubicBezTo>
                    <a:pt x="7450" y="11573"/>
                    <a:pt x="7574" y="11846"/>
                    <a:pt x="7394" y="12006"/>
                  </a:cubicBezTo>
                  <a:cubicBezTo>
                    <a:pt x="7218" y="12156"/>
                    <a:pt x="7093" y="12332"/>
                    <a:pt x="7043" y="12557"/>
                  </a:cubicBezTo>
                  <a:cubicBezTo>
                    <a:pt x="7000" y="12675"/>
                    <a:pt x="6894" y="12728"/>
                    <a:pt x="6792" y="12728"/>
                  </a:cubicBezTo>
                  <a:cubicBezTo>
                    <a:pt x="6654" y="12728"/>
                    <a:pt x="6523" y="12630"/>
                    <a:pt x="6567" y="12457"/>
                  </a:cubicBezTo>
                  <a:cubicBezTo>
                    <a:pt x="6692" y="12106"/>
                    <a:pt x="6867" y="11856"/>
                    <a:pt x="7143" y="11630"/>
                  </a:cubicBezTo>
                  <a:cubicBezTo>
                    <a:pt x="7188" y="11590"/>
                    <a:pt x="7234" y="11573"/>
                    <a:pt x="7277" y="11573"/>
                  </a:cubicBezTo>
                  <a:close/>
                  <a:moveTo>
                    <a:pt x="7880" y="12167"/>
                  </a:moveTo>
                  <a:cubicBezTo>
                    <a:pt x="8036" y="12167"/>
                    <a:pt x="8206" y="12320"/>
                    <a:pt x="8121" y="12507"/>
                  </a:cubicBezTo>
                  <a:lnTo>
                    <a:pt x="7695" y="13334"/>
                  </a:lnTo>
                  <a:cubicBezTo>
                    <a:pt x="7652" y="13427"/>
                    <a:pt x="7576" y="13466"/>
                    <a:pt x="7498" y="13466"/>
                  </a:cubicBezTo>
                  <a:cubicBezTo>
                    <a:pt x="7344" y="13466"/>
                    <a:pt x="7185" y="13316"/>
                    <a:pt x="7268" y="13134"/>
                  </a:cubicBezTo>
                  <a:lnTo>
                    <a:pt x="7695" y="12282"/>
                  </a:lnTo>
                  <a:cubicBezTo>
                    <a:pt x="7735" y="12201"/>
                    <a:pt x="7806" y="12167"/>
                    <a:pt x="7880" y="12167"/>
                  </a:cubicBezTo>
                  <a:close/>
                  <a:moveTo>
                    <a:pt x="48341" y="8633"/>
                  </a:moveTo>
                  <a:cubicBezTo>
                    <a:pt x="48377" y="8633"/>
                    <a:pt x="48414" y="8645"/>
                    <a:pt x="48447" y="8673"/>
                  </a:cubicBezTo>
                  <a:cubicBezTo>
                    <a:pt x="50452" y="10477"/>
                    <a:pt x="52031" y="12683"/>
                    <a:pt x="53133" y="15164"/>
                  </a:cubicBezTo>
                  <a:cubicBezTo>
                    <a:pt x="53202" y="15284"/>
                    <a:pt x="53094" y="15392"/>
                    <a:pt x="52987" y="15392"/>
                  </a:cubicBezTo>
                  <a:cubicBezTo>
                    <a:pt x="52938" y="15392"/>
                    <a:pt x="52889" y="15370"/>
                    <a:pt x="52858" y="15314"/>
                  </a:cubicBezTo>
                  <a:cubicBezTo>
                    <a:pt x="51780" y="12858"/>
                    <a:pt x="50201" y="10678"/>
                    <a:pt x="48221" y="8898"/>
                  </a:cubicBezTo>
                  <a:cubicBezTo>
                    <a:pt x="48104" y="8781"/>
                    <a:pt x="48215" y="8633"/>
                    <a:pt x="48341" y="8633"/>
                  </a:cubicBezTo>
                  <a:close/>
                  <a:moveTo>
                    <a:pt x="53507" y="16165"/>
                  </a:moveTo>
                  <a:cubicBezTo>
                    <a:pt x="53787" y="16165"/>
                    <a:pt x="53827" y="16618"/>
                    <a:pt x="53534" y="16643"/>
                  </a:cubicBezTo>
                  <a:cubicBezTo>
                    <a:pt x="53526" y="16643"/>
                    <a:pt x="53518" y="16644"/>
                    <a:pt x="53511" y="16644"/>
                  </a:cubicBezTo>
                  <a:cubicBezTo>
                    <a:pt x="53231" y="16644"/>
                    <a:pt x="53192" y="16215"/>
                    <a:pt x="53484" y="16166"/>
                  </a:cubicBezTo>
                  <a:cubicBezTo>
                    <a:pt x="53492" y="16166"/>
                    <a:pt x="53500" y="16165"/>
                    <a:pt x="53507" y="16165"/>
                  </a:cubicBezTo>
                  <a:close/>
                  <a:moveTo>
                    <a:pt x="5997" y="13988"/>
                  </a:moveTo>
                  <a:cubicBezTo>
                    <a:pt x="6106" y="13988"/>
                    <a:pt x="6204" y="14106"/>
                    <a:pt x="6116" y="14212"/>
                  </a:cubicBezTo>
                  <a:cubicBezTo>
                    <a:pt x="4486" y="16342"/>
                    <a:pt x="3334" y="18748"/>
                    <a:pt x="2707" y="21354"/>
                  </a:cubicBezTo>
                  <a:cubicBezTo>
                    <a:pt x="2687" y="21433"/>
                    <a:pt x="2630" y="21465"/>
                    <a:pt x="2569" y="21465"/>
                  </a:cubicBezTo>
                  <a:cubicBezTo>
                    <a:pt x="2476" y="21465"/>
                    <a:pt x="2376" y="21386"/>
                    <a:pt x="2406" y="21279"/>
                  </a:cubicBezTo>
                  <a:cubicBezTo>
                    <a:pt x="3033" y="18648"/>
                    <a:pt x="4211" y="16191"/>
                    <a:pt x="5865" y="14061"/>
                  </a:cubicBezTo>
                  <a:cubicBezTo>
                    <a:pt x="5902" y="14009"/>
                    <a:pt x="5951" y="13988"/>
                    <a:pt x="5997" y="13988"/>
                  </a:cubicBezTo>
                  <a:close/>
                  <a:moveTo>
                    <a:pt x="35539" y="1"/>
                  </a:moveTo>
                  <a:cubicBezTo>
                    <a:pt x="35013" y="577"/>
                    <a:pt x="30627" y="5214"/>
                    <a:pt x="26241" y="5214"/>
                  </a:cubicBezTo>
                  <a:cubicBezTo>
                    <a:pt x="25865" y="5214"/>
                    <a:pt x="25514" y="5164"/>
                    <a:pt x="25163" y="5114"/>
                  </a:cubicBezTo>
                  <a:cubicBezTo>
                    <a:pt x="20802" y="4312"/>
                    <a:pt x="20101" y="1881"/>
                    <a:pt x="20000" y="1204"/>
                  </a:cubicBezTo>
                  <a:cubicBezTo>
                    <a:pt x="18622" y="1429"/>
                    <a:pt x="8271" y="3435"/>
                    <a:pt x="3559" y="12833"/>
                  </a:cubicBezTo>
                  <a:lnTo>
                    <a:pt x="3634" y="13034"/>
                  </a:lnTo>
                  <a:lnTo>
                    <a:pt x="3609" y="13084"/>
                  </a:lnTo>
                  <a:cubicBezTo>
                    <a:pt x="3559" y="13184"/>
                    <a:pt x="476" y="21329"/>
                    <a:pt x="0" y="22858"/>
                  </a:cubicBezTo>
                  <a:lnTo>
                    <a:pt x="51479" y="22858"/>
                  </a:lnTo>
                  <a:cubicBezTo>
                    <a:pt x="53735" y="20477"/>
                    <a:pt x="55890" y="17971"/>
                    <a:pt x="57895" y="15364"/>
                  </a:cubicBezTo>
                  <a:cubicBezTo>
                    <a:pt x="57620" y="14437"/>
                    <a:pt x="57269" y="13485"/>
                    <a:pt x="56843" y="12557"/>
                  </a:cubicBezTo>
                  <a:cubicBezTo>
                    <a:pt x="56542" y="12582"/>
                    <a:pt x="56216" y="12633"/>
                    <a:pt x="55890" y="12633"/>
                  </a:cubicBezTo>
                  <a:lnTo>
                    <a:pt x="55815" y="12658"/>
                  </a:lnTo>
                  <a:lnTo>
                    <a:pt x="55765" y="12582"/>
                  </a:lnTo>
                  <a:cubicBezTo>
                    <a:pt x="55665" y="12457"/>
                    <a:pt x="46567" y="903"/>
                    <a:pt x="355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p27"/>
            <p:cNvSpPr/>
            <p:nvPr/>
          </p:nvSpPr>
          <p:spPr>
            <a:xfrm>
              <a:off x="3423802" y="3580604"/>
              <a:ext cx="23830" cy="52228"/>
            </a:xfrm>
            <a:custGeom>
              <a:avLst/>
              <a:gdLst/>
              <a:ahLst/>
              <a:cxnLst/>
              <a:rect l="l" t="t" r="r" b="b"/>
              <a:pathLst>
                <a:path w="1304" h="2858" extrusionOk="0">
                  <a:moveTo>
                    <a:pt x="326" y="0"/>
                  </a:moveTo>
                  <a:cubicBezTo>
                    <a:pt x="226" y="0"/>
                    <a:pt x="126" y="25"/>
                    <a:pt x="1" y="50"/>
                  </a:cubicBezTo>
                  <a:cubicBezTo>
                    <a:pt x="427" y="978"/>
                    <a:pt x="778" y="1930"/>
                    <a:pt x="1053" y="2857"/>
                  </a:cubicBezTo>
                  <a:cubicBezTo>
                    <a:pt x="1128" y="2757"/>
                    <a:pt x="1229" y="2657"/>
                    <a:pt x="1304" y="2557"/>
                  </a:cubicBezTo>
                  <a:cubicBezTo>
                    <a:pt x="1028" y="1705"/>
                    <a:pt x="702" y="852"/>
                    <a:pt x="3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6" name="Google Shape;2916;p27"/>
            <p:cNvSpPr/>
            <p:nvPr/>
          </p:nvSpPr>
          <p:spPr>
            <a:xfrm>
              <a:off x="2750543" y="3351591"/>
              <a:ext cx="283982" cy="95739"/>
            </a:xfrm>
            <a:custGeom>
              <a:avLst/>
              <a:gdLst/>
              <a:ahLst/>
              <a:cxnLst/>
              <a:rect l="l" t="t" r="r" b="b"/>
              <a:pathLst>
                <a:path w="15540" h="5239" extrusionOk="0">
                  <a:moveTo>
                    <a:pt x="15138" y="1"/>
                  </a:moveTo>
                  <a:cubicBezTo>
                    <a:pt x="14146" y="1017"/>
                    <a:pt x="10112" y="4903"/>
                    <a:pt x="6211" y="4903"/>
                  </a:cubicBezTo>
                  <a:cubicBezTo>
                    <a:pt x="5877" y="4903"/>
                    <a:pt x="5544" y="4874"/>
                    <a:pt x="5213" y="4813"/>
                  </a:cubicBezTo>
                  <a:cubicBezTo>
                    <a:pt x="502" y="3961"/>
                    <a:pt x="301" y="1179"/>
                    <a:pt x="301" y="1053"/>
                  </a:cubicBezTo>
                  <a:lnTo>
                    <a:pt x="301" y="1204"/>
                  </a:lnTo>
                  <a:lnTo>
                    <a:pt x="151" y="1204"/>
                  </a:lnTo>
                  <a:cubicBezTo>
                    <a:pt x="151" y="1204"/>
                    <a:pt x="101" y="1229"/>
                    <a:pt x="0" y="1229"/>
                  </a:cubicBezTo>
                  <a:cubicBezTo>
                    <a:pt x="101" y="1906"/>
                    <a:pt x="802" y="4337"/>
                    <a:pt x="5163" y="5139"/>
                  </a:cubicBezTo>
                  <a:cubicBezTo>
                    <a:pt x="5514" y="5189"/>
                    <a:pt x="5865" y="5239"/>
                    <a:pt x="6241" y="5239"/>
                  </a:cubicBezTo>
                  <a:cubicBezTo>
                    <a:pt x="10627" y="5239"/>
                    <a:pt x="15013" y="602"/>
                    <a:pt x="15539" y="26"/>
                  </a:cubicBezTo>
                  <a:cubicBezTo>
                    <a:pt x="15389" y="26"/>
                    <a:pt x="15264" y="1"/>
                    <a:pt x="151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7" name="Google Shape;2917;p27"/>
            <p:cNvSpPr/>
            <p:nvPr/>
          </p:nvSpPr>
          <p:spPr>
            <a:xfrm>
              <a:off x="2755787" y="3480078"/>
              <a:ext cx="22605" cy="20613"/>
            </a:xfrm>
            <a:custGeom>
              <a:avLst/>
              <a:gdLst/>
              <a:ahLst/>
              <a:cxnLst/>
              <a:rect l="l" t="t" r="r" b="b"/>
              <a:pathLst>
                <a:path w="1237" h="1128" extrusionOk="0">
                  <a:moveTo>
                    <a:pt x="990" y="1"/>
                  </a:moveTo>
                  <a:cubicBezTo>
                    <a:pt x="956" y="1"/>
                    <a:pt x="922" y="12"/>
                    <a:pt x="891" y="38"/>
                  </a:cubicBezTo>
                  <a:cubicBezTo>
                    <a:pt x="591" y="288"/>
                    <a:pt x="315" y="589"/>
                    <a:pt x="89" y="915"/>
                  </a:cubicBezTo>
                  <a:cubicBezTo>
                    <a:pt x="1" y="1021"/>
                    <a:pt x="113" y="1127"/>
                    <a:pt x="230" y="1127"/>
                  </a:cubicBezTo>
                  <a:cubicBezTo>
                    <a:pt x="279" y="1127"/>
                    <a:pt x="328" y="1109"/>
                    <a:pt x="365" y="1065"/>
                  </a:cubicBezTo>
                  <a:cubicBezTo>
                    <a:pt x="566" y="764"/>
                    <a:pt x="816" y="489"/>
                    <a:pt x="1117" y="263"/>
                  </a:cubicBezTo>
                  <a:cubicBezTo>
                    <a:pt x="1236" y="164"/>
                    <a:pt x="1119" y="1"/>
                    <a:pt x="99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8" name="Google Shape;2918;p27"/>
            <p:cNvSpPr/>
            <p:nvPr/>
          </p:nvSpPr>
          <p:spPr>
            <a:xfrm>
              <a:off x="2773349" y="3487223"/>
              <a:ext cx="20248" cy="21363"/>
            </a:xfrm>
            <a:custGeom>
              <a:avLst/>
              <a:gdLst/>
              <a:ahLst/>
              <a:cxnLst/>
              <a:rect l="l" t="t" r="r" b="b"/>
              <a:pathLst>
                <a:path w="1108" h="1169" extrusionOk="0">
                  <a:moveTo>
                    <a:pt x="860" y="1"/>
                  </a:moveTo>
                  <a:cubicBezTo>
                    <a:pt x="835" y="1"/>
                    <a:pt x="809" y="7"/>
                    <a:pt x="782" y="23"/>
                  </a:cubicBezTo>
                  <a:cubicBezTo>
                    <a:pt x="407" y="223"/>
                    <a:pt x="131" y="574"/>
                    <a:pt x="31" y="975"/>
                  </a:cubicBezTo>
                  <a:cubicBezTo>
                    <a:pt x="1" y="1093"/>
                    <a:pt x="94" y="1168"/>
                    <a:pt x="185" y="1168"/>
                  </a:cubicBezTo>
                  <a:cubicBezTo>
                    <a:pt x="248" y="1168"/>
                    <a:pt x="311" y="1132"/>
                    <a:pt x="331" y="1050"/>
                  </a:cubicBezTo>
                  <a:cubicBezTo>
                    <a:pt x="407" y="724"/>
                    <a:pt x="632" y="449"/>
                    <a:pt x="958" y="298"/>
                  </a:cubicBezTo>
                  <a:cubicBezTo>
                    <a:pt x="1107" y="213"/>
                    <a:pt x="1003" y="1"/>
                    <a:pt x="860"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9" name="Google Shape;2919;p27"/>
            <p:cNvSpPr/>
            <p:nvPr/>
          </p:nvSpPr>
          <p:spPr>
            <a:xfrm>
              <a:off x="3264104" y="3509810"/>
              <a:ext cx="93199" cy="123534"/>
            </a:xfrm>
            <a:custGeom>
              <a:avLst/>
              <a:gdLst/>
              <a:ahLst/>
              <a:cxnLst/>
              <a:rect l="l" t="t" r="r" b="b"/>
              <a:pathLst>
                <a:path w="5100" h="6760" extrusionOk="0">
                  <a:moveTo>
                    <a:pt x="238" y="0"/>
                  </a:moveTo>
                  <a:cubicBezTo>
                    <a:pt x="112" y="0"/>
                    <a:pt x="1" y="148"/>
                    <a:pt x="118" y="265"/>
                  </a:cubicBezTo>
                  <a:cubicBezTo>
                    <a:pt x="2098" y="2045"/>
                    <a:pt x="3677" y="4225"/>
                    <a:pt x="4755" y="6681"/>
                  </a:cubicBezTo>
                  <a:cubicBezTo>
                    <a:pt x="4786" y="6737"/>
                    <a:pt x="4835" y="6759"/>
                    <a:pt x="4884" y="6759"/>
                  </a:cubicBezTo>
                  <a:cubicBezTo>
                    <a:pt x="4991" y="6759"/>
                    <a:pt x="5099" y="6651"/>
                    <a:pt x="5030" y="6531"/>
                  </a:cubicBezTo>
                  <a:cubicBezTo>
                    <a:pt x="3928" y="4050"/>
                    <a:pt x="2349" y="1844"/>
                    <a:pt x="344" y="40"/>
                  </a:cubicBezTo>
                  <a:cubicBezTo>
                    <a:pt x="311" y="12"/>
                    <a:pt x="274" y="0"/>
                    <a:pt x="23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0" name="Google Shape;2920;p27"/>
            <p:cNvSpPr/>
            <p:nvPr/>
          </p:nvSpPr>
          <p:spPr>
            <a:xfrm>
              <a:off x="2428459" y="3607650"/>
              <a:ext cx="69972" cy="136673"/>
            </a:xfrm>
            <a:custGeom>
              <a:avLst/>
              <a:gdLst/>
              <a:ahLst/>
              <a:cxnLst/>
              <a:rect l="l" t="t" r="r" b="b"/>
              <a:pathLst>
                <a:path w="3829" h="7479" extrusionOk="0">
                  <a:moveTo>
                    <a:pt x="3622" y="1"/>
                  </a:moveTo>
                  <a:cubicBezTo>
                    <a:pt x="3576" y="1"/>
                    <a:pt x="3527" y="22"/>
                    <a:pt x="3490" y="74"/>
                  </a:cubicBezTo>
                  <a:cubicBezTo>
                    <a:pt x="1836" y="2204"/>
                    <a:pt x="658" y="4661"/>
                    <a:pt x="31" y="7292"/>
                  </a:cubicBezTo>
                  <a:cubicBezTo>
                    <a:pt x="1" y="7399"/>
                    <a:pt x="101" y="7478"/>
                    <a:pt x="194" y="7478"/>
                  </a:cubicBezTo>
                  <a:cubicBezTo>
                    <a:pt x="255" y="7478"/>
                    <a:pt x="312" y="7446"/>
                    <a:pt x="332" y="7367"/>
                  </a:cubicBezTo>
                  <a:cubicBezTo>
                    <a:pt x="959" y="4786"/>
                    <a:pt x="2111" y="2355"/>
                    <a:pt x="3741" y="225"/>
                  </a:cubicBezTo>
                  <a:cubicBezTo>
                    <a:pt x="3829" y="119"/>
                    <a:pt x="3731" y="1"/>
                    <a:pt x="362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1" name="Google Shape;2921;p27"/>
            <p:cNvSpPr/>
            <p:nvPr/>
          </p:nvSpPr>
          <p:spPr>
            <a:xfrm>
              <a:off x="2504261" y="3563518"/>
              <a:ext cx="19225" cy="21143"/>
            </a:xfrm>
            <a:custGeom>
              <a:avLst/>
              <a:gdLst/>
              <a:ahLst/>
              <a:cxnLst/>
              <a:rect l="l" t="t" r="r" b="b"/>
              <a:pathLst>
                <a:path w="1052" h="1157" extrusionOk="0">
                  <a:moveTo>
                    <a:pt x="754" y="1"/>
                  </a:moveTo>
                  <a:cubicBezTo>
                    <a:pt x="711" y="1"/>
                    <a:pt x="665" y="18"/>
                    <a:pt x="620" y="58"/>
                  </a:cubicBezTo>
                  <a:cubicBezTo>
                    <a:pt x="344" y="284"/>
                    <a:pt x="169" y="534"/>
                    <a:pt x="44" y="885"/>
                  </a:cubicBezTo>
                  <a:cubicBezTo>
                    <a:pt x="0" y="1058"/>
                    <a:pt x="131" y="1156"/>
                    <a:pt x="269" y="1156"/>
                  </a:cubicBezTo>
                  <a:cubicBezTo>
                    <a:pt x="371" y="1156"/>
                    <a:pt x="477" y="1103"/>
                    <a:pt x="520" y="985"/>
                  </a:cubicBezTo>
                  <a:cubicBezTo>
                    <a:pt x="570" y="760"/>
                    <a:pt x="695" y="584"/>
                    <a:pt x="871" y="434"/>
                  </a:cubicBezTo>
                  <a:cubicBezTo>
                    <a:pt x="1051" y="274"/>
                    <a:pt x="927" y="1"/>
                    <a:pt x="75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2" name="Google Shape;2922;p27"/>
            <p:cNvSpPr/>
            <p:nvPr/>
          </p:nvSpPr>
          <p:spPr>
            <a:xfrm>
              <a:off x="2516358" y="3574391"/>
              <a:ext cx="18658" cy="23757"/>
            </a:xfrm>
            <a:custGeom>
              <a:avLst/>
              <a:gdLst/>
              <a:ahLst/>
              <a:cxnLst/>
              <a:rect l="l" t="t" r="r" b="b"/>
              <a:pathLst>
                <a:path w="1021" h="1300" extrusionOk="0">
                  <a:moveTo>
                    <a:pt x="695" y="0"/>
                  </a:moveTo>
                  <a:cubicBezTo>
                    <a:pt x="621" y="0"/>
                    <a:pt x="550" y="34"/>
                    <a:pt x="510" y="115"/>
                  </a:cubicBezTo>
                  <a:lnTo>
                    <a:pt x="83" y="967"/>
                  </a:lnTo>
                  <a:cubicBezTo>
                    <a:pt x="0" y="1149"/>
                    <a:pt x="159" y="1299"/>
                    <a:pt x="313" y="1299"/>
                  </a:cubicBezTo>
                  <a:cubicBezTo>
                    <a:pt x="391" y="1299"/>
                    <a:pt x="467" y="1260"/>
                    <a:pt x="510" y="1167"/>
                  </a:cubicBezTo>
                  <a:lnTo>
                    <a:pt x="936" y="340"/>
                  </a:lnTo>
                  <a:cubicBezTo>
                    <a:pt x="1021" y="153"/>
                    <a:pt x="851" y="0"/>
                    <a:pt x="69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3" name="Google Shape;2923;p27"/>
            <p:cNvSpPr/>
            <p:nvPr/>
          </p:nvSpPr>
          <p:spPr>
            <a:xfrm>
              <a:off x="2241239" y="3170695"/>
              <a:ext cx="514822" cy="422738"/>
            </a:xfrm>
            <a:custGeom>
              <a:avLst/>
              <a:gdLst/>
              <a:ahLst/>
              <a:cxnLst/>
              <a:rect l="l" t="t" r="r" b="b"/>
              <a:pathLst>
                <a:path w="28172" h="23133" extrusionOk="0">
                  <a:moveTo>
                    <a:pt x="6486" y="322"/>
                  </a:moveTo>
                  <a:cubicBezTo>
                    <a:pt x="6592" y="322"/>
                    <a:pt x="6703" y="331"/>
                    <a:pt x="6818" y="351"/>
                  </a:cubicBezTo>
                  <a:cubicBezTo>
                    <a:pt x="7368" y="662"/>
                    <a:pt x="17627" y="6204"/>
                    <a:pt x="26580" y="6204"/>
                  </a:cubicBezTo>
                  <a:cubicBezTo>
                    <a:pt x="27005" y="6204"/>
                    <a:pt x="27427" y="6192"/>
                    <a:pt x="27845" y="6165"/>
                  </a:cubicBezTo>
                  <a:lnTo>
                    <a:pt x="27845" y="10827"/>
                  </a:lnTo>
                  <a:cubicBezTo>
                    <a:pt x="26517" y="11028"/>
                    <a:pt x="15840" y="13033"/>
                    <a:pt x="11053" y="22782"/>
                  </a:cubicBezTo>
                  <a:cubicBezTo>
                    <a:pt x="10351" y="22607"/>
                    <a:pt x="6567" y="21629"/>
                    <a:pt x="4863" y="18847"/>
                  </a:cubicBezTo>
                  <a:cubicBezTo>
                    <a:pt x="3935" y="17369"/>
                    <a:pt x="3735" y="15614"/>
                    <a:pt x="4286" y="13609"/>
                  </a:cubicBezTo>
                  <a:lnTo>
                    <a:pt x="4336" y="13434"/>
                  </a:lnTo>
                  <a:lnTo>
                    <a:pt x="4161" y="13434"/>
                  </a:lnTo>
                  <a:cubicBezTo>
                    <a:pt x="4111" y="13409"/>
                    <a:pt x="301" y="12958"/>
                    <a:pt x="427" y="7920"/>
                  </a:cubicBezTo>
                  <a:cubicBezTo>
                    <a:pt x="477" y="6090"/>
                    <a:pt x="953" y="4737"/>
                    <a:pt x="1855" y="3910"/>
                  </a:cubicBezTo>
                  <a:cubicBezTo>
                    <a:pt x="2682" y="3158"/>
                    <a:pt x="3635" y="3108"/>
                    <a:pt x="3910" y="3108"/>
                  </a:cubicBezTo>
                  <a:lnTo>
                    <a:pt x="4111" y="3108"/>
                  </a:lnTo>
                  <a:lnTo>
                    <a:pt x="4161" y="2983"/>
                  </a:lnTo>
                  <a:cubicBezTo>
                    <a:pt x="4161" y="2959"/>
                    <a:pt x="4697" y="322"/>
                    <a:pt x="6486" y="322"/>
                  </a:cubicBezTo>
                  <a:close/>
                  <a:moveTo>
                    <a:pt x="6392" y="0"/>
                  </a:moveTo>
                  <a:cubicBezTo>
                    <a:pt x="4662" y="75"/>
                    <a:pt x="4011" y="2231"/>
                    <a:pt x="3885" y="2807"/>
                  </a:cubicBezTo>
                  <a:cubicBezTo>
                    <a:pt x="3509" y="2807"/>
                    <a:pt x="2532" y="2882"/>
                    <a:pt x="1655" y="3684"/>
                  </a:cubicBezTo>
                  <a:cubicBezTo>
                    <a:pt x="677" y="4561"/>
                    <a:pt x="176" y="5990"/>
                    <a:pt x="126" y="7920"/>
                  </a:cubicBezTo>
                  <a:cubicBezTo>
                    <a:pt x="1" y="12607"/>
                    <a:pt x="3158" y="13534"/>
                    <a:pt x="3935" y="13709"/>
                  </a:cubicBezTo>
                  <a:cubicBezTo>
                    <a:pt x="3434" y="15714"/>
                    <a:pt x="3635" y="17494"/>
                    <a:pt x="4587" y="19023"/>
                  </a:cubicBezTo>
                  <a:cubicBezTo>
                    <a:pt x="6542" y="22156"/>
                    <a:pt x="10878" y="23058"/>
                    <a:pt x="11103" y="23108"/>
                  </a:cubicBezTo>
                  <a:lnTo>
                    <a:pt x="11229" y="23133"/>
                  </a:lnTo>
                  <a:lnTo>
                    <a:pt x="11279" y="23033"/>
                  </a:lnTo>
                  <a:cubicBezTo>
                    <a:pt x="11329" y="22933"/>
                    <a:pt x="11379" y="22857"/>
                    <a:pt x="11404" y="22757"/>
                  </a:cubicBezTo>
                  <a:cubicBezTo>
                    <a:pt x="16141" y="13359"/>
                    <a:pt x="26492" y="11353"/>
                    <a:pt x="27870" y="11128"/>
                  </a:cubicBezTo>
                  <a:cubicBezTo>
                    <a:pt x="27971" y="11128"/>
                    <a:pt x="28021" y="11103"/>
                    <a:pt x="28021" y="11103"/>
                  </a:cubicBezTo>
                  <a:lnTo>
                    <a:pt x="28171" y="11103"/>
                  </a:lnTo>
                  <a:lnTo>
                    <a:pt x="28171" y="10952"/>
                  </a:lnTo>
                  <a:lnTo>
                    <a:pt x="28171" y="5840"/>
                  </a:lnTo>
                  <a:lnTo>
                    <a:pt x="28171" y="5815"/>
                  </a:lnTo>
                  <a:lnTo>
                    <a:pt x="27996" y="5840"/>
                  </a:lnTo>
                  <a:cubicBezTo>
                    <a:pt x="27524" y="5873"/>
                    <a:pt x="27047" y="5889"/>
                    <a:pt x="26566" y="5889"/>
                  </a:cubicBezTo>
                  <a:cubicBezTo>
                    <a:pt x="23469" y="5889"/>
                    <a:pt x="20216" y="5225"/>
                    <a:pt x="17244" y="4336"/>
                  </a:cubicBezTo>
                  <a:cubicBezTo>
                    <a:pt x="12006" y="2757"/>
                    <a:pt x="7745" y="501"/>
                    <a:pt x="7043" y="125"/>
                  </a:cubicBezTo>
                  <a:cubicBezTo>
                    <a:pt x="6993" y="75"/>
                    <a:pt x="6943" y="50"/>
                    <a:pt x="6943" y="50"/>
                  </a:cubicBezTo>
                  <a:lnTo>
                    <a:pt x="6893" y="50"/>
                  </a:lnTo>
                  <a:cubicBezTo>
                    <a:pt x="6717" y="0"/>
                    <a:pt x="6542" y="0"/>
                    <a:pt x="639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4" name="Google Shape;2924;p27"/>
            <p:cNvSpPr/>
            <p:nvPr/>
          </p:nvSpPr>
          <p:spPr>
            <a:xfrm>
              <a:off x="1852400" y="2981154"/>
              <a:ext cx="10087" cy="13121"/>
            </a:xfrm>
            <a:custGeom>
              <a:avLst/>
              <a:gdLst/>
              <a:ahLst/>
              <a:cxnLst/>
              <a:rect l="l" t="t" r="r" b="b"/>
              <a:pathLst>
                <a:path w="552" h="718" extrusionOk="0">
                  <a:moveTo>
                    <a:pt x="381" y="0"/>
                  </a:moveTo>
                  <a:cubicBezTo>
                    <a:pt x="324" y="0"/>
                    <a:pt x="269" y="36"/>
                    <a:pt x="251" y="71"/>
                  </a:cubicBezTo>
                  <a:cubicBezTo>
                    <a:pt x="176" y="222"/>
                    <a:pt x="100" y="347"/>
                    <a:pt x="50" y="497"/>
                  </a:cubicBezTo>
                  <a:cubicBezTo>
                    <a:pt x="0" y="572"/>
                    <a:pt x="25" y="648"/>
                    <a:pt x="100" y="698"/>
                  </a:cubicBezTo>
                  <a:cubicBezTo>
                    <a:pt x="121" y="712"/>
                    <a:pt x="144" y="718"/>
                    <a:pt x="168" y="718"/>
                  </a:cubicBezTo>
                  <a:cubicBezTo>
                    <a:pt x="228" y="718"/>
                    <a:pt x="290" y="677"/>
                    <a:pt x="326" y="623"/>
                  </a:cubicBezTo>
                  <a:cubicBezTo>
                    <a:pt x="401" y="497"/>
                    <a:pt x="451" y="372"/>
                    <a:pt x="527" y="222"/>
                  </a:cubicBezTo>
                  <a:cubicBezTo>
                    <a:pt x="552" y="146"/>
                    <a:pt x="527" y="71"/>
                    <a:pt x="451" y="21"/>
                  </a:cubicBezTo>
                  <a:cubicBezTo>
                    <a:pt x="429" y="6"/>
                    <a:pt x="405" y="0"/>
                    <a:pt x="3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5" name="Google Shape;2925;p27"/>
            <p:cNvSpPr/>
            <p:nvPr/>
          </p:nvSpPr>
          <p:spPr>
            <a:xfrm>
              <a:off x="1779121" y="3029618"/>
              <a:ext cx="6433" cy="7803"/>
            </a:xfrm>
            <a:custGeom>
              <a:avLst/>
              <a:gdLst/>
              <a:ahLst/>
              <a:cxnLst/>
              <a:rect l="l" t="t" r="r" b="b"/>
              <a:pathLst>
                <a:path w="352" h="427" extrusionOk="0">
                  <a:moveTo>
                    <a:pt x="176" y="1"/>
                  </a:moveTo>
                  <a:cubicBezTo>
                    <a:pt x="151" y="1"/>
                    <a:pt x="151" y="1"/>
                    <a:pt x="125" y="26"/>
                  </a:cubicBezTo>
                  <a:cubicBezTo>
                    <a:pt x="100" y="26"/>
                    <a:pt x="100" y="51"/>
                    <a:pt x="75" y="76"/>
                  </a:cubicBezTo>
                  <a:cubicBezTo>
                    <a:pt x="75" y="76"/>
                    <a:pt x="50" y="101"/>
                    <a:pt x="50" y="126"/>
                  </a:cubicBezTo>
                  <a:cubicBezTo>
                    <a:pt x="50" y="151"/>
                    <a:pt x="25" y="201"/>
                    <a:pt x="25" y="226"/>
                  </a:cubicBezTo>
                  <a:cubicBezTo>
                    <a:pt x="0" y="251"/>
                    <a:pt x="0" y="276"/>
                    <a:pt x="25" y="327"/>
                  </a:cubicBezTo>
                  <a:cubicBezTo>
                    <a:pt x="25" y="327"/>
                    <a:pt x="25" y="327"/>
                    <a:pt x="25" y="352"/>
                  </a:cubicBezTo>
                  <a:cubicBezTo>
                    <a:pt x="50" y="377"/>
                    <a:pt x="75" y="402"/>
                    <a:pt x="100" y="402"/>
                  </a:cubicBezTo>
                  <a:cubicBezTo>
                    <a:pt x="100" y="402"/>
                    <a:pt x="125" y="427"/>
                    <a:pt x="125" y="427"/>
                  </a:cubicBezTo>
                  <a:lnTo>
                    <a:pt x="201" y="427"/>
                  </a:lnTo>
                  <a:cubicBezTo>
                    <a:pt x="226" y="427"/>
                    <a:pt x="226" y="402"/>
                    <a:pt x="251" y="402"/>
                  </a:cubicBezTo>
                  <a:cubicBezTo>
                    <a:pt x="276" y="377"/>
                    <a:pt x="276" y="377"/>
                    <a:pt x="301" y="352"/>
                  </a:cubicBezTo>
                  <a:cubicBezTo>
                    <a:pt x="301" y="352"/>
                    <a:pt x="326" y="327"/>
                    <a:pt x="326" y="301"/>
                  </a:cubicBezTo>
                  <a:cubicBezTo>
                    <a:pt x="326" y="251"/>
                    <a:pt x="351" y="226"/>
                    <a:pt x="351" y="176"/>
                  </a:cubicBezTo>
                  <a:cubicBezTo>
                    <a:pt x="351" y="151"/>
                    <a:pt x="351" y="126"/>
                    <a:pt x="351" y="101"/>
                  </a:cubicBezTo>
                  <a:cubicBezTo>
                    <a:pt x="351" y="101"/>
                    <a:pt x="351" y="76"/>
                    <a:pt x="326" y="76"/>
                  </a:cubicBezTo>
                  <a:cubicBezTo>
                    <a:pt x="326" y="51"/>
                    <a:pt x="301" y="26"/>
                    <a:pt x="276" y="26"/>
                  </a:cubicBezTo>
                  <a:cubicBezTo>
                    <a:pt x="276" y="1"/>
                    <a:pt x="251" y="1"/>
                    <a:pt x="2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6" name="Google Shape;2926;p27"/>
            <p:cNvSpPr/>
            <p:nvPr/>
          </p:nvSpPr>
          <p:spPr>
            <a:xfrm>
              <a:off x="1866289" y="3063005"/>
              <a:ext cx="7529" cy="5720"/>
            </a:xfrm>
            <a:custGeom>
              <a:avLst/>
              <a:gdLst/>
              <a:ahLst/>
              <a:cxnLst/>
              <a:rect l="l" t="t" r="r" b="b"/>
              <a:pathLst>
                <a:path w="412" h="313" extrusionOk="0">
                  <a:moveTo>
                    <a:pt x="186" y="0"/>
                  </a:moveTo>
                  <a:cubicBezTo>
                    <a:pt x="137" y="0"/>
                    <a:pt x="91" y="23"/>
                    <a:pt x="67" y="78"/>
                  </a:cubicBezTo>
                  <a:cubicBezTo>
                    <a:pt x="0" y="212"/>
                    <a:pt x="101" y="312"/>
                    <a:pt x="205" y="312"/>
                  </a:cubicBezTo>
                  <a:cubicBezTo>
                    <a:pt x="257" y="312"/>
                    <a:pt x="310" y="287"/>
                    <a:pt x="343" y="229"/>
                  </a:cubicBezTo>
                  <a:cubicBezTo>
                    <a:pt x="412" y="109"/>
                    <a:pt x="292" y="0"/>
                    <a:pt x="1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7" name="Google Shape;2927;p27"/>
            <p:cNvSpPr/>
            <p:nvPr/>
          </p:nvSpPr>
          <p:spPr>
            <a:xfrm>
              <a:off x="1747798" y="3156386"/>
              <a:ext cx="45539" cy="9283"/>
            </a:xfrm>
            <a:custGeom>
              <a:avLst/>
              <a:gdLst/>
              <a:ahLst/>
              <a:cxnLst/>
              <a:rect l="l" t="t" r="r" b="b"/>
              <a:pathLst>
                <a:path w="2492" h="508" extrusionOk="0">
                  <a:moveTo>
                    <a:pt x="217" y="0"/>
                  </a:moveTo>
                  <a:cubicBezTo>
                    <a:pt x="50" y="0"/>
                    <a:pt x="0" y="261"/>
                    <a:pt x="185" y="307"/>
                  </a:cubicBezTo>
                  <a:cubicBezTo>
                    <a:pt x="613" y="444"/>
                    <a:pt x="1058" y="507"/>
                    <a:pt x="1506" y="507"/>
                  </a:cubicBezTo>
                  <a:cubicBezTo>
                    <a:pt x="1793" y="507"/>
                    <a:pt x="2082" y="481"/>
                    <a:pt x="2366" y="432"/>
                  </a:cubicBezTo>
                  <a:cubicBezTo>
                    <a:pt x="2441" y="407"/>
                    <a:pt x="2491" y="307"/>
                    <a:pt x="2466" y="232"/>
                  </a:cubicBezTo>
                  <a:cubicBezTo>
                    <a:pt x="2447" y="155"/>
                    <a:pt x="2399" y="122"/>
                    <a:pt x="2332" y="122"/>
                  </a:cubicBezTo>
                  <a:cubicBezTo>
                    <a:pt x="2312" y="122"/>
                    <a:pt x="2289" y="126"/>
                    <a:pt x="2266" y="131"/>
                  </a:cubicBezTo>
                  <a:cubicBezTo>
                    <a:pt x="2017" y="177"/>
                    <a:pt x="1769" y="200"/>
                    <a:pt x="1522" y="200"/>
                  </a:cubicBezTo>
                  <a:cubicBezTo>
                    <a:pt x="1096" y="200"/>
                    <a:pt x="673" y="133"/>
                    <a:pt x="261" y="6"/>
                  </a:cubicBezTo>
                  <a:cubicBezTo>
                    <a:pt x="245" y="2"/>
                    <a:pt x="231" y="0"/>
                    <a:pt x="2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8" name="Google Shape;2928;p27"/>
            <p:cNvSpPr/>
            <p:nvPr/>
          </p:nvSpPr>
          <p:spPr>
            <a:xfrm>
              <a:off x="1818026" y="3148656"/>
              <a:ext cx="7237" cy="5610"/>
            </a:xfrm>
            <a:custGeom>
              <a:avLst/>
              <a:gdLst/>
              <a:ahLst/>
              <a:cxnLst/>
              <a:rect l="l" t="t" r="r" b="b"/>
              <a:pathLst>
                <a:path w="396" h="307" extrusionOk="0">
                  <a:moveTo>
                    <a:pt x="181" y="0"/>
                  </a:moveTo>
                  <a:cubicBezTo>
                    <a:pt x="132" y="0"/>
                    <a:pt x="83" y="23"/>
                    <a:pt x="52" y="78"/>
                  </a:cubicBezTo>
                  <a:cubicBezTo>
                    <a:pt x="0" y="198"/>
                    <a:pt x="113" y="307"/>
                    <a:pt x="214" y="307"/>
                  </a:cubicBezTo>
                  <a:cubicBezTo>
                    <a:pt x="260" y="307"/>
                    <a:pt x="304" y="284"/>
                    <a:pt x="327" y="229"/>
                  </a:cubicBezTo>
                  <a:cubicBezTo>
                    <a:pt x="396" y="108"/>
                    <a:pt x="288" y="0"/>
                    <a:pt x="1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9" name="Google Shape;2929;p27"/>
            <p:cNvSpPr/>
            <p:nvPr/>
          </p:nvSpPr>
          <p:spPr>
            <a:xfrm>
              <a:off x="1992545" y="3016332"/>
              <a:ext cx="19261" cy="47202"/>
            </a:xfrm>
            <a:custGeom>
              <a:avLst/>
              <a:gdLst/>
              <a:ahLst/>
              <a:cxnLst/>
              <a:rect l="l" t="t" r="r" b="b"/>
              <a:pathLst>
                <a:path w="1054" h="2583" extrusionOk="0">
                  <a:moveTo>
                    <a:pt x="577" y="1"/>
                  </a:moveTo>
                  <a:lnTo>
                    <a:pt x="0" y="2582"/>
                  </a:lnTo>
                  <a:cubicBezTo>
                    <a:pt x="452" y="2307"/>
                    <a:pt x="828" y="1881"/>
                    <a:pt x="953" y="1354"/>
                  </a:cubicBezTo>
                  <a:cubicBezTo>
                    <a:pt x="1053" y="878"/>
                    <a:pt x="903" y="352"/>
                    <a:pt x="577" y="1"/>
                  </a:cubicBezTo>
                  <a:close/>
                </a:path>
              </a:pathLst>
            </a:custGeom>
            <a:solidFill>
              <a:srgbClr val="FFD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0" name="Google Shape;2930;p27"/>
            <p:cNvSpPr/>
            <p:nvPr/>
          </p:nvSpPr>
          <p:spPr>
            <a:xfrm>
              <a:off x="1987136" y="3009936"/>
              <a:ext cx="30609" cy="59940"/>
            </a:xfrm>
            <a:custGeom>
              <a:avLst/>
              <a:gdLst/>
              <a:ahLst/>
              <a:cxnLst/>
              <a:rect l="l" t="t" r="r" b="b"/>
              <a:pathLst>
                <a:path w="1675" h="3280" extrusionOk="0">
                  <a:moveTo>
                    <a:pt x="912" y="1"/>
                  </a:moveTo>
                  <a:cubicBezTo>
                    <a:pt x="788" y="1"/>
                    <a:pt x="682" y="160"/>
                    <a:pt x="798" y="276"/>
                  </a:cubicBezTo>
                  <a:cubicBezTo>
                    <a:pt x="823" y="301"/>
                    <a:pt x="848" y="326"/>
                    <a:pt x="873" y="351"/>
                  </a:cubicBezTo>
                  <a:cubicBezTo>
                    <a:pt x="1199" y="702"/>
                    <a:pt x="1349" y="1228"/>
                    <a:pt x="1249" y="1704"/>
                  </a:cubicBezTo>
                  <a:cubicBezTo>
                    <a:pt x="1124" y="2231"/>
                    <a:pt x="748" y="2657"/>
                    <a:pt x="296" y="2932"/>
                  </a:cubicBezTo>
                  <a:cubicBezTo>
                    <a:pt x="246" y="2957"/>
                    <a:pt x="196" y="2982"/>
                    <a:pt x="171" y="3008"/>
                  </a:cubicBezTo>
                  <a:cubicBezTo>
                    <a:pt x="1" y="3071"/>
                    <a:pt x="102" y="3280"/>
                    <a:pt x="243" y="3280"/>
                  </a:cubicBezTo>
                  <a:cubicBezTo>
                    <a:pt x="269" y="3280"/>
                    <a:pt x="295" y="3273"/>
                    <a:pt x="322" y="3258"/>
                  </a:cubicBezTo>
                  <a:cubicBezTo>
                    <a:pt x="948" y="2982"/>
                    <a:pt x="1424" y="2406"/>
                    <a:pt x="1550" y="1729"/>
                  </a:cubicBezTo>
                  <a:cubicBezTo>
                    <a:pt x="1675" y="1128"/>
                    <a:pt x="1474" y="476"/>
                    <a:pt x="1023" y="50"/>
                  </a:cubicBezTo>
                  <a:cubicBezTo>
                    <a:pt x="988" y="15"/>
                    <a:pt x="949" y="1"/>
                    <a:pt x="9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1" name="Google Shape;2931;p27"/>
            <p:cNvSpPr/>
            <p:nvPr/>
          </p:nvSpPr>
          <p:spPr>
            <a:xfrm>
              <a:off x="1974673" y="2958969"/>
              <a:ext cx="7821" cy="13541"/>
            </a:xfrm>
            <a:custGeom>
              <a:avLst/>
              <a:gdLst/>
              <a:ahLst/>
              <a:cxnLst/>
              <a:rect l="l" t="t" r="r" b="b"/>
              <a:pathLst>
                <a:path w="428" h="741" extrusionOk="0">
                  <a:moveTo>
                    <a:pt x="251" y="1"/>
                  </a:moveTo>
                  <a:cubicBezTo>
                    <a:pt x="176" y="1"/>
                    <a:pt x="122" y="45"/>
                    <a:pt x="101" y="107"/>
                  </a:cubicBezTo>
                  <a:cubicBezTo>
                    <a:pt x="76" y="258"/>
                    <a:pt x="51" y="408"/>
                    <a:pt x="26" y="558"/>
                  </a:cubicBezTo>
                  <a:cubicBezTo>
                    <a:pt x="1" y="634"/>
                    <a:pt x="51" y="709"/>
                    <a:pt x="126" y="734"/>
                  </a:cubicBezTo>
                  <a:cubicBezTo>
                    <a:pt x="144" y="738"/>
                    <a:pt x="160" y="740"/>
                    <a:pt x="176" y="740"/>
                  </a:cubicBezTo>
                  <a:cubicBezTo>
                    <a:pt x="251" y="740"/>
                    <a:pt x="306" y="692"/>
                    <a:pt x="327" y="609"/>
                  </a:cubicBezTo>
                  <a:cubicBezTo>
                    <a:pt x="352" y="483"/>
                    <a:pt x="377" y="333"/>
                    <a:pt x="402" y="182"/>
                  </a:cubicBezTo>
                  <a:cubicBezTo>
                    <a:pt x="427" y="107"/>
                    <a:pt x="377" y="7"/>
                    <a:pt x="302" y="7"/>
                  </a:cubicBezTo>
                  <a:cubicBezTo>
                    <a:pt x="284" y="3"/>
                    <a:pt x="267" y="1"/>
                    <a:pt x="2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2" name="Google Shape;2932;p27"/>
            <p:cNvSpPr/>
            <p:nvPr/>
          </p:nvSpPr>
          <p:spPr>
            <a:xfrm>
              <a:off x="1982476" y="2961893"/>
              <a:ext cx="11001" cy="17032"/>
            </a:xfrm>
            <a:custGeom>
              <a:avLst/>
              <a:gdLst/>
              <a:ahLst/>
              <a:cxnLst/>
              <a:rect l="l" t="t" r="r" b="b"/>
              <a:pathLst>
                <a:path w="602" h="932" extrusionOk="0">
                  <a:moveTo>
                    <a:pt x="451" y="0"/>
                  </a:moveTo>
                  <a:cubicBezTo>
                    <a:pt x="404" y="0"/>
                    <a:pt x="353" y="20"/>
                    <a:pt x="326" y="48"/>
                  </a:cubicBezTo>
                  <a:cubicBezTo>
                    <a:pt x="176" y="248"/>
                    <a:pt x="50" y="499"/>
                    <a:pt x="25" y="749"/>
                  </a:cubicBezTo>
                  <a:cubicBezTo>
                    <a:pt x="0" y="850"/>
                    <a:pt x="50" y="925"/>
                    <a:pt x="150" y="925"/>
                  </a:cubicBezTo>
                  <a:cubicBezTo>
                    <a:pt x="164" y="929"/>
                    <a:pt x="178" y="931"/>
                    <a:pt x="192" y="931"/>
                  </a:cubicBezTo>
                  <a:cubicBezTo>
                    <a:pt x="258" y="931"/>
                    <a:pt x="326" y="886"/>
                    <a:pt x="326" y="824"/>
                  </a:cubicBezTo>
                  <a:cubicBezTo>
                    <a:pt x="326" y="749"/>
                    <a:pt x="351" y="699"/>
                    <a:pt x="351" y="649"/>
                  </a:cubicBezTo>
                  <a:cubicBezTo>
                    <a:pt x="376" y="624"/>
                    <a:pt x="376" y="599"/>
                    <a:pt x="376" y="574"/>
                  </a:cubicBezTo>
                  <a:cubicBezTo>
                    <a:pt x="376" y="574"/>
                    <a:pt x="376" y="574"/>
                    <a:pt x="376" y="549"/>
                  </a:cubicBezTo>
                  <a:cubicBezTo>
                    <a:pt x="401" y="549"/>
                    <a:pt x="401" y="524"/>
                    <a:pt x="401" y="524"/>
                  </a:cubicBezTo>
                  <a:cubicBezTo>
                    <a:pt x="426" y="474"/>
                    <a:pt x="451" y="423"/>
                    <a:pt x="476" y="373"/>
                  </a:cubicBezTo>
                  <a:cubicBezTo>
                    <a:pt x="476" y="348"/>
                    <a:pt x="501" y="323"/>
                    <a:pt x="526" y="298"/>
                  </a:cubicBezTo>
                  <a:cubicBezTo>
                    <a:pt x="526" y="298"/>
                    <a:pt x="551" y="273"/>
                    <a:pt x="551" y="273"/>
                  </a:cubicBezTo>
                  <a:cubicBezTo>
                    <a:pt x="602" y="198"/>
                    <a:pt x="602" y="98"/>
                    <a:pt x="551" y="48"/>
                  </a:cubicBezTo>
                  <a:cubicBezTo>
                    <a:pt x="529" y="14"/>
                    <a:pt x="491" y="0"/>
                    <a:pt x="4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3" name="Google Shape;2933;p27"/>
            <p:cNvSpPr/>
            <p:nvPr/>
          </p:nvSpPr>
          <p:spPr>
            <a:xfrm>
              <a:off x="1931180" y="2784140"/>
              <a:ext cx="7346" cy="15588"/>
            </a:xfrm>
            <a:custGeom>
              <a:avLst/>
              <a:gdLst/>
              <a:ahLst/>
              <a:cxnLst/>
              <a:rect l="l" t="t" r="r" b="b"/>
              <a:pathLst>
                <a:path w="402" h="853" extrusionOk="0">
                  <a:moveTo>
                    <a:pt x="276" y="0"/>
                  </a:moveTo>
                  <a:cubicBezTo>
                    <a:pt x="226" y="0"/>
                    <a:pt x="175" y="0"/>
                    <a:pt x="150" y="25"/>
                  </a:cubicBezTo>
                  <a:cubicBezTo>
                    <a:pt x="125" y="50"/>
                    <a:pt x="75" y="100"/>
                    <a:pt x="75" y="125"/>
                  </a:cubicBezTo>
                  <a:cubicBezTo>
                    <a:pt x="50" y="301"/>
                    <a:pt x="25" y="476"/>
                    <a:pt x="0" y="677"/>
                  </a:cubicBezTo>
                  <a:cubicBezTo>
                    <a:pt x="0" y="752"/>
                    <a:pt x="50" y="827"/>
                    <a:pt x="125" y="852"/>
                  </a:cubicBezTo>
                  <a:cubicBezTo>
                    <a:pt x="175" y="852"/>
                    <a:pt x="226" y="852"/>
                    <a:pt x="251" y="827"/>
                  </a:cubicBezTo>
                  <a:cubicBezTo>
                    <a:pt x="276" y="802"/>
                    <a:pt x="301" y="777"/>
                    <a:pt x="326" y="727"/>
                  </a:cubicBezTo>
                  <a:cubicBezTo>
                    <a:pt x="351" y="551"/>
                    <a:pt x="376" y="376"/>
                    <a:pt x="376" y="201"/>
                  </a:cubicBezTo>
                  <a:cubicBezTo>
                    <a:pt x="401" y="100"/>
                    <a:pt x="351" y="25"/>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4" name="Google Shape;2934;p27"/>
            <p:cNvSpPr/>
            <p:nvPr/>
          </p:nvSpPr>
          <p:spPr>
            <a:xfrm>
              <a:off x="1938508" y="2782660"/>
              <a:ext cx="8717" cy="15807"/>
            </a:xfrm>
            <a:custGeom>
              <a:avLst/>
              <a:gdLst/>
              <a:ahLst/>
              <a:cxnLst/>
              <a:rect l="l" t="t" r="r" b="b"/>
              <a:pathLst>
                <a:path w="477" h="865" extrusionOk="0">
                  <a:moveTo>
                    <a:pt x="296" y="1"/>
                  </a:moveTo>
                  <a:cubicBezTo>
                    <a:pt x="231" y="1"/>
                    <a:pt x="172" y="66"/>
                    <a:pt x="150" y="131"/>
                  </a:cubicBezTo>
                  <a:cubicBezTo>
                    <a:pt x="100" y="307"/>
                    <a:pt x="75" y="507"/>
                    <a:pt x="25" y="683"/>
                  </a:cubicBezTo>
                  <a:cubicBezTo>
                    <a:pt x="0" y="758"/>
                    <a:pt x="75" y="858"/>
                    <a:pt x="150" y="858"/>
                  </a:cubicBezTo>
                  <a:cubicBezTo>
                    <a:pt x="164" y="862"/>
                    <a:pt x="177" y="865"/>
                    <a:pt x="190" y="865"/>
                  </a:cubicBezTo>
                  <a:cubicBezTo>
                    <a:pt x="251" y="865"/>
                    <a:pt x="305" y="820"/>
                    <a:pt x="326" y="758"/>
                  </a:cubicBezTo>
                  <a:cubicBezTo>
                    <a:pt x="376" y="557"/>
                    <a:pt x="401" y="382"/>
                    <a:pt x="451" y="206"/>
                  </a:cubicBezTo>
                  <a:cubicBezTo>
                    <a:pt x="476" y="106"/>
                    <a:pt x="426" y="31"/>
                    <a:pt x="326" y="6"/>
                  </a:cubicBezTo>
                  <a:cubicBezTo>
                    <a:pt x="316" y="3"/>
                    <a:pt x="306" y="1"/>
                    <a:pt x="29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5" name="Google Shape;2935;p27"/>
            <p:cNvSpPr/>
            <p:nvPr/>
          </p:nvSpPr>
          <p:spPr>
            <a:xfrm>
              <a:off x="1815760" y="2833023"/>
              <a:ext cx="37572" cy="24433"/>
            </a:xfrm>
            <a:custGeom>
              <a:avLst/>
              <a:gdLst/>
              <a:ahLst/>
              <a:cxnLst/>
              <a:rect l="l" t="t" r="r" b="b"/>
              <a:pathLst>
                <a:path w="2056" h="1337" extrusionOk="0">
                  <a:moveTo>
                    <a:pt x="1872" y="0"/>
                  </a:moveTo>
                  <a:cubicBezTo>
                    <a:pt x="1857" y="0"/>
                    <a:pt x="1843" y="2"/>
                    <a:pt x="1830" y="7"/>
                  </a:cubicBezTo>
                  <a:cubicBezTo>
                    <a:pt x="1228" y="282"/>
                    <a:pt x="627" y="633"/>
                    <a:pt x="100" y="1034"/>
                  </a:cubicBezTo>
                  <a:cubicBezTo>
                    <a:pt x="25" y="1084"/>
                    <a:pt x="0" y="1185"/>
                    <a:pt x="50" y="1260"/>
                  </a:cubicBezTo>
                  <a:cubicBezTo>
                    <a:pt x="83" y="1308"/>
                    <a:pt x="136" y="1336"/>
                    <a:pt x="190" y="1336"/>
                  </a:cubicBezTo>
                  <a:cubicBezTo>
                    <a:pt x="219" y="1336"/>
                    <a:pt x="249" y="1328"/>
                    <a:pt x="276" y="1310"/>
                  </a:cubicBezTo>
                  <a:cubicBezTo>
                    <a:pt x="777" y="909"/>
                    <a:pt x="1329" y="583"/>
                    <a:pt x="1930" y="308"/>
                  </a:cubicBezTo>
                  <a:cubicBezTo>
                    <a:pt x="2005" y="282"/>
                    <a:pt x="2055" y="207"/>
                    <a:pt x="2030" y="107"/>
                  </a:cubicBezTo>
                  <a:cubicBezTo>
                    <a:pt x="2010" y="45"/>
                    <a:pt x="1938" y="0"/>
                    <a:pt x="18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6" name="Google Shape;2936;p27"/>
            <p:cNvSpPr/>
            <p:nvPr/>
          </p:nvSpPr>
          <p:spPr>
            <a:xfrm>
              <a:off x="1567523" y="3272574"/>
              <a:ext cx="586256" cy="353296"/>
            </a:xfrm>
            <a:custGeom>
              <a:avLst/>
              <a:gdLst/>
              <a:ahLst/>
              <a:cxnLst/>
              <a:rect l="l" t="t" r="r" b="b"/>
              <a:pathLst>
                <a:path w="32081" h="19333" extrusionOk="0">
                  <a:moveTo>
                    <a:pt x="23258" y="830"/>
                  </a:moveTo>
                  <a:cubicBezTo>
                    <a:pt x="23289" y="830"/>
                    <a:pt x="23317" y="841"/>
                    <a:pt x="23334" y="841"/>
                  </a:cubicBezTo>
                  <a:cubicBezTo>
                    <a:pt x="23409" y="891"/>
                    <a:pt x="23434" y="992"/>
                    <a:pt x="23384" y="1067"/>
                  </a:cubicBezTo>
                  <a:cubicBezTo>
                    <a:pt x="23309" y="1242"/>
                    <a:pt x="23233" y="1393"/>
                    <a:pt x="23158" y="1568"/>
                  </a:cubicBezTo>
                  <a:cubicBezTo>
                    <a:pt x="23158" y="1593"/>
                    <a:pt x="23108" y="1618"/>
                    <a:pt x="23058" y="1643"/>
                  </a:cubicBezTo>
                  <a:cubicBezTo>
                    <a:pt x="23033" y="1643"/>
                    <a:pt x="22983" y="1643"/>
                    <a:pt x="22958" y="1618"/>
                  </a:cubicBezTo>
                  <a:cubicBezTo>
                    <a:pt x="22883" y="1568"/>
                    <a:pt x="22857" y="1493"/>
                    <a:pt x="22883" y="1418"/>
                  </a:cubicBezTo>
                  <a:cubicBezTo>
                    <a:pt x="22958" y="1242"/>
                    <a:pt x="23033" y="1067"/>
                    <a:pt x="23108" y="916"/>
                  </a:cubicBezTo>
                  <a:cubicBezTo>
                    <a:pt x="23133" y="866"/>
                    <a:pt x="23183" y="841"/>
                    <a:pt x="23208" y="841"/>
                  </a:cubicBezTo>
                  <a:cubicBezTo>
                    <a:pt x="23225" y="833"/>
                    <a:pt x="23242" y="830"/>
                    <a:pt x="23258" y="830"/>
                  </a:cubicBezTo>
                  <a:close/>
                  <a:moveTo>
                    <a:pt x="23730" y="896"/>
                  </a:moveTo>
                  <a:cubicBezTo>
                    <a:pt x="23751" y="896"/>
                    <a:pt x="23770" y="902"/>
                    <a:pt x="23785" y="916"/>
                  </a:cubicBezTo>
                  <a:cubicBezTo>
                    <a:pt x="23860" y="966"/>
                    <a:pt x="23910" y="1042"/>
                    <a:pt x="23860" y="1117"/>
                  </a:cubicBezTo>
                  <a:cubicBezTo>
                    <a:pt x="23760" y="1292"/>
                    <a:pt x="23685" y="1468"/>
                    <a:pt x="23584" y="1618"/>
                  </a:cubicBezTo>
                  <a:cubicBezTo>
                    <a:pt x="23552" y="1667"/>
                    <a:pt x="23499" y="1694"/>
                    <a:pt x="23445" y="1694"/>
                  </a:cubicBezTo>
                  <a:cubicBezTo>
                    <a:pt x="23415" y="1694"/>
                    <a:pt x="23385" y="1686"/>
                    <a:pt x="23359" y="1668"/>
                  </a:cubicBezTo>
                  <a:cubicBezTo>
                    <a:pt x="23284" y="1643"/>
                    <a:pt x="23258" y="1543"/>
                    <a:pt x="23309" y="1468"/>
                  </a:cubicBezTo>
                  <a:cubicBezTo>
                    <a:pt x="23409" y="1292"/>
                    <a:pt x="23484" y="1142"/>
                    <a:pt x="23584" y="966"/>
                  </a:cubicBezTo>
                  <a:cubicBezTo>
                    <a:pt x="23620" y="931"/>
                    <a:pt x="23680" y="896"/>
                    <a:pt x="23730" y="896"/>
                  </a:cubicBezTo>
                  <a:close/>
                  <a:moveTo>
                    <a:pt x="12256" y="1518"/>
                  </a:moveTo>
                  <a:cubicBezTo>
                    <a:pt x="12331" y="1518"/>
                    <a:pt x="12431" y="1543"/>
                    <a:pt x="12456" y="1643"/>
                  </a:cubicBezTo>
                  <a:cubicBezTo>
                    <a:pt x="12481" y="1718"/>
                    <a:pt x="12431" y="1819"/>
                    <a:pt x="12331" y="1819"/>
                  </a:cubicBezTo>
                  <a:cubicBezTo>
                    <a:pt x="11980" y="1894"/>
                    <a:pt x="11604" y="1994"/>
                    <a:pt x="11278" y="2144"/>
                  </a:cubicBezTo>
                  <a:cubicBezTo>
                    <a:pt x="11252" y="2162"/>
                    <a:pt x="11222" y="2170"/>
                    <a:pt x="11192" y="2170"/>
                  </a:cubicBezTo>
                  <a:cubicBezTo>
                    <a:pt x="11139" y="2170"/>
                    <a:pt x="11085" y="2143"/>
                    <a:pt x="11053" y="2094"/>
                  </a:cubicBezTo>
                  <a:cubicBezTo>
                    <a:pt x="11028" y="2019"/>
                    <a:pt x="11053" y="1919"/>
                    <a:pt x="11128" y="1894"/>
                  </a:cubicBezTo>
                  <a:cubicBezTo>
                    <a:pt x="11479" y="1718"/>
                    <a:pt x="11855" y="1593"/>
                    <a:pt x="12256" y="1518"/>
                  </a:cubicBezTo>
                  <a:close/>
                  <a:moveTo>
                    <a:pt x="18026" y="2040"/>
                  </a:moveTo>
                  <a:cubicBezTo>
                    <a:pt x="18111" y="2040"/>
                    <a:pt x="18171" y="2127"/>
                    <a:pt x="18171" y="2195"/>
                  </a:cubicBezTo>
                  <a:cubicBezTo>
                    <a:pt x="18171" y="2270"/>
                    <a:pt x="18096" y="2345"/>
                    <a:pt x="17995" y="2345"/>
                  </a:cubicBezTo>
                  <a:cubicBezTo>
                    <a:pt x="17369" y="2445"/>
                    <a:pt x="16742" y="2596"/>
                    <a:pt x="16116" y="2821"/>
                  </a:cubicBezTo>
                  <a:cubicBezTo>
                    <a:pt x="16102" y="2826"/>
                    <a:pt x="16089" y="2828"/>
                    <a:pt x="16076" y="2828"/>
                  </a:cubicBezTo>
                  <a:cubicBezTo>
                    <a:pt x="16015" y="2828"/>
                    <a:pt x="15961" y="2783"/>
                    <a:pt x="15940" y="2721"/>
                  </a:cubicBezTo>
                  <a:cubicBezTo>
                    <a:pt x="15915" y="2621"/>
                    <a:pt x="15965" y="2545"/>
                    <a:pt x="16040" y="2520"/>
                  </a:cubicBezTo>
                  <a:cubicBezTo>
                    <a:pt x="16667" y="2295"/>
                    <a:pt x="17344" y="2119"/>
                    <a:pt x="17995" y="2044"/>
                  </a:cubicBezTo>
                  <a:cubicBezTo>
                    <a:pt x="18006" y="2041"/>
                    <a:pt x="18016" y="2040"/>
                    <a:pt x="18026" y="2040"/>
                  </a:cubicBezTo>
                  <a:close/>
                  <a:moveTo>
                    <a:pt x="28251" y="3358"/>
                  </a:moveTo>
                  <a:cubicBezTo>
                    <a:pt x="28377" y="3358"/>
                    <a:pt x="28489" y="3506"/>
                    <a:pt x="28371" y="3623"/>
                  </a:cubicBezTo>
                  <a:cubicBezTo>
                    <a:pt x="28342" y="3658"/>
                    <a:pt x="28308" y="3673"/>
                    <a:pt x="28273" y="3673"/>
                  </a:cubicBezTo>
                  <a:cubicBezTo>
                    <a:pt x="28160" y="3673"/>
                    <a:pt x="28050" y="3513"/>
                    <a:pt x="28146" y="3398"/>
                  </a:cubicBezTo>
                  <a:cubicBezTo>
                    <a:pt x="28179" y="3370"/>
                    <a:pt x="28216" y="3358"/>
                    <a:pt x="28251" y="3358"/>
                  </a:cubicBezTo>
                  <a:close/>
                  <a:moveTo>
                    <a:pt x="27264" y="3672"/>
                  </a:moveTo>
                  <a:cubicBezTo>
                    <a:pt x="27426" y="3672"/>
                    <a:pt x="27511" y="3950"/>
                    <a:pt x="27319" y="3974"/>
                  </a:cubicBezTo>
                  <a:cubicBezTo>
                    <a:pt x="25765" y="4275"/>
                    <a:pt x="24186" y="4575"/>
                    <a:pt x="22632" y="4876"/>
                  </a:cubicBezTo>
                  <a:cubicBezTo>
                    <a:pt x="22617" y="4880"/>
                    <a:pt x="22602" y="4882"/>
                    <a:pt x="22588" y="4882"/>
                  </a:cubicBezTo>
                  <a:cubicBezTo>
                    <a:pt x="22421" y="4882"/>
                    <a:pt x="22372" y="4622"/>
                    <a:pt x="22557" y="4575"/>
                  </a:cubicBezTo>
                  <a:cubicBezTo>
                    <a:pt x="24111" y="4275"/>
                    <a:pt x="25664" y="3974"/>
                    <a:pt x="27243" y="3673"/>
                  </a:cubicBezTo>
                  <a:cubicBezTo>
                    <a:pt x="27250" y="3672"/>
                    <a:pt x="27257" y="3672"/>
                    <a:pt x="27264" y="3672"/>
                  </a:cubicBezTo>
                  <a:close/>
                  <a:moveTo>
                    <a:pt x="22017" y="6200"/>
                  </a:moveTo>
                  <a:cubicBezTo>
                    <a:pt x="22029" y="6200"/>
                    <a:pt x="22042" y="6201"/>
                    <a:pt x="22055" y="6205"/>
                  </a:cubicBezTo>
                  <a:cubicBezTo>
                    <a:pt x="22682" y="6430"/>
                    <a:pt x="23008" y="7257"/>
                    <a:pt x="22682" y="7859"/>
                  </a:cubicBezTo>
                  <a:cubicBezTo>
                    <a:pt x="22650" y="7914"/>
                    <a:pt x="22601" y="7937"/>
                    <a:pt x="22552" y="7937"/>
                  </a:cubicBezTo>
                  <a:cubicBezTo>
                    <a:pt x="22445" y="7937"/>
                    <a:pt x="22338" y="7829"/>
                    <a:pt x="22406" y="7708"/>
                  </a:cubicBezTo>
                  <a:cubicBezTo>
                    <a:pt x="22431" y="7658"/>
                    <a:pt x="22431" y="7608"/>
                    <a:pt x="22456" y="7558"/>
                  </a:cubicBezTo>
                  <a:lnTo>
                    <a:pt x="22080" y="6581"/>
                  </a:lnTo>
                  <a:cubicBezTo>
                    <a:pt x="22055" y="6555"/>
                    <a:pt x="22005" y="6530"/>
                    <a:pt x="21980" y="6505"/>
                  </a:cubicBezTo>
                  <a:cubicBezTo>
                    <a:pt x="21880" y="6480"/>
                    <a:pt x="21830" y="6405"/>
                    <a:pt x="21855" y="6330"/>
                  </a:cubicBezTo>
                  <a:cubicBezTo>
                    <a:pt x="21877" y="6265"/>
                    <a:pt x="21936" y="6200"/>
                    <a:pt x="22017" y="6200"/>
                  </a:cubicBezTo>
                  <a:close/>
                  <a:moveTo>
                    <a:pt x="22267" y="8486"/>
                  </a:moveTo>
                  <a:cubicBezTo>
                    <a:pt x="22391" y="8486"/>
                    <a:pt x="22497" y="8646"/>
                    <a:pt x="22381" y="8761"/>
                  </a:cubicBezTo>
                  <a:cubicBezTo>
                    <a:pt x="22354" y="8789"/>
                    <a:pt x="22321" y="8800"/>
                    <a:pt x="22289" y="8800"/>
                  </a:cubicBezTo>
                  <a:cubicBezTo>
                    <a:pt x="22174" y="8800"/>
                    <a:pt x="22058" y="8653"/>
                    <a:pt x="22156" y="8535"/>
                  </a:cubicBezTo>
                  <a:cubicBezTo>
                    <a:pt x="22191" y="8500"/>
                    <a:pt x="22230" y="8486"/>
                    <a:pt x="22267" y="8486"/>
                  </a:cubicBezTo>
                  <a:close/>
                  <a:moveTo>
                    <a:pt x="7143" y="8134"/>
                  </a:moveTo>
                  <a:cubicBezTo>
                    <a:pt x="7193" y="8159"/>
                    <a:pt x="7218" y="8185"/>
                    <a:pt x="7243" y="8210"/>
                  </a:cubicBezTo>
                  <a:cubicBezTo>
                    <a:pt x="7268" y="8260"/>
                    <a:pt x="7268" y="8285"/>
                    <a:pt x="7268" y="8335"/>
                  </a:cubicBezTo>
                  <a:cubicBezTo>
                    <a:pt x="7193" y="8485"/>
                    <a:pt x="7143" y="8636"/>
                    <a:pt x="7093" y="8786"/>
                  </a:cubicBezTo>
                  <a:cubicBezTo>
                    <a:pt x="7068" y="8836"/>
                    <a:pt x="7068" y="8861"/>
                    <a:pt x="7018" y="8886"/>
                  </a:cubicBezTo>
                  <a:cubicBezTo>
                    <a:pt x="7005" y="8899"/>
                    <a:pt x="6986" y="8905"/>
                    <a:pt x="6964" y="8905"/>
                  </a:cubicBezTo>
                  <a:cubicBezTo>
                    <a:pt x="6943" y="8905"/>
                    <a:pt x="6918" y="8899"/>
                    <a:pt x="6892" y="8886"/>
                  </a:cubicBezTo>
                  <a:cubicBezTo>
                    <a:pt x="6867" y="8886"/>
                    <a:pt x="6817" y="8861"/>
                    <a:pt x="6792" y="8836"/>
                  </a:cubicBezTo>
                  <a:cubicBezTo>
                    <a:pt x="6792" y="8786"/>
                    <a:pt x="6767" y="8736"/>
                    <a:pt x="6792" y="8711"/>
                  </a:cubicBezTo>
                  <a:cubicBezTo>
                    <a:pt x="6842" y="8560"/>
                    <a:pt x="6892" y="8410"/>
                    <a:pt x="6968" y="8260"/>
                  </a:cubicBezTo>
                  <a:cubicBezTo>
                    <a:pt x="6968" y="8210"/>
                    <a:pt x="6993" y="8185"/>
                    <a:pt x="7043" y="8159"/>
                  </a:cubicBezTo>
                  <a:cubicBezTo>
                    <a:pt x="7068" y="8134"/>
                    <a:pt x="7118" y="8134"/>
                    <a:pt x="7143" y="8134"/>
                  </a:cubicBezTo>
                  <a:close/>
                  <a:moveTo>
                    <a:pt x="7472" y="8341"/>
                  </a:moveTo>
                  <a:cubicBezTo>
                    <a:pt x="7494" y="8341"/>
                    <a:pt x="7519" y="8347"/>
                    <a:pt x="7544" y="8360"/>
                  </a:cubicBezTo>
                  <a:cubicBezTo>
                    <a:pt x="7569" y="8385"/>
                    <a:pt x="7594" y="8410"/>
                    <a:pt x="7619" y="8460"/>
                  </a:cubicBezTo>
                  <a:cubicBezTo>
                    <a:pt x="7619" y="8510"/>
                    <a:pt x="7619" y="8535"/>
                    <a:pt x="7594" y="8586"/>
                  </a:cubicBezTo>
                  <a:cubicBezTo>
                    <a:pt x="7544" y="8686"/>
                    <a:pt x="7494" y="8811"/>
                    <a:pt x="7444" y="8936"/>
                  </a:cubicBezTo>
                  <a:cubicBezTo>
                    <a:pt x="7419" y="8961"/>
                    <a:pt x="7394" y="8987"/>
                    <a:pt x="7344" y="9012"/>
                  </a:cubicBezTo>
                  <a:cubicBezTo>
                    <a:pt x="7319" y="9012"/>
                    <a:pt x="7268" y="9012"/>
                    <a:pt x="7243" y="8987"/>
                  </a:cubicBezTo>
                  <a:cubicBezTo>
                    <a:pt x="7193" y="8961"/>
                    <a:pt x="7168" y="8936"/>
                    <a:pt x="7168" y="8886"/>
                  </a:cubicBezTo>
                  <a:cubicBezTo>
                    <a:pt x="7143" y="8861"/>
                    <a:pt x="7143" y="8811"/>
                    <a:pt x="7168" y="8786"/>
                  </a:cubicBezTo>
                  <a:cubicBezTo>
                    <a:pt x="7218" y="8661"/>
                    <a:pt x="7268" y="8535"/>
                    <a:pt x="7319" y="8435"/>
                  </a:cubicBezTo>
                  <a:cubicBezTo>
                    <a:pt x="7344" y="8385"/>
                    <a:pt x="7394" y="8360"/>
                    <a:pt x="7419" y="8360"/>
                  </a:cubicBezTo>
                  <a:cubicBezTo>
                    <a:pt x="7431" y="8347"/>
                    <a:pt x="7450" y="8341"/>
                    <a:pt x="7472" y="8341"/>
                  </a:cubicBezTo>
                  <a:close/>
                  <a:moveTo>
                    <a:pt x="15777" y="9525"/>
                  </a:moveTo>
                  <a:cubicBezTo>
                    <a:pt x="15821" y="9525"/>
                    <a:pt x="15865" y="9538"/>
                    <a:pt x="15890" y="9563"/>
                  </a:cubicBezTo>
                  <a:cubicBezTo>
                    <a:pt x="15940" y="9638"/>
                    <a:pt x="15940" y="9713"/>
                    <a:pt x="15890" y="9789"/>
                  </a:cubicBezTo>
                  <a:cubicBezTo>
                    <a:pt x="15765" y="9939"/>
                    <a:pt x="15639" y="10064"/>
                    <a:pt x="15514" y="10215"/>
                  </a:cubicBezTo>
                  <a:cubicBezTo>
                    <a:pt x="15489" y="10240"/>
                    <a:pt x="15445" y="10252"/>
                    <a:pt x="15401" y="10252"/>
                  </a:cubicBezTo>
                  <a:cubicBezTo>
                    <a:pt x="15357" y="10252"/>
                    <a:pt x="15314" y="10240"/>
                    <a:pt x="15288" y="10215"/>
                  </a:cubicBezTo>
                  <a:cubicBezTo>
                    <a:pt x="15238" y="10139"/>
                    <a:pt x="15238" y="10064"/>
                    <a:pt x="15288" y="9989"/>
                  </a:cubicBezTo>
                  <a:cubicBezTo>
                    <a:pt x="15414" y="9839"/>
                    <a:pt x="15539" y="9713"/>
                    <a:pt x="15664" y="9563"/>
                  </a:cubicBezTo>
                  <a:cubicBezTo>
                    <a:pt x="15689" y="9538"/>
                    <a:pt x="15733" y="9525"/>
                    <a:pt x="15777" y="9525"/>
                  </a:cubicBezTo>
                  <a:close/>
                  <a:moveTo>
                    <a:pt x="16141" y="9933"/>
                  </a:moveTo>
                  <a:cubicBezTo>
                    <a:pt x="16178" y="9933"/>
                    <a:pt x="16216" y="9951"/>
                    <a:pt x="16241" y="9989"/>
                  </a:cubicBezTo>
                  <a:cubicBezTo>
                    <a:pt x="16316" y="10039"/>
                    <a:pt x="16316" y="10139"/>
                    <a:pt x="16241" y="10190"/>
                  </a:cubicBezTo>
                  <a:lnTo>
                    <a:pt x="15940" y="10540"/>
                  </a:lnTo>
                  <a:cubicBezTo>
                    <a:pt x="15915" y="10565"/>
                    <a:pt x="15877" y="10578"/>
                    <a:pt x="15837" y="10578"/>
                  </a:cubicBezTo>
                  <a:cubicBezTo>
                    <a:pt x="15796" y="10578"/>
                    <a:pt x="15752" y="10565"/>
                    <a:pt x="15715" y="10540"/>
                  </a:cubicBezTo>
                  <a:cubicBezTo>
                    <a:pt x="15664" y="10465"/>
                    <a:pt x="15664" y="10365"/>
                    <a:pt x="15715" y="10315"/>
                  </a:cubicBezTo>
                  <a:cubicBezTo>
                    <a:pt x="15815" y="10190"/>
                    <a:pt x="15915" y="10089"/>
                    <a:pt x="16040" y="9989"/>
                  </a:cubicBezTo>
                  <a:cubicBezTo>
                    <a:pt x="16065" y="9951"/>
                    <a:pt x="16103" y="9933"/>
                    <a:pt x="16141" y="9933"/>
                  </a:cubicBezTo>
                  <a:close/>
                  <a:moveTo>
                    <a:pt x="22790" y="10671"/>
                  </a:moveTo>
                  <a:cubicBezTo>
                    <a:pt x="22813" y="10671"/>
                    <a:pt x="22836" y="10677"/>
                    <a:pt x="22857" y="10691"/>
                  </a:cubicBezTo>
                  <a:cubicBezTo>
                    <a:pt x="22933" y="10741"/>
                    <a:pt x="22958" y="10816"/>
                    <a:pt x="22908" y="10916"/>
                  </a:cubicBezTo>
                  <a:cubicBezTo>
                    <a:pt x="22832" y="11042"/>
                    <a:pt x="22782" y="11167"/>
                    <a:pt x="22707" y="11292"/>
                  </a:cubicBezTo>
                  <a:cubicBezTo>
                    <a:pt x="22671" y="11347"/>
                    <a:pt x="22609" y="11388"/>
                    <a:pt x="22549" y="11388"/>
                  </a:cubicBezTo>
                  <a:cubicBezTo>
                    <a:pt x="22525" y="11388"/>
                    <a:pt x="22502" y="11381"/>
                    <a:pt x="22481" y="11367"/>
                  </a:cubicBezTo>
                  <a:cubicBezTo>
                    <a:pt x="22406" y="11317"/>
                    <a:pt x="22381" y="11217"/>
                    <a:pt x="22431" y="11142"/>
                  </a:cubicBezTo>
                  <a:cubicBezTo>
                    <a:pt x="22507" y="11017"/>
                    <a:pt x="22557" y="10891"/>
                    <a:pt x="22632" y="10766"/>
                  </a:cubicBezTo>
                  <a:cubicBezTo>
                    <a:pt x="22668" y="10712"/>
                    <a:pt x="22730" y="10671"/>
                    <a:pt x="22790" y="10671"/>
                  </a:cubicBezTo>
                  <a:close/>
                  <a:moveTo>
                    <a:pt x="11344" y="11248"/>
                  </a:moveTo>
                  <a:cubicBezTo>
                    <a:pt x="11354" y="11248"/>
                    <a:pt x="11366" y="11255"/>
                    <a:pt x="11379" y="11267"/>
                  </a:cubicBezTo>
                  <a:lnTo>
                    <a:pt x="11429" y="11267"/>
                  </a:lnTo>
                  <a:cubicBezTo>
                    <a:pt x="11454" y="11292"/>
                    <a:pt x="11454" y="11292"/>
                    <a:pt x="11479" y="11292"/>
                  </a:cubicBezTo>
                  <a:cubicBezTo>
                    <a:pt x="11479" y="11317"/>
                    <a:pt x="11504" y="11342"/>
                    <a:pt x="11504" y="11367"/>
                  </a:cubicBezTo>
                  <a:cubicBezTo>
                    <a:pt x="11504" y="11393"/>
                    <a:pt x="11504" y="11393"/>
                    <a:pt x="11504" y="11418"/>
                  </a:cubicBezTo>
                  <a:cubicBezTo>
                    <a:pt x="11504" y="11443"/>
                    <a:pt x="11504" y="11468"/>
                    <a:pt x="11504" y="11493"/>
                  </a:cubicBezTo>
                  <a:lnTo>
                    <a:pt x="11429" y="11593"/>
                  </a:lnTo>
                  <a:cubicBezTo>
                    <a:pt x="11429" y="11593"/>
                    <a:pt x="11404" y="11618"/>
                    <a:pt x="11379" y="11618"/>
                  </a:cubicBezTo>
                  <a:cubicBezTo>
                    <a:pt x="11379" y="11643"/>
                    <a:pt x="11354" y="11643"/>
                    <a:pt x="11329" y="11668"/>
                  </a:cubicBezTo>
                  <a:lnTo>
                    <a:pt x="11278" y="11668"/>
                  </a:lnTo>
                  <a:cubicBezTo>
                    <a:pt x="11253" y="11668"/>
                    <a:pt x="11228" y="11643"/>
                    <a:pt x="11228" y="11643"/>
                  </a:cubicBezTo>
                  <a:cubicBezTo>
                    <a:pt x="11203" y="11643"/>
                    <a:pt x="11203" y="11618"/>
                    <a:pt x="11178" y="11618"/>
                  </a:cubicBezTo>
                  <a:cubicBezTo>
                    <a:pt x="11153" y="11593"/>
                    <a:pt x="11153" y="11568"/>
                    <a:pt x="11153" y="11543"/>
                  </a:cubicBezTo>
                  <a:cubicBezTo>
                    <a:pt x="11153" y="11543"/>
                    <a:pt x="11128" y="11518"/>
                    <a:pt x="11128" y="11518"/>
                  </a:cubicBezTo>
                  <a:cubicBezTo>
                    <a:pt x="11128" y="11493"/>
                    <a:pt x="11153" y="11468"/>
                    <a:pt x="11153" y="11443"/>
                  </a:cubicBezTo>
                  <a:cubicBezTo>
                    <a:pt x="11178" y="11393"/>
                    <a:pt x="11203" y="11367"/>
                    <a:pt x="11228" y="11342"/>
                  </a:cubicBezTo>
                  <a:cubicBezTo>
                    <a:pt x="11228" y="11317"/>
                    <a:pt x="11253" y="11292"/>
                    <a:pt x="11253" y="11292"/>
                  </a:cubicBezTo>
                  <a:cubicBezTo>
                    <a:pt x="11278" y="11267"/>
                    <a:pt x="11303" y="11267"/>
                    <a:pt x="11329" y="11267"/>
                  </a:cubicBezTo>
                  <a:cubicBezTo>
                    <a:pt x="11329" y="11255"/>
                    <a:pt x="11335" y="11248"/>
                    <a:pt x="11344" y="11248"/>
                  </a:cubicBezTo>
                  <a:close/>
                  <a:moveTo>
                    <a:pt x="23319" y="11016"/>
                  </a:moveTo>
                  <a:cubicBezTo>
                    <a:pt x="23373" y="11016"/>
                    <a:pt x="23427" y="11043"/>
                    <a:pt x="23459" y="11092"/>
                  </a:cubicBezTo>
                  <a:cubicBezTo>
                    <a:pt x="23484" y="11167"/>
                    <a:pt x="23459" y="11242"/>
                    <a:pt x="23384" y="11292"/>
                  </a:cubicBezTo>
                  <a:cubicBezTo>
                    <a:pt x="23384" y="11317"/>
                    <a:pt x="23359" y="11317"/>
                    <a:pt x="23359" y="11342"/>
                  </a:cubicBezTo>
                  <a:lnTo>
                    <a:pt x="23334" y="11342"/>
                  </a:lnTo>
                  <a:cubicBezTo>
                    <a:pt x="23309" y="11342"/>
                    <a:pt x="23309" y="11367"/>
                    <a:pt x="23284" y="11393"/>
                  </a:cubicBezTo>
                  <a:cubicBezTo>
                    <a:pt x="23233" y="11418"/>
                    <a:pt x="23208" y="11468"/>
                    <a:pt x="23158" y="11518"/>
                  </a:cubicBezTo>
                  <a:cubicBezTo>
                    <a:pt x="23158" y="11518"/>
                    <a:pt x="23158" y="11518"/>
                    <a:pt x="23133" y="11543"/>
                  </a:cubicBezTo>
                  <a:cubicBezTo>
                    <a:pt x="23108" y="11568"/>
                    <a:pt x="23108" y="11593"/>
                    <a:pt x="23083" y="11618"/>
                  </a:cubicBezTo>
                  <a:cubicBezTo>
                    <a:pt x="23058" y="11668"/>
                    <a:pt x="23033" y="11718"/>
                    <a:pt x="23008" y="11769"/>
                  </a:cubicBezTo>
                  <a:cubicBezTo>
                    <a:pt x="22992" y="11817"/>
                    <a:pt x="22934" y="11845"/>
                    <a:pt x="22881" y="11845"/>
                  </a:cubicBezTo>
                  <a:cubicBezTo>
                    <a:pt x="22852" y="11845"/>
                    <a:pt x="22825" y="11836"/>
                    <a:pt x="22807" y="11819"/>
                  </a:cubicBezTo>
                  <a:cubicBezTo>
                    <a:pt x="22707" y="11769"/>
                    <a:pt x="22707" y="11693"/>
                    <a:pt x="22732" y="11618"/>
                  </a:cubicBezTo>
                  <a:cubicBezTo>
                    <a:pt x="22832" y="11367"/>
                    <a:pt x="23008" y="11167"/>
                    <a:pt x="23233" y="11042"/>
                  </a:cubicBezTo>
                  <a:cubicBezTo>
                    <a:pt x="23260" y="11024"/>
                    <a:pt x="23290" y="11016"/>
                    <a:pt x="23319" y="11016"/>
                  </a:cubicBezTo>
                  <a:close/>
                  <a:moveTo>
                    <a:pt x="15376" y="14400"/>
                  </a:moveTo>
                  <a:cubicBezTo>
                    <a:pt x="15499" y="14400"/>
                    <a:pt x="15604" y="14555"/>
                    <a:pt x="15489" y="14651"/>
                  </a:cubicBezTo>
                  <a:cubicBezTo>
                    <a:pt x="15460" y="14686"/>
                    <a:pt x="15425" y="14701"/>
                    <a:pt x="15390" y="14701"/>
                  </a:cubicBezTo>
                  <a:cubicBezTo>
                    <a:pt x="15277" y="14701"/>
                    <a:pt x="15168" y="14546"/>
                    <a:pt x="15263" y="14450"/>
                  </a:cubicBezTo>
                  <a:cubicBezTo>
                    <a:pt x="15299" y="14415"/>
                    <a:pt x="15338" y="14400"/>
                    <a:pt x="15376" y="14400"/>
                  </a:cubicBezTo>
                  <a:close/>
                  <a:moveTo>
                    <a:pt x="23235" y="13745"/>
                  </a:moveTo>
                  <a:cubicBezTo>
                    <a:pt x="23281" y="13745"/>
                    <a:pt x="23327" y="13768"/>
                    <a:pt x="23359" y="13824"/>
                  </a:cubicBezTo>
                  <a:cubicBezTo>
                    <a:pt x="23685" y="14350"/>
                    <a:pt x="23685" y="15027"/>
                    <a:pt x="23409" y="15578"/>
                  </a:cubicBezTo>
                  <a:cubicBezTo>
                    <a:pt x="23083" y="16205"/>
                    <a:pt x="22456" y="16606"/>
                    <a:pt x="21780" y="16706"/>
                  </a:cubicBezTo>
                  <a:cubicBezTo>
                    <a:pt x="21772" y="16707"/>
                    <a:pt x="21764" y="16707"/>
                    <a:pt x="21756" y="16707"/>
                  </a:cubicBezTo>
                  <a:cubicBezTo>
                    <a:pt x="21574" y="16707"/>
                    <a:pt x="21512" y="16429"/>
                    <a:pt x="21705" y="16405"/>
                  </a:cubicBezTo>
                  <a:cubicBezTo>
                    <a:pt x="21755" y="16380"/>
                    <a:pt x="21805" y="16380"/>
                    <a:pt x="21830" y="16380"/>
                  </a:cubicBezTo>
                  <a:lnTo>
                    <a:pt x="23133" y="14049"/>
                  </a:lnTo>
                  <a:cubicBezTo>
                    <a:pt x="23133" y="14024"/>
                    <a:pt x="23108" y="13999"/>
                    <a:pt x="23108" y="13974"/>
                  </a:cubicBezTo>
                  <a:cubicBezTo>
                    <a:pt x="23039" y="13854"/>
                    <a:pt x="23135" y="13745"/>
                    <a:pt x="23235" y="13745"/>
                  </a:cubicBezTo>
                  <a:close/>
                  <a:moveTo>
                    <a:pt x="11491" y="18110"/>
                  </a:moveTo>
                  <a:cubicBezTo>
                    <a:pt x="11614" y="18110"/>
                    <a:pt x="11719" y="18264"/>
                    <a:pt x="11604" y="18360"/>
                  </a:cubicBezTo>
                  <a:cubicBezTo>
                    <a:pt x="11573" y="18398"/>
                    <a:pt x="11535" y="18413"/>
                    <a:pt x="11499" y="18413"/>
                  </a:cubicBezTo>
                  <a:cubicBezTo>
                    <a:pt x="11388" y="18413"/>
                    <a:pt x="11285" y="18272"/>
                    <a:pt x="11379" y="18160"/>
                  </a:cubicBezTo>
                  <a:cubicBezTo>
                    <a:pt x="11414" y="18124"/>
                    <a:pt x="11454" y="18110"/>
                    <a:pt x="11491" y="18110"/>
                  </a:cubicBezTo>
                  <a:close/>
                  <a:moveTo>
                    <a:pt x="7719" y="17386"/>
                  </a:moveTo>
                  <a:cubicBezTo>
                    <a:pt x="7743" y="17386"/>
                    <a:pt x="7768" y="17393"/>
                    <a:pt x="7795" y="17408"/>
                  </a:cubicBezTo>
                  <a:cubicBezTo>
                    <a:pt x="8371" y="17809"/>
                    <a:pt x="9023" y="18034"/>
                    <a:pt x="9699" y="18134"/>
                  </a:cubicBezTo>
                  <a:cubicBezTo>
                    <a:pt x="9775" y="18134"/>
                    <a:pt x="9850" y="18185"/>
                    <a:pt x="9850" y="18285"/>
                  </a:cubicBezTo>
                  <a:cubicBezTo>
                    <a:pt x="9850" y="18360"/>
                    <a:pt x="9775" y="18435"/>
                    <a:pt x="9699" y="18435"/>
                  </a:cubicBezTo>
                  <a:cubicBezTo>
                    <a:pt x="8973" y="18360"/>
                    <a:pt x="8246" y="18109"/>
                    <a:pt x="7644" y="17683"/>
                  </a:cubicBezTo>
                  <a:cubicBezTo>
                    <a:pt x="7495" y="17598"/>
                    <a:pt x="7582" y="17386"/>
                    <a:pt x="7719" y="17386"/>
                  </a:cubicBezTo>
                  <a:close/>
                  <a:moveTo>
                    <a:pt x="12351" y="1"/>
                  </a:moveTo>
                  <a:cubicBezTo>
                    <a:pt x="11726" y="1"/>
                    <a:pt x="11089" y="202"/>
                    <a:pt x="10501" y="415"/>
                  </a:cubicBezTo>
                  <a:cubicBezTo>
                    <a:pt x="8597" y="1092"/>
                    <a:pt x="6842" y="2169"/>
                    <a:pt x="5364" y="3548"/>
                  </a:cubicBezTo>
                  <a:cubicBezTo>
                    <a:pt x="4988" y="3874"/>
                    <a:pt x="4637" y="4225"/>
                    <a:pt x="4311" y="4601"/>
                  </a:cubicBezTo>
                  <a:cubicBezTo>
                    <a:pt x="4186" y="4751"/>
                    <a:pt x="4060" y="5002"/>
                    <a:pt x="3885" y="5077"/>
                  </a:cubicBezTo>
                  <a:cubicBezTo>
                    <a:pt x="3810" y="5127"/>
                    <a:pt x="3659" y="5127"/>
                    <a:pt x="3584" y="5127"/>
                  </a:cubicBezTo>
                  <a:cubicBezTo>
                    <a:pt x="3434" y="5127"/>
                    <a:pt x="3283" y="5152"/>
                    <a:pt x="3133" y="5152"/>
                  </a:cubicBezTo>
                  <a:cubicBezTo>
                    <a:pt x="2105" y="5227"/>
                    <a:pt x="1053" y="5302"/>
                    <a:pt x="0" y="5352"/>
                  </a:cubicBezTo>
                  <a:lnTo>
                    <a:pt x="3033" y="16781"/>
                  </a:lnTo>
                  <a:cubicBezTo>
                    <a:pt x="3233" y="16731"/>
                    <a:pt x="3459" y="16706"/>
                    <a:pt x="3659" y="16656"/>
                  </a:cubicBezTo>
                  <a:cubicBezTo>
                    <a:pt x="3860" y="16631"/>
                    <a:pt x="4035" y="16581"/>
                    <a:pt x="4236" y="16530"/>
                  </a:cubicBezTo>
                  <a:cubicBezTo>
                    <a:pt x="4357" y="16510"/>
                    <a:pt x="4510" y="16441"/>
                    <a:pt x="4644" y="16441"/>
                  </a:cubicBezTo>
                  <a:cubicBezTo>
                    <a:pt x="4676" y="16441"/>
                    <a:pt x="4708" y="16445"/>
                    <a:pt x="4737" y="16455"/>
                  </a:cubicBezTo>
                  <a:cubicBezTo>
                    <a:pt x="4862" y="16480"/>
                    <a:pt x="4988" y="16656"/>
                    <a:pt x="5088" y="16756"/>
                  </a:cubicBezTo>
                  <a:cubicBezTo>
                    <a:pt x="5213" y="16881"/>
                    <a:pt x="5339" y="17007"/>
                    <a:pt x="5464" y="17132"/>
                  </a:cubicBezTo>
                  <a:cubicBezTo>
                    <a:pt x="5890" y="17533"/>
                    <a:pt x="6291" y="17934"/>
                    <a:pt x="6792" y="18210"/>
                  </a:cubicBezTo>
                  <a:cubicBezTo>
                    <a:pt x="7344" y="18561"/>
                    <a:pt x="7995" y="18786"/>
                    <a:pt x="8622" y="18962"/>
                  </a:cubicBezTo>
                  <a:cubicBezTo>
                    <a:pt x="9678" y="19230"/>
                    <a:pt x="10760" y="19332"/>
                    <a:pt x="11840" y="19332"/>
                  </a:cubicBezTo>
                  <a:cubicBezTo>
                    <a:pt x="12272" y="19332"/>
                    <a:pt x="12703" y="19316"/>
                    <a:pt x="13133" y="19287"/>
                  </a:cubicBezTo>
                  <a:cubicBezTo>
                    <a:pt x="14687" y="19187"/>
                    <a:pt x="16216" y="18987"/>
                    <a:pt x="17720" y="18636"/>
                  </a:cubicBezTo>
                  <a:cubicBezTo>
                    <a:pt x="19223" y="18285"/>
                    <a:pt x="20702" y="17809"/>
                    <a:pt x="22080" y="17132"/>
                  </a:cubicBezTo>
                  <a:cubicBezTo>
                    <a:pt x="22807" y="16781"/>
                    <a:pt x="23559" y="16305"/>
                    <a:pt x="23935" y="15578"/>
                  </a:cubicBezTo>
                  <a:cubicBezTo>
                    <a:pt x="24236" y="15027"/>
                    <a:pt x="24211" y="14325"/>
                    <a:pt x="23860" y="13799"/>
                  </a:cubicBezTo>
                  <a:cubicBezTo>
                    <a:pt x="23710" y="13598"/>
                    <a:pt x="23509" y="13448"/>
                    <a:pt x="23258" y="13373"/>
                  </a:cubicBezTo>
                  <a:cubicBezTo>
                    <a:pt x="22406" y="13648"/>
                    <a:pt x="21529" y="13949"/>
                    <a:pt x="20652" y="14250"/>
                  </a:cubicBezTo>
                  <a:cubicBezTo>
                    <a:pt x="20639" y="14254"/>
                    <a:pt x="20626" y="14255"/>
                    <a:pt x="20614" y="14255"/>
                  </a:cubicBezTo>
                  <a:cubicBezTo>
                    <a:pt x="20466" y="14255"/>
                    <a:pt x="20415" y="13995"/>
                    <a:pt x="20577" y="13949"/>
                  </a:cubicBezTo>
                  <a:cubicBezTo>
                    <a:pt x="21429" y="13648"/>
                    <a:pt x="22256" y="13373"/>
                    <a:pt x="23108" y="13097"/>
                  </a:cubicBezTo>
                  <a:cubicBezTo>
                    <a:pt x="23108" y="13072"/>
                    <a:pt x="23133" y="13047"/>
                    <a:pt x="23158" y="13047"/>
                  </a:cubicBezTo>
                  <a:cubicBezTo>
                    <a:pt x="23910" y="12746"/>
                    <a:pt x="24411" y="11969"/>
                    <a:pt x="24386" y="11167"/>
                  </a:cubicBezTo>
                  <a:cubicBezTo>
                    <a:pt x="24336" y="10365"/>
                    <a:pt x="23735" y="9638"/>
                    <a:pt x="22958" y="9413"/>
                  </a:cubicBezTo>
                  <a:cubicBezTo>
                    <a:pt x="22181" y="9588"/>
                    <a:pt x="21379" y="9738"/>
                    <a:pt x="20602" y="9889"/>
                  </a:cubicBezTo>
                  <a:cubicBezTo>
                    <a:pt x="20586" y="9893"/>
                    <a:pt x="20572" y="9894"/>
                    <a:pt x="20558" y="9894"/>
                  </a:cubicBezTo>
                  <a:cubicBezTo>
                    <a:pt x="20391" y="9894"/>
                    <a:pt x="20341" y="9634"/>
                    <a:pt x="20527" y="9588"/>
                  </a:cubicBezTo>
                  <a:cubicBezTo>
                    <a:pt x="21304" y="9438"/>
                    <a:pt x="22106" y="9287"/>
                    <a:pt x="22883" y="9112"/>
                  </a:cubicBezTo>
                  <a:cubicBezTo>
                    <a:pt x="23359" y="8611"/>
                    <a:pt x="23559" y="7909"/>
                    <a:pt x="23384" y="7232"/>
                  </a:cubicBezTo>
                  <a:cubicBezTo>
                    <a:pt x="23208" y="6530"/>
                    <a:pt x="22607" y="5954"/>
                    <a:pt x="21905" y="5778"/>
                  </a:cubicBezTo>
                  <a:cubicBezTo>
                    <a:pt x="21880" y="5804"/>
                    <a:pt x="21855" y="5804"/>
                    <a:pt x="21855" y="5804"/>
                  </a:cubicBezTo>
                  <a:cubicBezTo>
                    <a:pt x="21203" y="5929"/>
                    <a:pt x="20552" y="6079"/>
                    <a:pt x="19900" y="6205"/>
                  </a:cubicBezTo>
                  <a:cubicBezTo>
                    <a:pt x="19885" y="6208"/>
                    <a:pt x="19870" y="6210"/>
                    <a:pt x="19856" y="6210"/>
                  </a:cubicBezTo>
                  <a:cubicBezTo>
                    <a:pt x="19686" y="6210"/>
                    <a:pt x="19615" y="5950"/>
                    <a:pt x="19800" y="5904"/>
                  </a:cubicBezTo>
                  <a:cubicBezTo>
                    <a:pt x="20451" y="5778"/>
                    <a:pt x="21103" y="5628"/>
                    <a:pt x="21755" y="5503"/>
                  </a:cubicBezTo>
                  <a:cubicBezTo>
                    <a:pt x="21805" y="5503"/>
                    <a:pt x="21830" y="5503"/>
                    <a:pt x="21855" y="5528"/>
                  </a:cubicBezTo>
                  <a:cubicBezTo>
                    <a:pt x="21880" y="5503"/>
                    <a:pt x="21880" y="5503"/>
                    <a:pt x="21905" y="5478"/>
                  </a:cubicBezTo>
                  <a:cubicBezTo>
                    <a:pt x="22456" y="5327"/>
                    <a:pt x="23058" y="5227"/>
                    <a:pt x="23634" y="5152"/>
                  </a:cubicBezTo>
                  <a:cubicBezTo>
                    <a:pt x="24411" y="5027"/>
                    <a:pt x="25188" y="4926"/>
                    <a:pt x="25965" y="4826"/>
                  </a:cubicBezTo>
                  <a:cubicBezTo>
                    <a:pt x="26617" y="4726"/>
                    <a:pt x="27268" y="4651"/>
                    <a:pt x="27920" y="4575"/>
                  </a:cubicBezTo>
                  <a:cubicBezTo>
                    <a:pt x="28747" y="4450"/>
                    <a:pt x="29624" y="4325"/>
                    <a:pt x="30376" y="3974"/>
                  </a:cubicBezTo>
                  <a:cubicBezTo>
                    <a:pt x="31228" y="3598"/>
                    <a:pt x="32081" y="2721"/>
                    <a:pt x="31880" y="1693"/>
                  </a:cubicBezTo>
                  <a:cubicBezTo>
                    <a:pt x="31654" y="515"/>
                    <a:pt x="30351" y="89"/>
                    <a:pt x="29324" y="39"/>
                  </a:cubicBezTo>
                  <a:cubicBezTo>
                    <a:pt x="29074" y="23"/>
                    <a:pt x="28824" y="16"/>
                    <a:pt x="28573" y="16"/>
                  </a:cubicBezTo>
                  <a:cubicBezTo>
                    <a:pt x="27671" y="16"/>
                    <a:pt x="26768" y="106"/>
                    <a:pt x="25865" y="164"/>
                  </a:cubicBezTo>
                  <a:cubicBezTo>
                    <a:pt x="24687" y="240"/>
                    <a:pt x="23509" y="365"/>
                    <a:pt x="22331" y="515"/>
                  </a:cubicBezTo>
                  <a:cubicBezTo>
                    <a:pt x="19674" y="841"/>
                    <a:pt x="17043" y="1367"/>
                    <a:pt x="14436" y="2019"/>
                  </a:cubicBezTo>
                  <a:cubicBezTo>
                    <a:pt x="13058" y="2370"/>
                    <a:pt x="11679" y="2671"/>
                    <a:pt x="10276" y="3022"/>
                  </a:cubicBezTo>
                  <a:cubicBezTo>
                    <a:pt x="10263" y="3025"/>
                    <a:pt x="10250" y="3027"/>
                    <a:pt x="10237" y="3027"/>
                  </a:cubicBezTo>
                  <a:cubicBezTo>
                    <a:pt x="10087" y="3027"/>
                    <a:pt x="10016" y="2767"/>
                    <a:pt x="10201" y="2721"/>
                  </a:cubicBezTo>
                  <a:cubicBezTo>
                    <a:pt x="11554" y="2370"/>
                    <a:pt x="12908" y="2094"/>
                    <a:pt x="14261" y="1743"/>
                  </a:cubicBezTo>
                  <a:cubicBezTo>
                    <a:pt x="14386" y="1017"/>
                    <a:pt x="13785" y="315"/>
                    <a:pt x="13108" y="114"/>
                  </a:cubicBezTo>
                  <a:cubicBezTo>
                    <a:pt x="12861" y="34"/>
                    <a:pt x="12607" y="1"/>
                    <a:pt x="12351" y="1"/>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7" name="Google Shape;2937;p27"/>
            <p:cNvSpPr/>
            <p:nvPr/>
          </p:nvSpPr>
          <p:spPr>
            <a:xfrm>
              <a:off x="1566134" y="3266890"/>
              <a:ext cx="594516" cy="364553"/>
            </a:xfrm>
            <a:custGeom>
              <a:avLst/>
              <a:gdLst/>
              <a:ahLst/>
              <a:cxnLst/>
              <a:rect l="l" t="t" r="r" b="b"/>
              <a:pathLst>
                <a:path w="32533" h="19949" extrusionOk="0">
                  <a:moveTo>
                    <a:pt x="12474" y="0"/>
                  </a:moveTo>
                  <a:cubicBezTo>
                    <a:pt x="11910" y="0"/>
                    <a:pt x="11329" y="145"/>
                    <a:pt x="10803" y="325"/>
                  </a:cubicBezTo>
                  <a:cubicBezTo>
                    <a:pt x="8873" y="952"/>
                    <a:pt x="7069" y="2004"/>
                    <a:pt x="5540" y="3358"/>
                  </a:cubicBezTo>
                  <a:cubicBezTo>
                    <a:pt x="5139" y="3683"/>
                    <a:pt x="4763" y="4059"/>
                    <a:pt x="4412" y="4435"/>
                  </a:cubicBezTo>
                  <a:cubicBezTo>
                    <a:pt x="4237" y="4636"/>
                    <a:pt x="4061" y="4836"/>
                    <a:pt x="3886" y="5012"/>
                  </a:cubicBezTo>
                  <a:cubicBezTo>
                    <a:pt x="3710" y="5187"/>
                    <a:pt x="3359" y="5137"/>
                    <a:pt x="3109" y="5162"/>
                  </a:cubicBezTo>
                  <a:cubicBezTo>
                    <a:pt x="2081" y="5237"/>
                    <a:pt x="1029" y="5287"/>
                    <a:pt x="1" y="5363"/>
                  </a:cubicBezTo>
                  <a:lnTo>
                    <a:pt x="76" y="5663"/>
                  </a:lnTo>
                  <a:cubicBezTo>
                    <a:pt x="1129" y="5613"/>
                    <a:pt x="2181" y="5538"/>
                    <a:pt x="3209" y="5463"/>
                  </a:cubicBezTo>
                  <a:cubicBezTo>
                    <a:pt x="3359" y="5463"/>
                    <a:pt x="3510" y="5438"/>
                    <a:pt x="3660" y="5438"/>
                  </a:cubicBezTo>
                  <a:cubicBezTo>
                    <a:pt x="3735" y="5438"/>
                    <a:pt x="3886" y="5438"/>
                    <a:pt x="3961" y="5388"/>
                  </a:cubicBezTo>
                  <a:cubicBezTo>
                    <a:pt x="4136" y="5313"/>
                    <a:pt x="4262" y="5062"/>
                    <a:pt x="4387" y="4912"/>
                  </a:cubicBezTo>
                  <a:cubicBezTo>
                    <a:pt x="4713" y="4536"/>
                    <a:pt x="5064" y="4185"/>
                    <a:pt x="5440" y="3859"/>
                  </a:cubicBezTo>
                  <a:cubicBezTo>
                    <a:pt x="6918" y="2480"/>
                    <a:pt x="8673" y="1403"/>
                    <a:pt x="10577" y="726"/>
                  </a:cubicBezTo>
                  <a:cubicBezTo>
                    <a:pt x="11165" y="513"/>
                    <a:pt x="11802" y="312"/>
                    <a:pt x="12427" y="312"/>
                  </a:cubicBezTo>
                  <a:cubicBezTo>
                    <a:pt x="12683" y="312"/>
                    <a:pt x="12937" y="345"/>
                    <a:pt x="13184" y="425"/>
                  </a:cubicBezTo>
                  <a:cubicBezTo>
                    <a:pt x="13861" y="626"/>
                    <a:pt x="14462" y="1328"/>
                    <a:pt x="14337" y="2054"/>
                  </a:cubicBezTo>
                  <a:cubicBezTo>
                    <a:pt x="14362" y="2054"/>
                    <a:pt x="14412" y="2029"/>
                    <a:pt x="14437" y="2029"/>
                  </a:cubicBezTo>
                  <a:cubicBezTo>
                    <a:pt x="14452" y="2025"/>
                    <a:pt x="14467" y="2024"/>
                    <a:pt x="14481" y="2024"/>
                  </a:cubicBezTo>
                  <a:cubicBezTo>
                    <a:pt x="14648" y="2024"/>
                    <a:pt x="14698" y="2284"/>
                    <a:pt x="14512" y="2330"/>
                  </a:cubicBezTo>
                  <a:cubicBezTo>
                    <a:pt x="17119" y="1678"/>
                    <a:pt x="19750" y="1152"/>
                    <a:pt x="22407" y="826"/>
                  </a:cubicBezTo>
                  <a:cubicBezTo>
                    <a:pt x="23585" y="676"/>
                    <a:pt x="24763" y="551"/>
                    <a:pt x="25941" y="475"/>
                  </a:cubicBezTo>
                  <a:cubicBezTo>
                    <a:pt x="26844" y="417"/>
                    <a:pt x="27747" y="327"/>
                    <a:pt x="28649" y="327"/>
                  </a:cubicBezTo>
                  <a:cubicBezTo>
                    <a:pt x="28900" y="327"/>
                    <a:pt x="29150" y="334"/>
                    <a:pt x="29400" y="350"/>
                  </a:cubicBezTo>
                  <a:cubicBezTo>
                    <a:pt x="30427" y="400"/>
                    <a:pt x="31730" y="826"/>
                    <a:pt x="31956" y="2004"/>
                  </a:cubicBezTo>
                  <a:cubicBezTo>
                    <a:pt x="32157" y="3032"/>
                    <a:pt x="31304" y="3909"/>
                    <a:pt x="30452" y="4285"/>
                  </a:cubicBezTo>
                  <a:cubicBezTo>
                    <a:pt x="29700" y="4636"/>
                    <a:pt x="28823" y="4761"/>
                    <a:pt x="27996" y="4886"/>
                  </a:cubicBezTo>
                  <a:cubicBezTo>
                    <a:pt x="27344" y="4962"/>
                    <a:pt x="26693" y="5037"/>
                    <a:pt x="26041" y="5137"/>
                  </a:cubicBezTo>
                  <a:cubicBezTo>
                    <a:pt x="25264" y="5237"/>
                    <a:pt x="24487" y="5338"/>
                    <a:pt x="23710" y="5463"/>
                  </a:cubicBezTo>
                  <a:cubicBezTo>
                    <a:pt x="23134" y="5538"/>
                    <a:pt x="22532" y="5638"/>
                    <a:pt x="21981" y="5789"/>
                  </a:cubicBezTo>
                  <a:cubicBezTo>
                    <a:pt x="21956" y="5814"/>
                    <a:pt x="21956" y="5814"/>
                    <a:pt x="21931" y="5839"/>
                  </a:cubicBezTo>
                  <a:cubicBezTo>
                    <a:pt x="22031" y="5864"/>
                    <a:pt x="22081" y="6039"/>
                    <a:pt x="21981" y="6089"/>
                  </a:cubicBezTo>
                  <a:cubicBezTo>
                    <a:pt x="22683" y="6265"/>
                    <a:pt x="23284" y="6841"/>
                    <a:pt x="23460" y="7543"/>
                  </a:cubicBezTo>
                  <a:cubicBezTo>
                    <a:pt x="23635" y="8220"/>
                    <a:pt x="23435" y="8922"/>
                    <a:pt x="22959" y="9423"/>
                  </a:cubicBezTo>
                  <a:cubicBezTo>
                    <a:pt x="23009" y="9423"/>
                    <a:pt x="23034" y="9423"/>
                    <a:pt x="23084" y="9398"/>
                  </a:cubicBezTo>
                  <a:cubicBezTo>
                    <a:pt x="23092" y="9397"/>
                    <a:pt x="23100" y="9396"/>
                    <a:pt x="23107" y="9396"/>
                  </a:cubicBezTo>
                  <a:cubicBezTo>
                    <a:pt x="23290" y="9396"/>
                    <a:pt x="23352" y="9674"/>
                    <a:pt x="23159" y="9699"/>
                  </a:cubicBezTo>
                  <a:cubicBezTo>
                    <a:pt x="23134" y="9724"/>
                    <a:pt x="23084" y="9724"/>
                    <a:pt x="23034" y="9724"/>
                  </a:cubicBezTo>
                  <a:cubicBezTo>
                    <a:pt x="23811" y="9949"/>
                    <a:pt x="24412" y="10676"/>
                    <a:pt x="24462" y="11478"/>
                  </a:cubicBezTo>
                  <a:cubicBezTo>
                    <a:pt x="24487" y="12280"/>
                    <a:pt x="23986" y="13057"/>
                    <a:pt x="23234" y="13358"/>
                  </a:cubicBezTo>
                  <a:cubicBezTo>
                    <a:pt x="23209" y="13358"/>
                    <a:pt x="23184" y="13383"/>
                    <a:pt x="23184" y="13408"/>
                  </a:cubicBezTo>
                  <a:cubicBezTo>
                    <a:pt x="23234" y="13383"/>
                    <a:pt x="23309" y="13358"/>
                    <a:pt x="23360" y="13333"/>
                  </a:cubicBezTo>
                  <a:cubicBezTo>
                    <a:pt x="23375" y="13329"/>
                    <a:pt x="23389" y="13327"/>
                    <a:pt x="23403" y="13327"/>
                  </a:cubicBezTo>
                  <a:cubicBezTo>
                    <a:pt x="23570" y="13327"/>
                    <a:pt x="23622" y="13587"/>
                    <a:pt x="23460" y="13633"/>
                  </a:cubicBezTo>
                  <a:cubicBezTo>
                    <a:pt x="23410" y="13658"/>
                    <a:pt x="23385" y="13658"/>
                    <a:pt x="23334" y="13684"/>
                  </a:cubicBezTo>
                  <a:cubicBezTo>
                    <a:pt x="23585" y="13759"/>
                    <a:pt x="23786" y="13909"/>
                    <a:pt x="23936" y="14110"/>
                  </a:cubicBezTo>
                  <a:cubicBezTo>
                    <a:pt x="24287" y="14636"/>
                    <a:pt x="24312" y="15338"/>
                    <a:pt x="24011" y="15889"/>
                  </a:cubicBezTo>
                  <a:cubicBezTo>
                    <a:pt x="23635" y="16616"/>
                    <a:pt x="22883" y="17092"/>
                    <a:pt x="22156" y="17443"/>
                  </a:cubicBezTo>
                  <a:cubicBezTo>
                    <a:pt x="20778" y="18120"/>
                    <a:pt x="19299" y="18596"/>
                    <a:pt x="17796" y="18947"/>
                  </a:cubicBezTo>
                  <a:cubicBezTo>
                    <a:pt x="16292" y="19298"/>
                    <a:pt x="14763" y="19498"/>
                    <a:pt x="13209" y="19598"/>
                  </a:cubicBezTo>
                  <a:cubicBezTo>
                    <a:pt x="12779" y="19627"/>
                    <a:pt x="12348" y="19643"/>
                    <a:pt x="11916" y="19643"/>
                  </a:cubicBezTo>
                  <a:cubicBezTo>
                    <a:pt x="10836" y="19643"/>
                    <a:pt x="9754" y="19541"/>
                    <a:pt x="8698" y="19273"/>
                  </a:cubicBezTo>
                  <a:cubicBezTo>
                    <a:pt x="8071" y="19097"/>
                    <a:pt x="7420" y="18872"/>
                    <a:pt x="6868" y="18521"/>
                  </a:cubicBezTo>
                  <a:cubicBezTo>
                    <a:pt x="6367" y="18245"/>
                    <a:pt x="5966" y="17844"/>
                    <a:pt x="5540" y="17443"/>
                  </a:cubicBezTo>
                  <a:cubicBezTo>
                    <a:pt x="5415" y="17318"/>
                    <a:pt x="5289" y="17192"/>
                    <a:pt x="5164" y="17067"/>
                  </a:cubicBezTo>
                  <a:cubicBezTo>
                    <a:pt x="5064" y="16967"/>
                    <a:pt x="4938" y="16791"/>
                    <a:pt x="4813" y="16766"/>
                  </a:cubicBezTo>
                  <a:cubicBezTo>
                    <a:pt x="4784" y="16756"/>
                    <a:pt x="4752" y="16752"/>
                    <a:pt x="4720" y="16752"/>
                  </a:cubicBezTo>
                  <a:cubicBezTo>
                    <a:pt x="4586" y="16752"/>
                    <a:pt x="4433" y="16821"/>
                    <a:pt x="4312" y="16841"/>
                  </a:cubicBezTo>
                  <a:cubicBezTo>
                    <a:pt x="4111" y="16892"/>
                    <a:pt x="3936" y="16942"/>
                    <a:pt x="3735" y="16967"/>
                  </a:cubicBezTo>
                  <a:cubicBezTo>
                    <a:pt x="3535" y="17017"/>
                    <a:pt x="3309" y="17042"/>
                    <a:pt x="3109" y="17092"/>
                  </a:cubicBezTo>
                  <a:lnTo>
                    <a:pt x="3184" y="17393"/>
                  </a:lnTo>
                  <a:cubicBezTo>
                    <a:pt x="3685" y="17293"/>
                    <a:pt x="4212" y="17192"/>
                    <a:pt x="4713" y="17067"/>
                  </a:cubicBezTo>
                  <a:cubicBezTo>
                    <a:pt x="5289" y="17618"/>
                    <a:pt x="5816" y="18195"/>
                    <a:pt x="6467" y="18646"/>
                  </a:cubicBezTo>
                  <a:cubicBezTo>
                    <a:pt x="7144" y="19122"/>
                    <a:pt x="7946" y="19398"/>
                    <a:pt x="8748" y="19598"/>
                  </a:cubicBezTo>
                  <a:cubicBezTo>
                    <a:pt x="9762" y="19856"/>
                    <a:pt x="10813" y="19948"/>
                    <a:pt x="11861" y="19948"/>
                  </a:cubicBezTo>
                  <a:cubicBezTo>
                    <a:pt x="12549" y="19948"/>
                    <a:pt x="13236" y="19909"/>
                    <a:pt x="13911" y="19849"/>
                  </a:cubicBezTo>
                  <a:cubicBezTo>
                    <a:pt x="15690" y="19699"/>
                    <a:pt x="17445" y="19423"/>
                    <a:pt x="19149" y="18922"/>
                  </a:cubicBezTo>
                  <a:cubicBezTo>
                    <a:pt x="19976" y="18671"/>
                    <a:pt x="20778" y="18395"/>
                    <a:pt x="21580" y="18044"/>
                  </a:cubicBezTo>
                  <a:cubicBezTo>
                    <a:pt x="22382" y="17694"/>
                    <a:pt x="23259" y="17293"/>
                    <a:pt x="23861" y="16616"/>
                  </a:cubicBezTo>
                  <a:cubicBezTo>
                    <a:pt x="24362" y="16064"/>
                    <a:pt x="24638" y="15388"/>
                    <a:pt x="24487" y="14661"/>
                  </a:cubicBezTo>
                  <a:cubicBezTo>
                    <a:pt x="24387" y="14160"/>
                    <a:pt x="24111" y="13709"/>
                    <a:pt x="23660" y="13483"/>
                  </a:cubicBezTo>
                  <a:cubicBezTo>
                    <a:pt x="24337" y="13057"/>
                    <a:pt x="24788" y="12305"/>
                    <a:pt x="24763" y="11478"/>
                  </a:cubicBezTo>
                  <a:cubicBezTo>
                    <a:pt x="24738" y="10601"/>
                    <a:pt x="24136" y="9824"/>
                    <a:pt x="23309" y="9498"/>
                  </a:cubicBezTo>
                  <a:cubicBezTo>
                    <a:pt x="23761" y="8922"/>
                    <a:pt x="23961" y="8170"/>
                    <a:pt x="23761" y="7468"/>
                  </a:cubicBezTo>
                  <a:cubicBezTo>
                    <a:pt x="23610" y="6816"/>
                    <a:pt x="23134" y="6265"/>
                    <a:pt x="22532" y="5989"/>
                  </a:cubicBezTo>
                  <a:cubicBezTo>
                    <a:pt x="23084" y="5864"/>
                    <a:pt x="23660" y="5789"/>
                    <a:pt x="24212" y="5688"/>
                  </a:cubicBezTo>
                  <a:cubicBezTo>
                    <a:pt x="25139" y="5563"/>
                    <a:pt x="26066" y="5438"/>
                    <a:pt x="26994" y="5313"/>
                  </a:cubicBezTo>
                  <a:cubicBezTo>
                    <a:pt x="27545" y="5237"/>
                    <a:pt x="28096" y="5187"/>
                    <a:pt x="28648" y="5087"/>
                  </a:cubicBezTo>
                  <a:cubicBezTo>
                    <a:pt x="29725" y="4912"/>
                    <a:pt x="30903" y="4661"/>
                    <a:pt x="31655" y="3809"/>
                  </a:cubicBezTo>
                  <a:cubicBezTo>
                    <a:pt x="32282" y="3107"/>
                    <a:pt x="32532" y="2105"/>
                    <a:pt x="31981" y="1277"/>
                  </a:cubicBezTo>
                  <a:cubicBezTo>
                    <a:pt x="31355" y="325"/>
                    <a:pt x="30202" y="49"/>
                    <a:pt x="29149" y="24"/>
                  </a:cubicBezTo>
                  <a:cubicBezTo>
                    <a:pt x="29019" y="22"/>
                    <a:pt x="28890" y="20"/>
                    <a:pt x="28761" y="20"/>
                  </a:cubicBezTo>
                  <a:cubicBezTo>
                    <a:pt x="27667" y="20"/>
                    <a:pt x="26591" y="110"/>
                    <a:pt x="25515" y="200"/>
                  </a:cubicBezTo>
                  <a:cubicBezTo>
                    <a:pt x="24237" y="300"/>
                    <a:pt x="22984" y="425"/>
                    <a:pt x="21730" y="601"/>
                  </a:cubicBezTo>
                  <a:cubicBezTo>
                    <a:pt x="19349" y="927"/>
                    <a:pt x="16994" y="1378"/>
                    <a:pt x="14663" y="1979"/>
                  </a:cubicBezTo>
                  <a:cubicBezTo>
                    <a:pt x="14713" y="1252"/>
                    <a:pt x="14212" y="551"/>
                    <a:pt x="13560" y="225"/>
                  </a:cubicBezTo>
                  <a:cubicBezTo>
                    <a:pt x="13219" y="64"/>
                    <a:pt x="12850" y="0"/>
                    <a:pt x="124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8" name="Google Shape;2938;p27"/>
            <p:cNvSpPr/>
            <p:nvPr/>
          </p:nvSpPr>
          <p:spPr>
            <a:xfrm>
              <a:off x="1750540" y="3303859"/>
              <a:ext cx="84189" cy="24049"/>
            </a:xfrm>
            <a:custGeom>
              <a:avLst/>
              <a:gdLst/>
              <a:ahLst/>
              <a:cxnLst/>
              <a:rect l="l" t="t" r="r" b="b"/>
              <a:pathLst>
                <a:path w="4607" h="1316" extrusionOk="0">
                  <a:moveTo>
                    <a:pt x="4390" y="1"/>
                  </a:moveTo>
                  <a:cubicBezTo>
                    <a:pt x="4376" y="1"/>
                    <a:pt x="4361" y="2"/>
                    <a:pt x="4346" y="6"/>
                  </a:cubicBezTo>
                  <a:cubicBezTo>
                    <a:pt x="4321" y="6"/>
                    <a:pt x="4271" y="31"/>
                    <a:pt x="4246" y="31"/>
                  </a:cubicBezTo>
                  <a:cubicBezTo>
                    <a:pt x="2893" y="382"/>
                    <a:pt x="1539" y="658"/>
                    <a:pt x="186" y="1009"/>
                  </a:cubicBezTo>
                  <a:cubicBezTo>
                    <a:pt x="1" y="1055"/>
                    <a:pt x="72" y="1315"/>
                    <a:pt x="222" y="1315"/>
                  </a:cubicBezTo>
                  <a:cubicBezTo>
                    <a:pt x="235" y="1315"/>
                    <a:pt x="248" y="1313"/>
                    <a:pt x="261" y="1310"/>
                  </a:cubicBezTo>
                  <a:cubicBezTo>
                    <a:pt x="1664" y="959"/>
                    <a:pt x="3043" y="658"/>
                    <a:pt x="4421" y="307"/>
                  </a:cubicBezTo>
                  <a:cubicBezTo>
                    <a:pt x="4607" y="261"/>
                    <a:pt x="4557" y="1"/>
                    <a:pt x="43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9" name="Google Shape;2939;p27"/>
            <p:cNvSpPr/>
            <p:nvPr/>
          </p:nvSpPr>
          <p:spPr>
            <a:xfrm>
              <a:off x="1925954" y="3373119"/>
              <a:ext cx="43712" cy="12956"/>
            </a:xfrm>
            <a:custGeom>
              <a:avLst/>
              <a:gdLst/>
              <a:ahLst/>
              <a:cxnLst/>
              <a:rect l="l" t="t" r="r" b="b"/>
              <a:pathLst>
                <a:path w="2392" h="709" extrusionOk="0">
                  <a:moveTo>
                    <a:pt x="2141" y="1"/>
                  </a:moveTo>
                  <a:cubicBezTo>
                    <a:pt x="1489" y="126"/>
                    <a:pt x="837" y="276"/>
                    <a:pt x="186" y="402"/>
                  </a:cubicBezTo>
                  <a:cubicBezTo>
                    <a:pt x="1" y="448"/>
                    <a:pt x="72" y="708"/>
                    <a:pt x="242" y="708"/>
                  </a:cubicBezTo>
                  <a:cubicBezTo>
                    <a:pt x="256" y="708"/>
                    <a:pt x="271" y="706"/>
                    <a:pt x="286" y="703"/>
                  </a:cubicBezTo>
                  <a:cubicBezTo>
                    <a:pt x="938" y="577"/>
                    <a:pt x="1589" y="427"/>
                    <a:pt x="2241" y="302"/>
                  </a:cubicBezTo>
                  <a:cubicBezTo>
                    <a:pt x="2241" y="302"/>
                    <a:pt x="2266" y="302"/>
                    <a:pt x="2291" y="276"/>
                  </a:cubicBezTo>
                  <a:cubicBezTo>
                    <a:pt x="2391" y="226"/>
                    <a:pt x="2341" y="51"/>
                    <a:pt x="2241" y="26"/>
                  </a:cubicBezTo>
                  <a:cubicBezTo>
                    <a:pt x="2216" y="1"/>
                    <a:pt x="2191" y="1"/>
                    <a:pt x="21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0" name="Google Shape;2940;p27"/>
            <p:cNvSpPr/>
            <p:nvPr/>
          </p:nvSpPr>
          <p:spPr>
            <a:xfrm>
              <a:off x="1939239" y="3438595"/>
              <a:ext cx="53635" cy="14802"/>
            </a:xfrm>
            <a:custGeom>
              <a:avLst/>
              <a:gdLst/>
              <a:ahLst/>
              <a:cxnLst/>
              <a:rect l="l" t="t" r="r" b="b"/>
              <a:pathLst>
                <a:path w="2935" h="810" extrusionOk="0">
                  <a:moveTo>
                    <a:pt x="2690" y="0"/>
                  </a:moveTo>
                  <a:cubicBezTo>
                    <a:pt x="2683" y="0"/>
                    <a:pt x="2675" y="1"/>
                    <a:pt x="2667" y="2"/>
                  </a:cubicBezTo>
                  <a:cubicBezTo>
                    <a:pt x="2617" y="27"/>
                    <a:pt x="2592" y="27"/>
                    <a:pt x="2542" y="27"/>
                  </a:cubicBezTo>
                  <a:cubicBezTo>
                    <a:pt x="1765" y="202"/>
                    <a:pt x="963" y="353"/>
                    <a:pt x="186" y="503"/>
                  </a:cubicBezTo>
                  <a:cubicBezTo>
                    <a:pt x="0" y="549"/>
                    <a:pt x="50" y="809"/>
                    <a:pt x="217" y="809"/>
                  </a:cubicBezTo>
                  <a:cubicBezTo>
                    <a:pt x="231" y="809"/>
                    <a:pt x="245" y="808"/>
                    <a:pt x="261" y="804"/>
                  </a:cubicBezTo>
                  <a:lnTo>
                    <a:pt x="2617" y="328"/>
                  </a:lnTo>
                  <a:cubicBezTo>
                    <a:pt x="2667" y="328"/>
                    <a:pt x="2717" y="328"/>
                    <a:pt x="2742" y="303"/>
                  </a:cubicBezTo>
                  <a:cubicBezTo>
                    <a:pt x="2935" y="278"/>
                    <a:pt x="2873" y="0"/>
                    <a:pt x="26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1" name="Google Shape;2941;p27"/>
            <p:cNvSpPr/>
            <p:nvPr/>
          </p:nvSpPr>
          <p:spPr>
            <a:xfrm>
              <a:off x="1940573" y="3510431"/>
              <a:ext cx="57235" cy="22660"/>
            </a:xfrm>
            <a:custGeom>
              <a:avLst/>
              <a:gdLst/>
              <a:ahLst/>
              <a:cxnLst/>
              <a:rect l="l" t="t" r="r" b="b"/>
              <a:pathLst>
                <a:path w="3132" h="1240" extrusionOk="0">
                  <a:moveTo>
                    <a:pt x="2913" y="0"/>
                  </a:moveTo>
                  <a:cubicBezTo>
                    <a:pt x="2899" y="0"/>
                    <a:pt x="2885" y="2"/>
                    <a:pt x="2870" y="6"/>
                  </a:cubicBezTo>
                  <a:cubicBezTo>
                    <a:pt x="2819" y="31"/>
                    <a:pt x="2744" y="56"/>
                    <a:pt x="2694" y="81"/>
                  </a:cubicBezTo>
                  <a:cubicBezTo>
                    <a:pt x="1842" y="357"/>
                    <a:pt x="1015" y="632"/>
                    <a:pt x="163" y="933"/>
                  </a:cubicBezTo>
                  <a:cubicBezTo>
                    <a:pt x="1" y="979"/>
                    <a:pt x="52" y="1239"/>
                    <a:pt x="200" y="1239"/>
                  </a:cubicBezTo>
                  <a:cubicBezTo>
                    <a:pt x="212" y="1239"/>
                    <a:pt x="225" y="1238"/>
                    <a:pt x="238" y="1234"/>
                  </a:cubicBezTo>
                  <a:cubicBezTo>
                    <a:pt x="1115" y="933"/>
                    <a:pt x="1992" y="632"/>
                    <a:pt x="2844" y="357"/>
                  </a:cubicBezTo>
                  <a:cubicBezTo>
                    <a:pt x="2895" y="331"/>
                    <a:pt x="2920" y="331"/>
                    <a:pt x="2970" y="306"/>
                  </a:cubicBezTo>
                  <a:cubicBezTo>
                    <a:pt x="3132" y="260"/>
                    <a:pt x="3080" y="0"/>
                    <a:pt x="29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2" name="Google Shape;2942;p27"/>
            <p:cNvSpPr/>
            <p:nvPr/>
          </p:nvSpPr>
          <p:spPr>
            <a:xfrm>
              <a:off x="1691185" y="3421216"/>
              <a:ext cx="9174" cy="14108"/>
            </a:xfrm>
            <a:custGeom>
              <a:avLst/>
              <a:gdLst/>
              <a:ahLst/>
              <a:cxnLst/>
              <a:rect l="l" t="t" r="r" b="b"/>
              <a:pathLst>
                <a:path w="502" h="772" extrusionOk="0">
                  <a:moveTo>
                    <a:pt x="376" y="0"/>
                  </a:moveTo>
                  <a:cubicBezTo>
                    <a:pt x="351" y="0"/>
                    <a:pt x="301" y="0"/>
                    <a:pt x="276" y="25"/>
                  </a:cubicBezTo>
                  <a:cubicBezTo>
                    <a:pt x="226" y="51"/>
                    <a:pt x="201" y="76"/>
                    <a:pt x="201" y="126"/>
                  </a:cubicBezTo>
                  <a:cubicBezTo>
                    <a:pt x="125" y="276"/>
                    <a:pt x="75" y="426"/>
                    <a:pt x="25" y="577"/>
                  </a:cubicBezTo>
                  <a:cubicBezTo>
                    <a:pt x="0" y="602"/>
                    <a:pt x="25" y="652"/>
                    <a:pt x="25" y="702"/>
                  </a:cubicBezTo>
                  <a:cubicBezTo>
                    <a:pt x="50" y="727"/>
                    <a:pt x="100" y="752"/>
                    <a:pt x="125" y="752"/>
                  </a:cubicBezTo>
                  <a:cubicBezTo>
                    <a:pt x="151" y="765"/>
                    <a:pt x="176" y="771"/>
                    <a:pt x="197" y="771"/>
                  </a:cubicBezTo>
                  <a:cubicBezTo>
                    <a:pt x="219" y="771"/>
                    <a:pt x="238" y="765"/>
                    <a:pt x="251" y="752"/>
                  </a:cubicBezTo>
                  <a:cubicBezTo>
                    <a:pt x="301" y="727"/>
                    <a:pt x="301" y="702"/>
                    <a:pt x="326" y="652"/>
                  </a:cubicBezTo>
                  <a:cubicBezTo>
                    <a:pt x="376" y="502"/>
                    <a:pt x="426" y="351"/>
                    <a:pt x="501" y="201"/>
                  </a:cubicBezTo>
                  <a:cubicBezTo>
                    <a:pt x="501" y="151"/>
                    <a:pt x="501" y="126"/>
                    <a:pt x="476" y="76"/>
                  </a:cubicBezTo>
                  <a:cubicBezTo>
                    <a:pt x="451" y="51"/>
                    <a:pt x="426" y="25"/>
                    <a:pt x="3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3" name="Google Shape;2943;p27"/>
            <p:cNvSpPr/>
            <p:nvPr/>
          </p:nvSpPr>
          <p:spPr>
            <a:xfrm>
              <a:off x="1698056" y="3424999"/>
              <a:ext cx="8717" cy="12262"/>
            </a:xfrm>
            <a:custGeom>
              <a:avLst/>
              <a:gdLst/>
              <a:ahLst/>
              <a:cxnLst/>
              <a:rect l="l" t="t" r="r" b="b"/>
              <a:pathLst>
                <a:path w="477" h="671" extrusionOk="0">
                  <a:moveTo>
                    <a:pt x="329" y="0"/>
                  </a:moveTo>
                  <a:cubicBezTo>
                    <a:pt x="307" y="0"/>
                    <a:pt x="288" y="6"/>
                    <a:pt x="276" y="19"/>
                  </a:cubicBezTo>
                  <a:cubicBezTo>
                    <a:pt x="251" y="19"/>
                    <a:pt x="201" y="44"/>
                    <a:pt x="176" y="94"/>
                  </a:cubicBezTo>
                  <a:cubicBezTo>
                    <a:pt x="125" y="194"/>
                    <a:pt x="75" y="320"/>
                    <a:pt x="25" y="445"/>
                  </a:cubicBezTo>
                  <a:cubicBezTo>
                    <a:pt x="0" y="470"/>
                    <a:pt x="0" y="520"/>
                    <a:pt x="25" y="545"/>
                  </a:cubicBezTo>
                  <a:cubicBezTo>
                    <a:pt x="25" y="595"/>
                    <a:pt x="50" y="620"/>
                    <a:pt x="100" y="646"/>
                  </a:cubicBezTo>
                  <a:cubicBezTo>
                    <a:pt x="125" y="671"/>
                    <a:pt x="176" y="671"/>
                    <a:pt x="201" y="671"/>
                  </a:cubicBezTo>
                  <a:cubicBezTo>
                    <a:pt x="251" y="646"/>
                    <a:pt x="276" y="620"/>
                    <a:pt x="301" y="595"/>
                  </a:cubicBezTo>
                  <a:cubicBezTo>
                    <a:pt x="351" y="470"/>
                    <a:pt x="401" y="345"/>
                    <a:pt x="451" y="245"/>
                  </a:cubicBezTo>
                  <a:cubicBezTo>
                    <a:pt x="476" y="194"/>
                    <a:pt x="476" y="169"/>
                    <a:pt x="476" y="119"/>
                  </a:cubicBezTo>
                  <a:cubicBezTo>
                    <a:pt x="451" y="69"/>
                    <a:pt x="426" y="44"/>
                    <a:pt x="401" y="19"/>
                  </a:cubicBezTo>
                  <a:cubicBezTo>
                    <a:pt x="376" y="6"/>
                    <a:pt x="351" y="0"/>
                    <a:pt x="3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4" name="Google Shape;2944;p27"/>
            <p:cNvSpPr/>
            <p:nvPr/>
          </p:nvSpPr>
          <p:spPr>
            <a:xfrm>
              <a:off x="1769033" y="3300296"/>
              <a:ext cx="26589" cy="11951"/>
            </a:xfrm>
            <a:custGeom>
              <a:avLst/>
              <a:gdLst/>
              <a:ahLst/>
              <a:cxnLst/>
              <a:rect l="l" t="t" r="r" b="b"/>
              <a:pathLst>
                <a:path w="1455" h="654" extrusionOk="0">
                  <a:moveTo>
                    <a:pt x="1229" y="1"/>
                  </a:moveTo>
                  <a:cubicBezTo>
                    <a:pt x="828" y="76"/>
                    <a:pt x="452" y="201"/>
                    <a:pt x="101" y="377"/>
                  </a:cubicBezTo>
                  <a:cubicBezTo>
                    <a:pt x="26" y="402"/>
                    <a:pt x="1" y="502"/>
                    <a:pt x="26" y="577"/>
                  </a:cubicBezTo>
                  <a:cubicBezTo>
                    <a:pt x="58" y="626"/>
                    <a:pt x="112" y="653"/>
                    <a:pt x="165" y="653"/>
                  </a:cubicBezTo>
                  <a:cubicBezTo>
                    <a:pt x="195" y="653"/>
                    <a:pt x="225" y="645"/>
                    <a:pt x="251" y="627"/>
                  </a:cubicBezTo>
                  <a:cubicBezTo>
                    <a:pt x="577" y="477"/>
                    <a:pt x="953" y="377"/>
                    <a:pt x="1304" y="302"/>
                  </a:cubicBezTo>
                  <a:cubicBezTo>
                    <a:pt x="1404" y="302"/>
                    <a:pt x="1454" y="201"/>
                    <a:pt x="1429" y="126"/>
                  </a:cubicBezTo>
                  <a:cubicBezTo>
                    <a:pt x="1404" y="26"/>
                    <a:pt x="1304" y="1"/>
                    <a:pt x="12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5" name="Google Shape;2945;p27"/>
            <p:cNvSpPr/>
            <p:nvPr/>
          </p:nvSpPr>
          <p:spPr>
            <a:xfrm>
              <a:off x="1976336" y="3339658"/>
              <a:ext cx="93930" cy="22130"/>
            </a:xfrm>
            <a:custGeom>
              <a:avLst/>
              <a:gdLst/>
              <a:ahLst/>
              <a:cxnLst/>
              <a:rect l="l" t="t" r="r" b="b"/>
              <a:pathLst>
                <a:path w="5140" h="1211" extrusionOk="0">
                  <a:moveTo>
                    <a:pt x="4895" y="1"/>
                  </a:moveTo>
                  <a:cubicBezTo>
                    <a:pt x="4887" y="1"/>
                    <a:pt x="4880" y="1"/>
                    <a:pt x="4872" y="2"/>
                  </a:cubicBezTo>
                  <a:cubicBezTo>
                    <a:pt x="3293" y="303"/>
                    <a:pt x="1740" y="604"/>
                    <a:pt x="186" y="904"/>
                  </a:cubicBezTo>
                  <a:cubicBezTo>
                    <a:pt x="1" y="951"/>
                    <a:pt x="50" y="1211"/>
                    <a:pt x="217" y="1211"/>
                  </a:cubicBezTo>
                  <a:cubicBezTo>
                    <a:pt x="231" y="1211"/>
                    <a:pt x="246" y="1209"/>
                    <a:pt x="261" y="1205"/>
                  </a:cubicBezTo>
                  <a:cubicBezTo>
                    <a:pt x="1815" y="904"/>
                    <a:pt x="3394" y="604"/>
                    <a:pt x="4948" y="303"/>
                  </a:cubicBezTo>
                  <a:cubicBezTo>
                    <a:pt x="5139" y="255"/>
                    <a:pt x="5056" y="1"/>
                    <a:pt x="48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6" name="Google Shape;2946;p27"/>
            <p:cNvSpPr/>
            <p:nvPr/>
          </p:nvSpPr>
          <p:spPr>
            <a:xfrm>
              <a:off x="2080097" y="3333939"/>
              <a:ext cx="8041" cy="5756"/>
            </a:xfrm>
            <a:custGeom>
              <a:avLst/>
              <a:gdLst/>
              <a:ahLst/>
              <a:cxnLst/>
              <a:rect l="l" t="t" r="r" b="b"/>
              <a:pathLst>
                <a:path w="440" h="315" extrusionOk="0">
                  <a:moveTo>
                    <a:pt x="202" y="0"/>
                  </a:moveTo>
                  <a:cubicBezTo>
                    <a:pt x="167" y="0"/>
                    <a:pt x="130" y="12"/>
                    <a:pt x="97" y="40"/>
                  </a:cubicBezTo>
                  <a:cubicBezTo>
                    <a:pt x="1" y="155"/>
                    <a:pt x="111" y="315"/>
                    <a:pt x="224" y="315"/>
                  </a:cubicBezTo>
                  <a:cubicBezTo>
                    <a:pt x="259" y="315"/>
                    <a:pt x="293" y="300"/>
                    <a:pt x="322" y="265"/>
                  </a:cubicBezTo>
                  <a:cubicBezTo>
                    <a:pt x="440" y="148"/>
                    <a:pt x="328" y="0"/>
                    <a:pt x="2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7" name="Google Shape;2947;p27"/>
            <p:cNvSpPr/>
            <p:nvPr/>
          </p:nvSpPr>
          <p:spPr>
            <a:xfrm>
              <a:off x="1971018" y="3392818"/>
              <a:ext cx="7803" cy="17872"/>
            </a:xfrm>
            <a:custGeom>
              <a:avLst/>
              <a:gdLst/>
              <a:ahLst/>
              <a:cxnLst/>
              <a:rect l="l" t="t" r="r" b="b"/>
              <a:pathLst>
                <a:path w="427" h="978" extrusionOk="0">
                  <a:moveTo>
                    <a:pt x="0" y="1"/>
                  </a:moveTo>
                  <a:lnTo>
                    <a:pt x="376" y="978"/>
                  </a:lnTo>
                  <a:cubicBezTo>
                    <a:pt x="427" y="803"/>
                    <a:pt x="427" y="602"/>
                    <a:pt x="351" y="427"/>
                  </a:cubicBezTo>
                  <a:cubicBezTo>
                    <a:pt x="326" y="326"/>
                    <a:pt x="251" y="201"/>
                    <a:pt x="176" y="126"/>
                  </a:cubicBezTo>
                  <a:cubicBezTo>
                    <a:pt x="126" y="76"/>
                    <a:pt x="76" y="26"/>
                    <a:pt x="0" y="1"/>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8" name="Google Shape;2948;p27"/>
            <p:cNvSpPr/>
            <p:nvPr/>
          </p:nvSpPr>
          <p:spPr>
            <a:xfrm>
              <a:off x="1966431" y="3385856"/>
              <a:ext cx="21545" cy="31761"/>
            </a:xfrm>
            <a:custGeom>
              <a:avLst/>
              <a:gdLst/>
              <a:ahLst/>
              <a:cxnLst/>
              <a:rect l="l" t="t" r="r" b="b"/>
              <a:pathLst>
                <a:path w="1179" h="1738" extrusionOk="0">
                  <a:moveTo>
                    <a:pt x="188" y="1"/>
                  </a:moveTo>
                  <a:cubicBezTo>
                    <a:pt x="107" y="1"/>
                    <a:pt x="48" y="66"/>
                    <a:pt x="26" y="131"/>
                  </a:cubicBezTo>
                  <a:cubicBezTo>
                    <a:pt x="1" y="206"/>
                    <a:pt x="51" y="281"/>
                    <a:pt x="126" y="306"/>
                  </a:cubicBezTo>
                  <a:cubicBezTo>
                    <a:pt x="176" y="331"/>
                    <a:pt x="226" y="356"/>
                    <a:pt x="251" y="382"/>
                  </a:cubicBezTo>
                  <a:cubicBezTo>
                    <a:pt x="327" y="407"/>
                    <a:pt x="377" y="457"/>
                    <a:pt x="427" y="507"/>
                  </a:cubicBezTo>
                  <a:cubicBezTo>
                    <a:pt x="502" y="582"/>
                    <a:pt x="577" y="707"/>
                    <a:pt x="602" y="808"/>
                  </a:cubicBezTo>
                  <a:cubicBezTo>
                    <a:pt x="678" y="983"/>
                    <a:pt x="678" y="1184"/>
                    <a:pt x="627" y="1359"/>
                  </a:cubicBezTo>
                  <a:cubicBezTo>
                    <a:pt x="602" y="1409"/>
                    <a:pt x="602" y="1459"/>
                    <a:pt x="577" y="1509"/>
                  </a:cubicBezTo>
                  <a:cubicBezTo>
                    <a:pt x="509" y="1630"/>
                    <a:pt x="616" y="1738"/>
                    <a:pt x="723" y="1738"/>
                  </a:cubicBezTo>
                  <a:cubicBezTo>
                    <a:pt x="772" y="1738"/>
                    <a:pt x="821" y="1715"/>
                    <a:pt x="853" y="1660"/>
                  </a:cubicBezTo>
                  <a:cubicBezTo>
                    <a:pt x="1179" y="1058"/>
                    <a:pt x="853" y="231"/>
                    <a:pt x="226" y="6"/>
                  </a:cubicBezTo>
                  <a:cubicBezTo>
                    <a:pt x="213" y="2"/>
                    <a:pt x="200" y="1"/>
                    <a:pt x="18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9" name="Google Shape;2949;p27"/>
            <p:cNvSpPr/>
            <p:nvPr/>
          </p:nvSpPr>
          <p:spPr>
            <a:xfrm>
              <a:off x="1970598" y="3427631"/>
              <a:ext cx="8041" cy="5775"/>
            </a:xfrm>
            <a:custGeom>
              <a:avLst/>
              <a:gdLst/>
              <a:ahLst/>
              <a:cxnLst/>
              <a:rect l="l" t="t" r="r" b="b"/>
              <a:pathLst>
                <a:path w="440" h="316" extrusionOk="0">
                  <a:moveTo>
                    <a:pt x="210" y="1"/>
                  </a:moveTo>
                  <a:cubicBezTo>
                    <a:pt x="173" y="1"/>
                    <a:pt x="134" y="15"/>
                    <a:pt x="99" y="50"/>
                  </a:cubicBezTo>
                  <a:cubicBezTo>
                    <a:pt x="1" y="168"/>
                    <a:pt x="117" y="315"/>
                    <a:pt x="232" y="315"/>
                  </a:cubicBezTo>
                  <a:cubicBezTo>
                    <a:pt x="264" y="315"/>
                    <a:pt x="297" y="304"/>
                    <a:pt x="324" y="276"/>
                  </a:cubicBezTo>
                  <a:cubicBezTo>
                    <a:pt x="440" y="161"/>
                    <a:pt x="334" y="1"/>
                    <a:pt x="210" y="1"/>
                  </a:cubicBezTo>
                  <a:close/>
                </a:path>
              </a:pathLst>
            </a:custGeom>
            <a:solidFill>
              <a:srgbClr val="2124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0" name="Google Shape;2950;p27"/>
            <p:cNvSpPr/>
            <p:nvPr/>
          </p:nvSpPr>
          <p:spPr>
            <a:xfrm>
              <a:off x="1845986" y="3446636"/>
              <a:ext cx="12847" cy="13304"/>
            </a:xfrm>
            <a:custGeom>
              <a:avLst/>
              <a:gdLst/>
              <a:ahLst/>
              <a:cxnLst/>
              <a:rect l="l" t="t" r="r" b="b"/>
              <a:pathLst>
                <a:path w="703" h="728" extrusionOk="0">
                  <a:moveTo>
                    <a:pt x="539" y="0"/>
                  </a:moveTo>
                  <a:cubicBezTo>
                    <a:pt x="495" y="0"/>
                    <a:pt x="451" y="13"/>
                    <a:pt x="426" y="38"/>
                  </a:cubicBezTo>
                  <a:cubicBezTo>
                    <a:pt x="301" y="188"/>
                    <a:pt x="176" y="314"/>
                    <a:pt x="50" y="464"/>
                  </a:cubicBezTo>
                  <a:cubicBezTo>
                    <a:pt x="0" y="539"/>
                    <a:pt x="0" y="614"/>
                    <a:pt x="50" y="690"/>
                  </a:cubicBezTo>
                  <a:cubicBezTo>
                    <a:pt x="76" y="715"/>
                    <a:pt x="119" y="727"/>
                    <a:pt x="163" y="727"/>
                  </a:cubicBezTo>
                  <a:cubicBezTo>
                    <a:pt x="207" y="727"/>
                    <a:pt x="251" y="715"/>
                    <a:pt x="276" y="690"/>
                  </a:cubicBezTo>
                  <a:cubicBezTo>
                    <a:pt x="401" y="539"/>
                    <a:pt x="527" y="414"/>
                    <a:pt x="652" y="264"/>
                  </a:cubicBezTo>
                  <a:cubicBezTo>
                    <a:pt x="702" y="188"/>
                    <a:pt x="702" y="113"/>
                    <a:pt x="652" y="38"/>
                  </a:cubicBezTo>
                  <a:cubicBezTo>
                    <a:pt x="627" y="13"/>
                    <a:pt x="583" y="0"/>
                    <a:pt x="5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1" name="Google Shape;2951;p27"/>
            <p:cNvSpPr/>
            <p:nvPr/>
          </p:nvSpPr>
          <p:spPr>
            <a:xfrm>
              <a:off x="1853771" y="3454073"/>
              <a:ext cx="11933" cy="11823"/>
            </a:xfrm>
            <a:custGeom>
              <a:avLst/>
              <a:gdLst/>
              <a:ahLst/>
              <a:cxnLst/>
              <a:rect l="l" t="t" r="r" b="b"/>
              <a:pathLst>
                <a:path w="653" h="647" extrusionOk="0">
                  <a:moveTo>
                    <a:pt x="473" y="1"/>
                  </a:moveTo>
                  <a:cubicBezTo>
                    <a:pt x="433" y="1"/>
                    <a:pt x="389" y="19"/>
                    <a:pt x="351" y="57"/>
                  </a:cubicBezTo>
                  <a:cubicBezTo>
                    <a:pt x="251" y="157"/>
                    <a:pt x="151" y="258"/>
                    <a:pt x="51" y="383"/>
                  </a:cubicBezTo>
                  <a:cubicBezTo>
                    <a:pt x="0" y="433"/>
                    <a:pt x="0" y="533"/>
                    <a:pt x="51" y="608"/>
                  </a:cubicBezTo>
                  <a:cubicBezTo>
                    <a:pt x="88" y="633"/>
                    <a:pt x="132" y="646"/>
                    <a:pt x="173" y="646"/>
                  </a:cubicBezTo>
                  <a:cubicBezTo>
                    <a:pt x="213" y="646"/>
                    <a:pt x="251" y="633"/>
                    <a:pt x="276" y="608"/>
                  </a:cubicBezTo>
                  <a:lnTo>
                    <a:pt x="577" y="258"/>
                  </a:lnTo>
                  <a:cubicBezTo>
                    <a:pt x="652" y="207"/>
                    <a:pt x="652" y="107"/>
                    <a:pt x="577" y="57"/>
                  </a:cubicBezTo>
                  <a:cubicBezTo>
                    <a:pt x="552" y="19"/>
                    <a:pt x="514" y="1"/>
                    <a:pt x="4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2" name="Google Shape;2952;p27"/>
            <p:cNvSpPr/>
            <p:nvPr/>
          </p:nvSpPr>
          <p:spPr>
            <a:xfrm>
              <a:off x="1770879" y="3478122"/>
              <a:ext cx="6871" cy="7693"/>
            </a:xfrm>
            <a:custGeom>
              <a:avLst/>
              <a:gdLst/>
              <a:ahLst/>
              <a:cxnLst/>
              <a:rect l="l" t="t" r="r" b="b"/>
              <a:pathLst>
                <a:path w="376" h="421" extrusionOk="0">
                  <a:moveTo>
                    <a:pt x="216" y="0"/>
                  </a:moveTo>
                  <a:cubicBezTo>
                    <a:pt x="207" y="0"/>
                    <a:pt x="201" y="7"/>
                    <a:pt x="201" y="19"/>
                  </a:cubicBezTo>
                  <a:cubicBezTo>
                    <a:pt x="175" y="19"/>
                    <a:pt x="150" y="19"/>
                    <a:pt x="125" y="44"/>
                  </a:cubicBezTo>
                  <a:cubicBezTo>
                    <a:pt x="125" y="44"/>
                    <a:pt x="100" y="69"/>
                    <a:pt x="100" y="94"/>
                  </a:cubicBezTo>
                  <a:cubicBezTo>
                    <a:pt x="75" y="119"/>
                    <a:pt x="50" y="145"/>
                    <a:pt x="25" y="195"/>
                  </a:cubicBezTo>
                  <a:cubicBezTo>
                    <a:pt x="25" y="220"/>
                    <a:pt x="0" y="245"/>
                    <a:pt x="0" y="270"/>
                  </a:cubicBezTo>
                  <a:cubicBezTo>
                    <a:pt x="0" y="270"/>
                    <a:pt x="25" y="295"/>
                    <a:pt x="25" y="295"/>
                  </a:cubicBezTo>
                  <a:cubicBezTo>
                    <a:pt x="25" y="320"/>
                    <a:pt x="25" y="345"/>
                    <a:pt x="50" y="370"/>
                  </a:cubicBezTo>
                  <a:cubicBezTo>
                    <a:pt x="75" y="370"/>
                    <a:pt x="75" y="395"/>
                    <a:pt x="100" y="395"/>
                  </a:cubicBezTo>
                  <a:cubicBezTo>
                    <a:pt x="100" y="395"/>
                    <a:pt x="125" y="420"/>
                    <a:pt x="150" y="420"/>
                  </a:cubicBezTo>
                  <a:lnTo>
                    <a:pt x="201" y="420"/>
                  </a:lnTo>
                  <a:cubicBezTo>
                    <a:pt x="226" y="395"/>
                    <a:pt x="251" y="395"/>
                    <a:pt x="251" y="370"/>
                  </a:cubicBezTo>
                  <a:cubicBezTo>
                    <a:pt x="276" y="370"/>
                    <a:pt x="301" y="345"/>
                    <a:pt x="301" y="345"/>
                  </a:cubicBezTo>
                  <a:lnTo>
                    <a:pt x="376" y="245"/>
                  </a:lnTo>
                  <a:cubicBezTo>
                    <a:pt x="376" y="220"/>
                    <a:pt x="376" y="195"/>
                    <a:pt x="376" y="170"/>
                  </a:cubicBezTo>
                  <a:cubicBezTo>
                    <a:pt x="376" y="145"/>
                    <a:pt x="376" y="145"/>
                    <a:pt x="376" y="119"/>
                  </a:cubicBezTo>
                  <a:cubicBezTo>
                    <a:pt x="376" y="94"/>
                    <a:pt x="351" y="69"/>
                    <a:pt x="351" y="44"/>
                  </a:cubicBezTo>
                  <a:cubicBezTo>
                    <a:pt x="326" y="44"/>
                    <a:pt x="326" y="44"/>
                    <a:pt x="301" y="19"/>
                  </a:cubicBezTo>
                  <a:lnTo>
                    <a:pt x="251" y="19"/>
                  </a:lnTo>
                  <a:cubicBezTo>
                    <a:pt x="238" y="7"/>
                    <a:pt x="226" y="0"/>
                    <a:pt x="2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3" name="Google Shape;2953;p27"/>
            <p:cNvSpPr/>
            <p:nvPr/>
          </p:nvSpPr>
          <p:spPr>
            <a:xfrm>
              <a:off x="1844688" y="3535723"/>
              <a:ext cx="8004" cy="5501"/>
            </a:xfrm>
            <a:custGeom>
              <a:avLst/>
              <a:gdLst/>
              <a:ahLst/>
              <a:cxnLst/>
              <a:rect l="l" t="t" r="r" b="b"/>
              <a:pathLst>
                <a:path w="438" h="301" extrusionOk="0">
                  <a:moveTo>
                    <a:pt x="209" y="0"/>
                  </a:moveTo>
                  <a:cubicBezTo>
                    <a:pt x="171" y="0"/>
                    <a:pt x="132" y="15"/>
                    <a:pt x="96" y="50"/>
                  </a:cubicBezTo>
                  <a:cubicBezTo>
                    <a:pt x="1" y="146"/>
                    <a:pt x="110" y="301"/>
                    <a:pt x="223" y="301"/>
                  </a:cubicBezTo>
                  <a:cubicBezTo>
                    <a:pt x="258" y="301"/>
                    <a:pt x="293" y="286"/>
                    <a:pt x="322" y="251"/>
                  </a:cubicBezTo>
                  <a:cubicBezTo>
                    <a:pt x="437" y="155"/>
                    <a:pt x="332" y="0"/>
                    <a:pt x="2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4" name="Google Shape;2954;p27"/>
            <p:cNvSpPr/>
            <p:nvPr/>
          </p:nvSpPr>
          <p:spPr>
            <a:xfrm>
              <a:off x="1704489" y="3590290"/>
              <a:ext cx="43036" cy="19188"/>
            </a:xfrm>
            <a:custGeom>
              <a:avLst/>
              <a:gdLst/>
              <a:ahLst/>
              <a:cxnLst/>
              <a:rect l="l" t="t" r="r" b="b"/>
              <a:pathLst>
                <a:path w="2355" h="1050" extrusionOk="0">
                  <a:moveTo>
                    <a:pt x="224" y="0"/>
                  </a:moveTo>
                  <a:cubicBezTo>
                    <a:pt x="87" y="0"/>
                    <a:pt x="0" y="212"/>
                    <a:pt x="149" y="297"/>
                  </a:cubicBezTo>
                  <a:cubicBezTo>
                    <a:pt x="751" y="723"/>
                    <a:pt x="1478" y="974"/>
                    <a:pt x="2204" y="1049"/>
                  </a:cubicBezTo>
                  <a:cubicBezTo>
                    <a:pt x="2280" y="1049"/>
                    <a:pt x="2355" y="974"/>
                    <a:pt x="2355" y="899"/>
                  </a:cubicBezTo>
                  <a:cubicBezTo>
                    <a:pt x="2355" y="799"/>
                    <a:pt x="2280" y="748"/>
                    <a:pt x="2204" y="748"/>
                  </a:cubicBezTo>
                  <a:cubicBezTo>
                    <a:pt x="1528" y="648"/>
                    <a:pt x="876" y="423"/>
                    <a:pt x="300" y="22"/>
                  </a:cubicBezTo>
                  <a:cubicBezTo>
                    <a:pt x="273" y="7"/>
                    <a:pt x="248" y="0"/>
                    <a:pt x="2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5" name="Google Shape;2955;p27"/>
            <p:cNvSpPr/>
            <p:nvPr/>
          </p:nvSpPr>
          <p:spPr>
            <a:xfrm>
              <a:off x="1773730" y="3603502"/>
              <a:ext cx="7968" cy="5574"/>
            </a:xfrm>
            <a:custGeom>
              <a:avLst/>
              <a:gdLst/>
              <a:ahLst/>
              <a:cxnLst/>
              <a:rect l="l" t="t" r="r" b="b"/>
              <a:pathLst>
                <a:path w="436" h="305" extrusionOk="0">
                  <a:moveTo>
                    <a:pt x="207" y="1"/>
                  </a:moveTo>
                  <a:cubicBezTo>
                    <a:pt x="170" y="1"/>
                    <a:pt x="130" y="15"/>
                    <a:pt x="95" y="51"/>
                  </a:cubicBezTo>
                  <a:cubicBezTo>
                    <a:pt x="1" y="163"/>
                    <a:pt x="104" y="304"/>
                    <a:pt x="215" y="304"/>
                  </a:cubicBezTo>
                  <a:cubicBezTo>
                    <a:pt x="251" y="304"/>
                    <a:pt x="289" y="289"/>
                    <a:pt x="320" y="251"/>
                  </a:cubicBezTo>
                  <a:cubicBezTo>
                    <a:pt x="435" y="155"/>
                    <a:pt x="330" y="1"/>
                    <a:pt x="2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6" name="Google Shape;2956;p27"/>
            <p:cNvSpPr/>
            <p:nvPr/>
          </p:nvSpPr>
          <p:spPr>
            <a:xfrm>
              <a:off x="1966431" y="3529308"/>
              <a:ext cx="27960" cy="42616"/>
            </a:xfrm>
            <a:custGeom>
              <a:avLst/>
              <a:gdLst/>
              <a:ahLst/>
              <a:cxnLst/>
              <a:rect l="l" t="t" r="r" b="b"/>
              <a:pathLst>
                <a:path w="1530" h="2332" extrusionOk="0">
                  <a:moveTo>
                    <a:pt x="1304" y="0"/>
                  </a:moveTo>
                  <a:lnTo>
                    <a:pt x="1" y="2331"/>
                  </a:lnTo>
                  <a:cubicBezTo>
                    <a:pt x="527" y="2206"/>
                    <a:pt x="1003" y="1905"/>
                    <a:pt x="1279" y="1429"/>
                  </a:cubicBezTo>
                  <a:cubicBezTo>
                    <a:pt x="1505" y="1003"/>
                    <a:pt x="1530" y="451"/>
                    <a:pt x="1304" y="0"/>
                  </a:cubicBezTo>
                  <a:close/>
                </a:path>
              </a:pathLst>
            </a:custGeom>
            <a:solidFill>
              <a:srgbClr val="F4B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7" name="Google Shape;2957;p27"/>
            <p:cNvSpPr/>
            <p:nvPr/>
          </p:nvSpPr>
          <p:spPr>
            <a:xfrm>
              <a:off x="1960639" y="3523753"/>
              <a:ext cx="39710" cy="54147"/>
            </a:xfrm>
            <a:custGeom>
              <a:avLst/>
              <a:gdLst/>
              <a:ahLst/>
              <a:cxnLst/>
              <a:rect l="l" t="t" r="r" b="b"/>
              <a:pathLst>
                <a:path w="2173" h="2963" extrusionOk="0">
                  <a:moveTo>
                    <a:pt x="1723" y="0"/>
                  </a:moveTo>
                  <a:cubicBezTo>
                    <a:pt x="1623" y="0"/>
                    <a:pt x="1527" y="109"/>
                    <a:pt x="1596" y="229"/>
                  </a:cubicBezTo>
                  <a:cubicBezTo>
                    <a:pt x="1596" y="254"/>
                    <a:pt x="1621" y="279"/>
                    <a:pt x="1621" y="304"/>
                  </a:cubicBezTo>
                  <a:cubicBezTo>
                    <a:pt x="1847" y="755"/>
                    <a:pt x="1822" y="1307"/>
                    <a:pt x="1596" y="1733"/>
                  </a:cubicBezTo>
                  <a:cubicBezTo>
                    <a:pt x="1320" y="2209"/>
                    <a:pt x="844" y="2510"/>
                    <a:pt x="318" y="2635"/>
                  </a:cubicBezTo>
                  <a:cubicBezTo>
                    <a:pt x="293" y="2635"/>
                    <a:pt x="243" y="2635"/>
                    <a:pt x="193" y="2660"/>
                  </a:cubicBezTo>
                  <a:cubicBezTo>
                    <a:pt x="0" y="2684"/>
                    <a:pt x="62" y="2962"/>
                    <a:pt x="244" y="2962"/>
                  </a:cubicBezTo>
                  <a:cubicBezTo>
                    <a:pt x="252" y="2962"/>
                    <a:pt x="260" y="2962"/>
                    <a:pt x="268" y="2961"/>
                  </a:cubicBezTo>
                  <a:cubicBezTo>
                    <a:pt x="944" y="2861"/>
                    <a:pt x="1571" y="2460"/>
                    <a:pt x="1897" y="1833"/>
                  </a:cubicBezTo>
                  <a:cubicBezTo>
                    <a:pt x="2173" y="1282"/>
                    <a:pt x="2173" y="605"/>
                    <a:pt x="1847" y="79"/>
                  </a:cubicBezTo>
                  <a:cubicBezTo>
                    <a:pt x="1815" y="23"/>
                    <a:pt x="1769" y="0"/>
                    <a:pt x="17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8" name="Google Shape;2958;p27"/>
            <p:cNvSpPr/>
            <p:nvPr/>
          </p:nvSpPr>
          <p:spPr>
            <a:xfrm>
              <a:off x="1976519" y="3467560"/>
              <a:ext cx="10544" cy="13121"/>
            </a:xfrm>
            <a:custGeom>
              <a:avLst/>
              <a:gdLst/>
              <a:ahLst/>
              <a:cxnLst/>
              <a:rect l="l" t="t" r="r" b="b"/>
              <a:pathLst>
                <a:path w="577" h="718" extrusionOk="0">
                  <a:moveTo>
                    <a:pt x="409" y="1"/>
                  </a:moveTo>
                  <a:cubicBezTo>
                    <a:pt x="349" y="1"/>
                    <a:pt x="287" y="42"/>
                    <a:pt x="251" y="96"/>
                  </a:cubicBezTo>
                  <a:cubicBezTo>
                    <a:pt x="176" y="221"/>
                    <a:pt x="126" y="347"/>
                    <a:pt x="50" y="472"/>
                  </a:cubicBezTo>
                  <a:cubicBezTo>
                    <a:pt x="0" y="547"/>
                    <a:pt x="25" y="647"/>
                    <a:pt x="100" y="697"/>
                  </a:cubicBezTo>
                  <a:cubicBezTo>
                    <a:pt x="121" y="711"/>
                    <a:pt x="144" y="718"/>
                    <a:pt x="168" y="718"/>
                  </a:cubicBezTo>
                  <a:cubicBezTo>
                    <a:pt x="228" y="718"/>
                    <a:pt x="290" y="677"/>
                    <a:pt x="326" y="622"/>
                  </a:cubicBezTo>
                  <a:cubicBezTo>
                    <a:pt x="401" y="497"/>
                    <a:pt x="451" y="372"/>
                    <a:pt x="527" y="246"/>
                  </a:cubicBezTo>
                  <a:cubicBezTo>
                    <a:pt x="577" y="146"/>
                    <a:pt x="552" y="71"/>
                    <a:pt x="476" y="21"/>
                  </a:cubicBezTo>
                  <a:cubicBezTo>
                    <a:pt x="455" y="7"/>
                    <a:pt x="432" y="1"/>
                    <a:pt x="4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9" name="Google Shape;2959;p27"/>
            <p:cNvSpPr/>
            <p:nvPr/>
          </p:nvSpPr>
          <p:spPr>
            <a:xfrm>
              <a:off x="1982476" y="3473864"/>
              <a:ext cx="14199" cy="15168"/>
            </a:xfrm>
            <a:custGeom>
              <a:avLst/>
              <a:gdLst/>
              <a:ahLst/>
              <a:cxnLst/>
              <a:rect l="l" t="t" r="r" b="b"/>
              <a:pathLst>
                <a:path w="777" h="830" extrusionOk="0">
                  <a:moveTo>
                    <a:pt x="612" y="1"/>
                  </a:moveTo>
                  <a:cubicBezTo>
                    <a:pt x="583" y="1"/>
                    <a:pt x="553" y="9"/>
                    <a:pt x="526" y="27"/>
                  </a:cubicBezTo>
                  <a:cubicBezTo>
                    <a:pt x="301" y="152"/>
                    <a:pt x="125" y="352"/>
                    <a:pt x="25" y="603"/>
                  </a:cubicBezTo>
                  <a:cubicBezTo>
                    <a:pt x="0" y="678"/>
                    <a:pt x="0" y="754"/>
                    <a:pt x="100" y="804"/>
                  </a:cubicBezTo>
                  <a:cubicBezTo>
                    <a:pt x="118" y="821"/>
                    <a:pt x="145" y="830"/>
                    <a:pt x="174" y="830"/>
                  </a:cubicBezTo>
                  <a:cubicBezTo>
                    <a:pt x="227" y="830"/>
                    <a:pt x="285" y="802"/>
                    <a:pt x="301" y="754"/>
                  </a:cubicBezTo>
                  <a:cubicBezTo>
                    <a:pt x="326" y="703"/>
                    <a:pt x="351" y="653"/>
                    <a:pt x="376" y="603"/>
                  </a:cubicBezTo>
                  <a:cubicBezTo>
                    <a:pt x="401" y="578"/>
                    <a:pt x="401" y="553"/>
                    <a:pt x="426" y="528"/>
                  </a:cubicBezTo>
                  <a:cubicBezTo>
                    <a:pt x="451" y="503"/>
                    <a:pt x="451" y="503"/>
                    <a:pt x="451" y="503"/>
                  </a:cubicBezTo>
                  <a:cubicBezTo>
                    <a:pt x="501" y="453"/>
                    <a:pt x="526" y="403"/>
                    <a:pt x="577" y="378"/>
                  </a:cubicBezTo>
                  <a:cubicBezTo>
                    <a:pt x="602" y="352"/>
                    <a:pt x="602" y="327"/>
                    <a:pt x="627" y="327"/>
                  </a:cubicBezTo>
                  <a:lnTo>
                    <a:pt x="652" y="327"/>
                  </a:lnTo>
                  <a:cubicBezTo>
                    <a:pt x="652" y="302"/>
                    <a:pt x="677" y="302"/>
                    <a:pt x="677" y="277"/>
                  </a:cubicBezTo>
                  <a:cubicBezTo>
                    <a:pt x="752" y="227"/>
                    <a:pt x="777" y="152"/>
                    <a:pt x="752" y="77"/>
                  </a:cubicBezTo>
                  <a:cubicBezTo>
                    <a:pt x="720" y="28"/>
                    <a:pt x="666" y="1"/>
                    <a:pt x="6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0" name="Google Shape;2960;p27"/>
            <p:cNvSpPr/>
            <p:nvPr/>
          </p:nvSpPr>
          <p:spPr>
            <a:xfrm>
              <a:off x="1985217" y="3287723"/>
              <a:ext cx="10544" cy="14894"/>
            </a:xfrm>
            <a:custGeom>
              <a:avLst/>
              <a:gdLst/>
              <a:ahLst/>
              <a:cxnLst/>
              <a:rect l="l" t="t" r="r" b="b"/>
              <a:pathLst>
                <a:path w="577" h="815" extrusionOk="0">
                  <a:moveTo>
                    <a:pt x="401" y="1"/>
                  </a:moveTo>
                  <a:cubicBezTo>
                    <a:pt x="385" y="1"/>
                    <a:pt x="368" y="4"/>
                    <a:pt x="351" y="12"/>
                  </a:cubicBezTo>
                  <a:cubicBezTo>
                    <a:pt x="326" y="12"/>
                    <a:pt x="276" y="37"/>
                    <a:pt x="251" y="87"/>
                  </a:cubicBezTo>
                  <a:cubicBezTo>
                    <a:pt x="176" y="238"/>
                    <a:pt x="101" y="413"/>
                    <a:pt x="26" y="589"/>
                  </a:cubicBezTo>
                  <a:cubicBezTo>
                    <a:pt x="0" y="664"/>
                    <a:pt x="26" y="739"/>
                    <a:pt x="101" y="789"/>
                  </a:cubicBezTo>
                  <a:cubicBezTo>
                    <a:pt x="126" y="814"/>
                    <a:pt x="176" y="814"/>
                    <a:pt x="201" y="814"/>
                  </a:cubicBezTo>
                  <a:cubicBezTo>
                    <a:pt x="251" y="789"/>
                    <a:pt x="301" y="764"/>
                    <a:pt x="301" y="739"/>
                  </a:cubicBezTo>
                  <a:cubicBezTo>
                    <a:pt x="376" y="564"/>
                    <a:pt x="452" y="413"/>
                    <a:pt x="527" y="238"/>
                  </a:cubicBezTo>
                  <a:cubicBezTo>
                    <a:pt x="577" y="163"/>
                    <a:pt x="552" y="62"/>
                    <a:pt x="477" y="12"/>
                  </a:cubicBezTo>
                  <a:cubicBezTo>
                    <a:pt x="460" y="12"/>
                    <a:pt x="432" y="1"/>
                    <a:pt x="4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1" name="Google Shape;2961;p27"/>
            <p:cNvSpPr/>
            <p:nvPr/>
          </p:nvSpPr>
          <p:spPr>
            <a:xfrm>
              <a:off x="1992545" y="3288929"/>
              <a:ext cx="11933" cy="14619"/>
            </a:xfrm>
            <a:custGeom>
              <a:avLst/>
              <a:gdLst/>
              <a:ahLst/>
              <a:cxnLst/>
              <a:rect l="l" t="t" r="r" b="b"/>
              <a:pathLst>
                <a:path w="653" h="800" extrusionOk="0">
                  <a:moveTo>
                    <a:pt x="472" y="1"/>
                  </a:moveTo>
                  <a:cubicBezTo>
                    <a:pt x="422" y="1"/>
                    <a:pt x="362" y="36"/>
                    <a:pt x="326" y="71"/>
                  </a:cubicBezTo>
                  <a:cubicBezTo>
                    <a:pt x="226" y="247"/>
                    <a:pt x="151" y="397"/>
                    <a:pt x="51" y="573"/>
                  </a:cubicBezTo>
                  <a:cubicBezTo>
                    <a:pt x="0" y="648"/>
                    <a:pt x="26" y="748"/>
                    <a:pt x="101" y="773"/>
                  </a:cubicBezTo>
                  <a:cubicBezTo>
                    <a:pt x="127" y="791"/>
                    <a:pt x="157" y="799"/>
                    <a:pt x="187" y="799"/>
                  </a:cubicBezTo>
                  <a:cubicBezTo>
                    <a:pt x="241" y="799"/>
                    <a:pt x="294" y="772"/>
                    <a:pt x="326" y="723"/>
                  </a:cubicBezTo>
                  <a:cubicBezTo>
                    <a:pt x="427" y="548"/>
                    <a:pt x="502" y="397"/>
                    <a:pt x="602" y="222"/>
                  </a:cubicBezTo>
                  <a:cubicBezTo>
                    <a:pt x="652" y="147"/>
                    <a:pt x="602" y="71"/>
                    <a:pt x="527" y="21"/>
                  </a:cubicBezTo>
                  <a:cubicBezTo>
                    <a:pt x="512" y="7"/>
                    <a:pt x="493" y="1"/>
                    <a:pt x="4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2" name="Google Shape;2962;p27"/>
            <p:cNvSpPr/>
            <p:nvPr/>
          </p:nvSpPr>
          <p:spPr>
            <a:xfrm>
              <a:off x="1858358" y="3309853"/>
              <a:ext cx="41227" cy="14400"/>
            </a:xfrm>
            <a:custGeom>
              <a:avLst/>
              <a:gdLst/>
              <a:ahLst/>
              <a:cxnLst/>
              <a:rect l="l" t="t" r="r" b="b"/>
              <a:pathLst>
                <a:path w="2256" h="788" extrusionOk="0">
                  <a:moveTo>
                    <a:pt x="2111" y="0"/>
                  </a:moveTo>
                  <a:cubicBezTo>
                    <a:pt x="2101" y="0"/>
                    <a:pt x="2091" y="1"/>
                    <a:pt x="2080" y="4"/>
                  </a:cubicBezTo>
                  <a:cubicBezTo>
                    <a:pt x="1429" y="79"/>
                    <a:pt x="752" y="255"/>
                    <a:pt x="125" y="480"/>
                  </a:cubicBezTo>
                  <a:cubicBezTo>
                    <a:pt x="50" y="505"/>
                    <a:pt x="0" y="581"/>
                    <a:pt x="25" y="681"/>
                  </a:cubicBezTo>
                  <a:cubicBezTo>
                    <a:pt x="46" y="743"/>
                    <a:pt x="100" y="788"/>
                    <a:pt x="161" y="788"/>
                  </a:cubicBezTo>
                  <a:cubicBezTo>
                    <a:pt x="174" y="788"/>
                    <a:pt x="187" y="786"/>
                    <a:pt x="201" y="781"/>
                  </a:cubicBezTo>
                  <a:cubicBezTo>
                    <a:pt x="827" y="556"/>
                    <a:pt x="1454" y="380"/>
                    <a:pt x="2080" y="305"/>
                  </a:cubicBezTo>
                  <a:cubicBezTo>
                    <a:pt x="2181" y="305"/>
                    <a:pt x="2256" y="230"/>
                    <a:pt x="2256" y="155"/>
                  </a:cubicBezTo>
                  <a:cubicBezTo>
                    <a:pt x="2256" y="87"/>
                    <a:pt x="2196" y="0"/>
                    <a:pt x="21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3" name="Google Shape;2963;p27"/>
            <p:cNvSpPr/>
            <p:nvPr/>
          </p:nvSpPr>
          <p:spPr>
            <a:xfrm>
              <a:off x="547546" y="2708558"/>
              <a:ext cx="1037392" cy="1061222"/>
            </a:xfrm>
            <a:custGeom>
              <a:avLst/>
              <a:gdLst/>
              <a:ahLst/>
              <a:cxnLst/>
              <a:rect l="l" t="t" r="r" b="b"/>
              <a:pathLst>
                <a:path w="56768" h="58072" extrusionOk="0">
                  <a:moveTo>
                    <a:pt x="2594" y="4218"/>
                  </a:moveTo>
                  <a:cubicBezTo>
                    <a:pt x="2607" y="4218"/>
                    <a:pt x="2619" y="4224"/>
                    <a:pt x="2632" y="4236"/>
                  </a:cubicBezTo>
                  <a:cubicBezTo>
                    <a:pt x="2657" y="4236"/>
                    <a:pt x="2657" y="4236"/>
                    <a:pt x="2682" y="4261"/>
                  </a:cubicBezTo>
                  <a:cubicBezTo>
                    <a:pt x="2707" y="4261"/>
                    <a:pt x="2707" y="4286"/>
                    <a:pt x="2732" y="4286"/>
                  </a:cubicBezTo>
                  <a:cubicBezTo>
                    <a:pt x="2732" y="4311"/>
                    <a:pt x="2732" y="4337"/>
                    <a:pt x="2757" y="4362"/>
                  </a:cubicBezTo>
                  <a:cubicBezTo>
                    <a:pt x="2757" y="4362"/>
                    <a:pt x="2757" y="4387"/>
                    <a:pt x="2757" y="4387"/>
                  </a:cubicBezTo>
                  <a:cubicBezTo>
                    <a:pt x="2757" y="4412"/>
                    <a:pt x="2732" y="4437"/>
                    <a:pt x="2732" y="4462"/>
                  </a:cubicBezTo>
                  <a:cubicBezTo>
                    <a:pt x="2707" y="4487"/>
                    <a:pt x="2707" y="4487"/>
                    <a:pt x="2682" y="4512"/>
                  </a:cubicBezTo>
                  <a:cubicBezTo>
                    <a:pt x="2682" y="4512"/>
                    <a:pt x="2657" y="4537"/>
                    <a:pt x="2632" y="4537"/>
                  </a:cubicBezTo>
                  <a:lnTo>
                    <a:pt x="2532" y="4537"/>
                  </a:lnTo>
                  <a:cubicBezTo>
                    <a:pt x="2519" y="4550"/>
                    <a:pt x="2507" y="4556"/>
                    <a:pt x="2494" y="4556"/>
                  </a:cubicBezTo>
                  <a:cubicBezTo>
                    <a:pt x="2482" y="4556"/>
                    <a:pt x="2469" y="4550"/>
                    <a:pt x="2456" y="4537"/>
                  </a:cubicBezTo>
                  <a:cubicBezTo>
                    <a:pt x="2456" y="4537"/>
                    <a:pt x="2431" y="4537"/>
                    <a:pt x="2406" y="4512"/>
                  </a:cubicBezTo>
                  <a:cubicBezTo>
                    <a:pt x="2406" y="4512"/>
                    <a:pt x="2381" y="4487"/>
                    <a:pt x="2381" y="4487"/>
                  </a:cubicBezTo>
                  <a:cubicBezTo>
                    <a:pt x="2356" y="4462"/>
                    <a:pt x="2356" y="4437"/>
                    <a:pt x="2356" y="4412"/>
                  </a:cubicBezTo>
                  <a:lnTo>
                    <a:pt x="2356" y="4387"/>
                  </a:lnTo>
                  <a:cubicBezTo>
                    <a:pt x="2356" y="4362"/>
                    <a:pt x="2356" y="4337"/>
                    <a:pt x="2381" y="4311"/>
                  </a:cubicBezTo>
                  <a:cubicBezTo>
                    <a:pt x="2381" y="4286"/>
                    <a:pt x="2381" y="4286"/>
                    <a:pt x="2406" y="4286"/>
                  </a:cubicBezTo>
                  <a:cubicBezTo>
                    <a:pt x="2431" y="4261"/>
                    <a:pt x="2456" y="4236"/>
                    <a:pt x="2482" y="4236"/>
                  </a:cubicBezTo>
                  <a:lnTo>
                    <a:pt x="2557" y="4236"/>
                  </a:lnTo>
                  <a:cubicBezTo>
                    <a:pt x="2569" y="4224"/>
                    <a:pt x="2582" y="4218"/>
                    <a:pt x="2594" y="4218"/>
                  </a:cubicBezTo>
                  <a:close/>
                  <a:moveTo>
                    <a:pt x="12562" y="4181"/>
                  </a:moveTo>
                  <a:cubicBezTo>
                    <a:pt x="12626" y="4181"/>
                    <a:pt x="12685" y="4246"/>
                    <a:pt x="12707" y="4311"/>
                  </a:cubicBezTo>
                  <a:cubicBezTo>
                    <a:pt x="12702" y="4306"/>
                    <a:pt x="12699" y="4304"/>
                    <a:pt x="12698" y="4304"/>
                  </a:cubicBezTo>
                  <a:cubicBezTo>
                    <a:pt x="12691" y="4304"/>
                    <a:pt x="12707" y="4337"/>
                    <a:pt x="12707" y="4337"/>
                  </a:cubicBezTo>
                  <a:cubicBezTo>
                    <a:pt x="12707" y="4362"/>
                    <a:pt x="12732" y="4387"/>
                    <a:pt x="12732" y="4387"/>
                  </a:cubicBezTo>
                  <a:cubicBezTo>
                    <a:pt x="12732" y="4437"/>
                    <a:pt x="12757" y="4462"/>
                    <a:pt x="12782" y="4487"/>
                  </a:cubicBezTo>
                  <a:cubicBezTo>
                    <a:pt x="12807" y="4562"/>
                    <a:pt x="12832" y="4637"/>
                    <a:pt x="12883" y="4712"/>
                  </a:cubicBezTo>
                  <a:cubicBezTo>
                    <a:pt x="12883" y="4712"/>
                    <a:pt x="12883" y="4738"/>
                    <a:pt x="12908" y="4738"/>
                  </a:cubicBezTo>
                  <a:cubicBezTo>
                    <a:pt x="12908" y="4763"/>
                    <a:pt x="12908" y="4763"/>
                    <a:pt x="12908" y="4763"/>
                  </a:cubicBezTo>
                  <a:cubicBezTo>
                    <a:pt x="12933" y="4813"/>
                    <a:pt x="12958" y="4838"/>
                    <a:pt x="12983" y="4863"/>
                  </a:cubicBezTo>
                  <a:cubicBezTo>
                    <a:pt x="13033" y="4938"/>
                    <a:pt x="13083" y="4988"/>
                    <a:pt x="13133" y="5038"/>
                  </a:cubicBezTo>
                  <a:cubicBezTo>
                    <a:pt x="13183" y="5088"/>
                    <a:pt x="13183" y="5214"/>
                    <a:pt x="13108" y="5264"/>
                  </a:cubicBezTo>
                  <a:cubicBezTo>
                    <a:pt x="13086" y="5286"/>
                    <a:pt x="13053" y="5299"/>
                    <a:pt x="13019" y="5299"/>
                  </a:cubicBezTo>
                  <a:cubicBezTo>
                    <a:pt x="12978" y="5299"/>
                    <a:pt x="12935" y="5280"/>
                    <a:pt x="12908" y="5239"/>
                  </a:cubicBezTo>
                  <a:cubicBezTo>
                    <a:pt x="12657" y="4988"/>
                    <a:pt x="12482" y="4687"/>
                    <a:pt x="12381" y="4362"/>
                  </a:cubicBezTo>
                  <a:cubicBezTo>
                    <a:pt x="12356" y="4286"/>
                    <a:pt x="12431" y="4186"/>
                    <a:pt x="12532" y="4186"/>
                  </a:cubicBezTo>
                  <a:cubicBezTo>
                    <a:pt x="12542" y="4183"/>
                    <a:pt x="12552" y="4181"/>
                    <a:pt x="12562" y="4181"/>
                  </a:cubicBezTo>
                  <a:close/>
                  <a:moveTo>
                    <a:pt x="12112" y="4678"/>
                  </a:moveTo>
                  <a:cubicBezTo>
                    <a:pt x="12167" y="4678"/>
                    <a:pt x="12218" y="4706"/>
                    <a:pt x="12256" y="4763"/>
                  </a:cubicBezTo>
                  <a:cubicBezTo>
                    <a:pt x="12356" y="4938"/>
                    <a:pt x="12457" y="5114"/>
                    <a:pt x="12532" y="5264"/>
                  </a:cubicBezTo>
                  <a:cubicBezTo>
                    <a:pt x="12582" y="5339"/>
                    <a:pt x="12532" y="5464"/>
                    <a:pt x="12457" y="5489"/>
                  </a:cubicBezTo>
                  <a:cubicBezTo>
                    <a:pt x="12438" y="5496"/>
                    <a:pt x="12419" y="5499"/>
                    <a:pt x="12401" y="5499"/>
                  </a:cubicBezTo>
                  <a:cubicBezTo>
                    <a:pt x="12345" y="5499"/>
                    <a:pt x="12294" y="5471"/>
                    <a:pt x="12256" y="5414"/>
                  </a:cubicBezTo>
                  <a:cubicBezTo>
                    <a:pt x="12156" y="5239"/>
                    <a:pt x="12081" y="5063"/>
                    <a:pt x="11980" y="4888"/>
                  </a:cubicBezTo>
                  <a:cubicBezTo>
                    <a:pt x="11930" y="4813"/>
                    <a:pt x="11980" y="4712"/>
                    <a:pt x="12056" y="4687"/>
                  </a:cubicBezTo>
                  <a:cubicBezTo>
                    <a:pt x="12074" y="4681"/>
                    <a:pt x="12093" y="4678"/>
                    <a:pt x="12112" y="4678"/>
                  </a:cubicBezTo>
                  <a:close/>
                  <a:moveTo>
                    <a:pt x="33644" y="4194"/>
                  </a:moveTo>
                  <a:cubicBezTo>
                    <a:pt x="33684" y="4194"/>
                    <a:pt x="33726" y="4213"/>
                    <a:pt x="33760" y="4261"/>
                  </a:cubicBezTo>
                  <a:cubicBezTo>
                    <a:pt x="35138" y="6216"/>
                    <a:pt x="36692" y="8046"/>
                    <a:pt x="38422" y="9725"/>
                  </a:cubicBezTo>
                  <a:cubicBezTo>
                    <a:pt x="38923" y="10226"/>
                    <a:pt x="39424" y="10677"/>
                    <a:pt x="39950" y="11154"/>
                  </a:cubicBezTo>
                  <a:cubicBezTo>
                    <a:pt x="40072" y="11255"/>
                    <a:pt x="39980" y="11438"/>
                    <a:pt x="39861" y="11438"/>
                  </a:cubicBezTo>
                  <a:cubicBezTo>
                    <a:pt x="39833" y="11438"/>
                    <a:pt x="39804" y="11428"/>
                    <a:pt x="39775" y="11404"/>
                  </a:cubicBezTo>
                  <a:cubicBezTo>
                    <a:pt x="37945" y="9800"/>
                    <a:pt x="36266" y="8046"/>
                    <a:pt x="34762" y="6116"/>
                  </a:cubicBezTo>
                  <a:cubicBezTo>
                    <a:pt x="34336" y="5590"/>
                    <a:pt x="33910" y="5013"/>
                    <a:pt x="33534" y="4462"/>
                  </a:cubicBezTo>
                  <a:cubicBezTo>
                    <a:pt x="33443" y="4334"/>
                    <a:pt x="33538" y="4194"/>
                    <a:pt x="33644" y="4194"/>
                  </a:cubicBezTo>
                  <a:close/>
                  <a:moveTo>
                    <a:pt x="28914" y="10435"/>
                  </a:moveTo>
                  <a:cubicBezTo>
                    <a:pt x="28966" y="10435"/>
                    <a:pt x="29017" y="10455"/>
                    <a:pt x="29048" y="10502"/>
                  </a:cubicBezTo>
                  <a:cubicBezTo>
                    <a:pt x="29950" y="11931"/>
                    <a:pt x="30803" y="13384"/>
                    <a:pt x="31655" y="14838"/>
                  </a:cubicBezTo>
                  <a:cubicBezTo>
                    <a:pt x="31721" y="14954"/>
                    <a:pt x="31612" y="15048"/>
                    <a:pt x="31502" y="15048"/>
                  </a:cubicBezTo>
                  <a:cubicBezTo>
                    <a:pt x="31445" y="15048"/>
                    <a:pt x="31388" y="15023"/>
                    <a:pt x="31354" y="14963"/>
                  </a:cubicBezTo>
                  <a:cubicBezTo>
                    <a:pt x="30527" y="13510"/>
                    <a:pt x="29650" y="12056"/>
                    <a:pt x="28772" y="10652"/>
                  </a:cubicBezTo>
                  <a:cubicBezTo>
                    <a:pt x="28686" y="10532"/>
                    <a:pt x="28801" y="10435"/>
                    <a:pt x="28914" y="10435"/>
                  </a:cubicBezTo>
                  <a:close/>
                  <a:moveTo>
                    <a:pt x="28953" y="7466"/>
                  </a:moveTo>
                  <a:cubicBezTo>
                    <a:pt x="28993" y="7466"/>
                    <a:pt x="29036" y="7482"/>
                    <a:pt x="29073" y="7520"/>
                  </a:cubicBezTo>
                  <a:cubicBezTo>
                    <a:pt x="30853" y="9499"/>
                    <a:pt x="32532" y="11555"/>
                    <a:pt x="34111" y="13710"/>
                  </a:cubicBezTo>
                  <a:cubicBezTo>
                    <a:pt x="34562" y="14337"/>
                    <a:pt x="35013" y="14963"/>
                    <a:pt x="35439" y="15590"/>
                  </a:cubicBezTo>
                  <a:cubicBezTo>
                    <a:pt x="35514" y="15703"/>
                    <a:pt x="35406" y="15844"/>
                    <a:pt x="35295" y="15844"/>
                  </a:cubicBezTo>
                  <a:cubicBezTo>
                    <a:pt x="35257" y="15844"/>
                    <a:pt x="35220" y="15828"/>
                    <a:pt x="35188" y="15790"/>
                  </a:cubicBezTo>
                  <a:cubicBezTo>
                    <a:pt x="33685" y="13585"/>
                    <a:pt x="32056" y="11454"/>
                    <a:pt x="30326" y="9424"/>
                  </a:cubicBezTo>
                  <a:cubicBezTo>
                    <a:pt x="29825" y="8848"/>
                    <a:pt x="29324" y="8271"/>
                    <a:pt x="28823" y="7720"/>
                  </a:cubicBezTo>
                  <a:cubicBezTo>
                    <a:pt x="28729" y="7607"/>
                    <a:pt x="28832" y="7466"/>
                    <a:pt x="28953" y="7466"/>
                  </a:cubicBezTo>
                  <a:close/>
                  <a:moveTo>
                    <a:pt x="28913" y="3757"/>
                  </a:moveTo>
                  <a:cubicBezTo>
                    <a:pt x="28953" y="3757"/>
                    <a:pt x="28992" y="3773"/>
                    <a:pt x="29023" y="3810"/>
                  </a:cubicBezTo>
                  <a:cubicBezTo>
                    <a:pt x="31855" y="7194"/>
                    <a:pt x="34687" y="10577"/>
                    <a:pt x="37569" y="13911"/>
                  </a:cubicBezTo>
                  <a:cubicBezTo>
                    <a:pt x="38397" y="14863"/>
                    <a:pt x="39224" y="15815"/>
                    <a:pt x="40051" y="16768"/>
                  </a:cubicBezTo>
                  <a:cubicBezTo>
                    <a:pt x="40145" y="16880"/>
                    <a:pt x="40041" y="17021"/>
                    <a:pt x="39920" y="17021"/>
                  </a:cubicBezTo>
                  <a:cubicBezTo>
                    <a:pt x="39880" y="17021"/>
                    <a:pt x="39838" y="17006"/>
                    <a:pt x="39800" y="16968"/>
                  </a:cubicBezTo>
                  <a:cubicBezTo>
                    <a:pt x="36918" y="13635"/>
                    <a:pt x="34036" y="10276"/>
                    <a:pt x="31204" y="6918"/>
                  </a:cubicBezTo>
                  <a:cubicBezTo>
                    <a:pt x="30402" y="5941"/>
                    <a:pt x="29574" y="4988"/>
                    <a:pt x="28772" y="4011"/>
                  </a:cubicBezTo>
                  <a:cubicBezTo>
                    <a:pt x="28678" y="3898"/>
                    <a:pt x="28796" y="3757"/>
                    <a:pt x="28913" y="3757"/>
                  </a:cubicBezTo>
                  <a:close/>
                  <a:moveTo>
                    <a:pt x="22520" y="22359"/>
                  </a:moveTo>
                  <a:cubicBezTo>
                    <a:pt x="22922" y="22359"/>
                    <a:pt x="23324" y="22429"/>
                    <a:pt x="23710" y="22582"/>
                  </a:cubicBezTo>
                  <a:cubicBezTo>
                    <a:pt x="23785" y="22607"/>
                    <a:pt x="23835" y="22683"/>
                    <a:pt x="23885" y="22733"/>
                  </a:cubicBezTo>
                  <a:cubicBezTo>
                    <a:pt x="24687" y="22883"/>
                    <a:pt x="25464" y="23309"/>
                    <a:pt x="26116" y="23810"/>
                  </a:cubicBezTo>
                  <a:cubicBezTo>
                    <a:pt x="27319" y="24738"/>
                    <a:pt x="28171" y="26016"/>
                    <a:pt x="28722" y="27444"/>
                  </a:cubicBezTo>
                  <a:cubicBezTo>
                    <a:pt x="29198" y="28698"/>
                    <a:pt x="29399" y="30076"/>
                    <a:pt x="29324" y="31429"/>
                  </a:cubicBezTo>
                  <a:cubicBezTo>
                    <a:pt x="29224" y="32833"/>
                    <a:pt x="28873" y="34312"/>
                    <a:pt x="27895" y="35389"/>
                  </a:cubicBezTo>
                  <a:cubicBezTo>
                    <a:pt x="27081" y="36302"/>
                    <a:pt x="25998" y="36692"/>
                    <a:pt x="24885" y="36692"/>
                  </a:cubicBezTo>
                  <a:cubicBezTo>
                    <a:pt x="23431" y="36692"/>
                    <a:pt x="21925" y="36025"/>
                    <a:pt x="20903" y="34988"/>
                  </a:cubicBezTo>
                  <a:cubicBezTo>
                    <a:pt x="19875" y="33961"/>
                    <a:pt x="19198" y="32632"/>
                    <a:pt x="18747" y="31279"/>
                  </a:cubicBezTo>
                  <a:cubicBezTo>
                    <a:pt x="18271" y="29825"/>
                    <a:pt x="17970" y="28246"/>
                    <a:pt x="18171" y="26718"/>
                  </a:cubicBezTo>
                  <a:cubicBezTo>
                    <a:pt x="18346" y="25314"/>
                    <a:pt x="18973" y="24036"/>
                    <a:pt x="20126" y="23184"/>
                  </a:cubicBezTo>
                  <a:cubicBezTo>
                    <a:pt x="20823" y="22673"/>
                    <a:pt x="21671" y="22359"/>
                    <a:pt x="22520" y="22359"/>
                  </a:cubicBezTo>
                  <a:close/>
                  <a:moveTo>
                    <a:pt x="11194" y="38243"/>
                  </a:moveTo>
                  <a:cubicBezTo>
                    <a:pt x="11233" y="38243"/>
                    <a:pt x="11272" y="38259"/>
                    <a:pt x="11304" y="38297"/>
                  </a:cubicBezTo>
                  <a:cubicBezTo>
                    <a:pt x="13058" y="40853"/>
                    <a:pt x="14888" y="43359"/>
                    <a:pt x="16767" y="45841"/>
                  </a:cubicBezTo>
                  <a:cubicBezTo>
                    <a:pt x="17319" y="46542"/>
                    <a:pt x="17870" y="47244"/>
                    <a:pt x="18396" y="47921"/>
                  </a:cubicBezTo>
                  <a:cubicBezTo>
                    <a:pt x="18488" y="48048"/>
                    <a:pt x="18393" y="48189"/>
                    <a:pt x="18287" y="48189"/>
                  </a:cubicBezTo>
                  <a:cubicBezTo>
                    <a:pt x="18247" y="48189"/>
                    <a:pt x="18205" y="48169"/>
                    <a:pt x="18171" y="48121"/>
                  </a:cubicBezTo>
                  <a:cubicBezTo>
                    <a:pt x="16241" y="45690"/>
                    <a:pt x="14386" y="43209"/>
                    <a:pt x="12582" y="40678"/>
                  </a:cubicBezTo>
                  <a:cubicBezTo>
                    <a:pt x="12056" y="39951"/>
                    <a:pt x="11554" y="39224"/>
                    <a:pt x="11053" y="38497"/>
                  </a:cubicBezTo>
                  <a:cubicBezTo>
                    <a:pt x="10959" y="38384"/>
                    <a:pt x="11077" y="38243"/>
                    <a:pt x="11194" y="38243"/>
                  </a:cubicBezTo>
                  <a:close/>
                  <a:moveTo>
                    <a:pt x="9583" y="31312"/>
                  </a:moveTo>
                  <a:cubicBezTo>
                    <a:pt x="9624" y="31312"/>
                    <a:pt x="9665" y="31331"/>
                    <a:pt x="9700" y="31379"/>
                  </a:cubicBezTo>
                  <a:cubicBezTo>
                    <a:pt x="11379" y="33735"/>
                    <a:pt x="13058" y="36066"/>
                    <a:pt x="14812" y="38372"/>
                  </a:cubicBezTo>
                  <a:cubicBezTo>
                    <a:pt x="16542" y="40678"/>
                    <a:pt x="18321" y="42958"/>
                    <a:pt x="20126" y="45239"/>
                  </a:cubicBezTo>
                  <a:cubicBezTo>
                    <a:pt x="21153" y="46492"/>
                    <a:pt x="22181" y="47745"/>
                    <a:pt x="23208" y="48998"/>
                  </a:cubicBezTo>
                  <a:cubicBezTo>
                    <a:pt x="23300" y="49126"/>
                    <a:pt x="23205" y="49267"/>
                    <a:pt x="23099" y="49267"/>
                  </a:cubicBezTo>
                  <a:cubicBezTo>
                    <a:pt x="23059" y="49267"/>
                    <a:pt x="23017" y="49247"/>
                    <a:pt x="22983" y="49199"/>
                  </a:cubicBezTo>
                  <a:cubicBezTo>
                    <a:pt x="21128" y="46993"/>
                    <a:pt x="19324" y="44738"/>
                    <a:pt x="17544" y="42457"/>
                  </a:cubicBezTo>
                  <a:cubicBezTo>
                    <a:pt x="15765" y="40176"/>
                    <a:pt x="14010" y="37871"/>
                    <a:pt x="12306" y="35540"/>
                  </a:cubicBezTo>
                  <a:cubicBezTo>
                    <a:pt x="11354" y="34211"/>
                    <a:pt x="10401" y="32908"/>
                    <a:pt x="9449" y="31580"/>
                  </a:cubicBezTo>
                  <a:cubicBezTo>
                    <a:pt x="9376" y="31452"/>
                    <a:pt x="9475" y="31312"/>
                    <a:pt x="9583" y="31312"/>
                  </a:cubicBezTo>
                  <a:close/>
                  <a:moveTo>
                    <a:pt x="49989" y="48814"/>
                  </a:moveTo>
                  <a:cubicBezTo>
                    <a:pt x="50057" y="48814"/>
                    <a:pt x="50132" y="48842"/>
                    <a:pt x="50151" y="48898"/>
                  </a:cubicBezTo>
                  <a:cubicBezTo>
                    <a:pt x="50226" y="49149"/>
                    <a:pt x="50326" y="49349"/>
                    <a:pt x="50452" y="49550"/>
                  </a:cubicBezTo>
                  <a:cubicBezTo>
                    <a:pt x="50477" y="49600"/>
                    <a:pt x="50477" y="49650"/>
                    <a:pt x="50452" y="49675"/>
                  </a:cubicBezTo>
                  <a:cubicBezTo>
                    <a:pt x="50452" y="49700"/>
                    <a:pt x="50402" y="49750"/>
                    <a:pt x="50377" y="49775"/>
                  </a:cubicBezTo>
                  <a:lnTo>
                    <a:pt x="50251" y="49775"/>
                  </a:lnTo>
                  <a:cubicBezTo>
                    <a:pt x="50226" y="49750"/>
                    <a:pt x="50201" y="49725"/>
                    <a:pt x="50176" y="49700"/>
                  </a:cubicBezTo>
                  <a:cubicBezTo>
                    <a:pt x="50051" y="49475"/>
                    <a:pt x="49950" y="49274"/>
                    <a:pt x="49850" y="49049"/>
                  </a:cubicBezTo>
                  <a:cubicBezTo>
                    <a:pt x="49825" y="48973"/>
                    <a:pt x="49850" y="48873"/>
                    <a:pt x="49925" y="48823"/>
                  </a:cubicBezTo>
                  <a:cubicBezTo>
                    <a:pt x="49944" y="48817"/>
                    <a:pt x="49966" y="48814"/>
                    <a:pt x="49989" y="48814"/>
                  </a:cubicBezTo>
                  <a:close/>
                  <a:moveTo>
                    <a:pt x="50626" y="48813"/>
                  </a:moveTo>
                  <a:cubicBezTo>
                    <a:pt x="50665" y="48813"/>
                    <a:pt x="50700" y="48832"/>
                    <a:pt x="50727" y="48873"/>
                  </a:cubicBezTo>
                  <a:cubicBezTo>
                    <a:pt x="50953" y="49049"/>
                    <a:pt x="51103" y="49299"/>
                    <a:pt x="51204" y="49575"/>
                  </a:cubicBezTo>
                  <a:cubicBezTo>
                    <a:pt x="51229" y="49650"/>
                    <a:pt x="51204" y="49750"/>
                    <a:pt x="51128" y="49775"/>
                  </a:cubicBezTo>
                  <a:cubicBezTo>
                    <a:pt x="51110" y="49782"/>
                    <a:pt x="51089" y="49785"/>
                    <a:pt x="51069" y="49785"/>
                  </a:cubicBezTo>
                  <a:cubicBezTo>
                    <a:pt x="51006" y="49785"/>
                    <a:pt x="50940" y="49757"/>
                    <a:pt x="50903" y="49700"/>
                  </a:cubicBezTo>
                  <a:cubicBezTo>
                    <a:pt x="50903" y="49650"/>
                    <a:pt x="50853" y="49575"/>
                    <a:pt x="50828" y="49525"/>
                  </a:cubicBezTo>
                  <a:cubicBezTo>
                    <a:pt x="50828" y="49500"/>
                    <a:pt x="50803" y="49450"/>
                    <a:pt x="50803" y="49425"/>
                  </a:cubicBezTo>
                  <a:cubicBezTo>
                    <a:pt x="50778" y="49425"/>
                    <a:pt x="50778" y="49399"/>
                    <a:pt x="50778" y="49399"/>
                  </a:cubicBezTo>
                  <a:cubicBezTo>
                    <a:pt x="50752" y="49399"/>
                    <a:pt x="50752" y="49374"/>
                    <a:pt x="50752" y="49374"/>
                  </a:cubicBezTo>
                  <a:cubicBezTo>
                    <a:pt x="50677" y="49249"/>
                    <a:pt x="50602" y="49149"/>
                    <a:pt x="50502" y="49074"/>
                  </a:cubicBezTo>
                  <a:cubicBezTo>
                    <a:pt x="50452" y="48998"/>
                    <a:pt x="50452" y="48898"/>
                    <a:pt x="50527" y="48848"/>
                  </a:cubicBezTo>
                  <a:cubicBezTo>
                    <a:pt x="50561" y="48826"/>
                    <a:pt x="50595" y="48813"/>
                    <a:pt x="50626" y="48813"/>
                  </a:cubicBezTo>
                  <a:close/>
                  <a:moveTo>
                    <a:pt x="28697" y="53660"/>
                  </a:moveTo>
                  <a:cubicBezTo>
                    <a:pt x="29173" y="53685"/>
                    <a:pt x="29650" y="53710"/>
                    <a:pt x="30126" y="53760"/>
                  </a:cubicBezTo>
                  <a:cubicBezTo>
                    <a:pt x="30201" y="53760"/>
                    <a:pt x="30276" y="53811"/>
                    <a:pt x="30276" y="53911"/>
                  </a:cubicBezTo>
                  <a:cubicBezTo>
                    <a:pt x="30276" y="53986"/>
                    <a:pt x="30201" y="54061"/>
                    <a:pt x="30126" y="54061"/>
                  </a:cubicBezTo>
                  <a:cubicBezTo>
                    <a:pt x="29650" y="54036"/>
                    <a:pt x="29173" y="54011"/>
                    <a:pt x="28697" y="53986"/>
                  </a:cubicBezTo>
                  <a:cubicBezTo>
                    <a:pt x="28622" y="53961"/>
                    <a:pt x="28547" y="53911"/>
                    <a:pt x="28547" y="53811"/>
                  </a:cubicBezTo>
                  <a:cubicBezTo>
                    <a:pt x="28547" y="53735"/>
                    <a:pt x="28622" y="53660"/>
                    <a:pt x="28697" y="53660"/>
                  </a:cubicBezTo>
                  <a:close/>
                  <a:moveTo>
                    <a:pt x="27022" y="54711"/>
                  </a:moveTo>
                  <a:cubicBezTo>
                    <a:pt x="27029" y="54711"/>
                    <a:pt x="27036" y="54712"/>
                    <a:pt x="27043" y="54713"/>
                  </a:cubicBezTo>
                  <a:cubicBezTo>
                    <a:pt x="30176" y="54763"/>
                    <a:pt x="33334" y="54813"/>
                    <a:pt x="36492" y="54888"/>
                  </a:cubicBezTo>
                  <a:cubicBezTo>
                    <a:pt x="36692" y="54888"/>
                    <a:pt x="36692" y="55189"/>
                    <a:pt x="36492" y="55189"/>
                  </a:cubicBezTo>
                  <a:lnTo>
                    <a:pt x="27043" y="55014"/>
                  </a:lnTo>
                  <a:cubicBezTo>
                    <a:pt x="26850" y="55014"/>
                    <a:pt x="26843" y="54711"/>
                    <a:pt x="27022" y="54711"/>
                  </a:cubicBezTo>
                  <a:close/>
                  <a:moveTo>
                    <a:pt x="25758" y="54933"/>
                  </a:moveTo>
                  <a:cubicBezTo>
                    <a:pt x="25925" y="54933"/>
                    <a:pt x="25975" y="55193"/>
                    <a:pt x="25790" y="55239"/>
                  </a:cubicBezTo>
                  <a:cubicBezTo>
                    <a:pt x="25777" y="55243"/>
                    <a:pt x="25764" y="55245"/>
                    <a:pt x="25751" y="55245"/>
                  </a:cubicBezTo>
                  <a:cubicBezTo>
                    <a:pt x="25601" y="55245"/>
                    <a:pt x="25530" y="54985"/>
                    <a:pt x="25715" y="54938"/>
                  </a:cubicBezTo>
                  <a:cubicBezTo>
                    <a:pt x="25730" y="54935"/>
                    <a:pt x="25745" y="54933"/>
                    <a:pt x="25758" y="54933"/>
                  </a:cubicBezTo>
                  <a:close/>
                  <a:moveTo>
                    <a:pt x="0" y="1"/>
                  </a:moveTo>
                  <a:cubicBezTo>
                    <a:pt x="477" y="18046"/>
                    <a:pt x="7068" y="35640"/>
                    <a:pt x="17645" y="50176"/>
                  </a:cubicBezTo>
                  <a:cubicBezTo>
                    <a:pt x="19625" y="52908"/>
                    <a:pt x="21755" y="55540"/>
                    <a:pt x="24036" y="58071"/>
                  </a:cubicBezTo>
                  <a:lnTo>
                    <a:pt x="56768" y="58071"/>
                  </a:lnTo>
                  <a:lnTo>
                    <a:pt x="4195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4" name="Google Shape;2964;p27"/>
            <p:cNvSpPr/>
            <p:nvPr/>
          </p:nvSpPr>
          <p:spPr>
            <a:xfrm>
              <a:off x="1326614" y="2708558"/>
              <a:ext cx="931127" cy="1061222"/>
            </a:xfrm>
            <a:custGeom>
              <a:avLst/>
              <a:gdLst/>
              <a:ahLst/>
              <a:cxnLst/>
              <a:rect l="l" t="t" r="r" b="b"/>
              <a:pathLst>
                <a:path w="50953" h="58072" extrusionOk="0">
                  <a:moveTo>
                    <a:pt x="0" y="1"/>
                  </a:moveTo>
                  <a:lnTo>
                    <a:pt x="14812" y="58071"/>
                  </a:lnTo>
                  <a:lnTo>
                    <a:pt x="50602" y="58071"/>
                  </a:lnTo>
                  <a:cubicBezTo>
                    <a:pt x="50677" y="57620"/>
                    <a:pt x="50953" y="56016"/>
                    <a:pt x="50727" y="54462"/>
                  </a:cubicBezTo>
                  <a:lnTo>
                    <a:pt x="50727" y="54462"/>
                  </a:lnTo>
                  <a:lnTo>
                    <a:pt x="50727" y="54938"/>
                  </a:lnTo>
                  <a:lnTo>
                    <a:pt x="17193" y="54938"/>
                  </a:lnTo>
                  <a:lnTo>
                    <a:pt x="17193" y="54262"/>
                  </a:lnTo>
                  <a:lnTo>
                    <a:pt x="50702" y="54262"/>
                  </a:lnTo>
                  <a:cubicBezTo>
                    <a:pt x="50552" y="53485"/>
                    <a:pt x="50276" y="52708"/>
                    <a:pt x="49775" y="52131"/>
                  </a:cubicBezTo>
                  <a:lnTo>
                    <a:pt x="17068" y="52131"/>
                  </a:lnTo>
                  <a:lnTo>
                    <a:pt x="330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5" name="Google Shape;2965;p27"/>
            <p:cNvSpPr/>
            <p:nvPr/>
          </p:nvSpPr>
          <p:spPr>
            <a:xfrm>
              <a:off x="547546" y="2703057"/>
              <a:ext cx="1726221" cy="1072204"/>
            </a:xfrm>
            <a:custGeom>
              <a:avLst/>
              <a:gdLst/>
              <a:ahLst/>
              <a:cxnLst/>
              <a:rect l="l" t="t" r="r" b="b"/>
              <a:pathLst>
                <a:path w="94462" h="58673" extrusionOk="0">
                  <a:moveTo>
                    <a:pt x="0" y="1"/>
                  </a:moveTo>
                  <a:cubicBezTo>
                    <a:pt x="0" y="101"/>
                    <a:pt x="0" y="201"/>
                    <a:pt x="0" y="302"/>
                  </a:cubicBezTo>
                  <a:lnTo>
                    <a:pt x="41955" y="302"/>
                  </a:lnTo>
                  <a:lnTo>
                    <a:pt x="41930" y="227"/>
                  </a:lnTo>
                  <a:lnTo>
                    <a:pt x="42557" y="76"/>
                  </a:lnTo>
                  <a:lnTo>
                    <a:pt x="42632" y="302"/>
                  </a:lnTo>
                  <a:lnTo>
                    <a:pt x="45940" y="302"/>
                  </a:lnTo>
                  <a:lnTo>
                    <a:pt x="59700" y="52432"/>
                  </a:lnTo>
                  <a:lnTo>
                    <a:pt x="92407" y="52432"/>
                  </a:lnTo>
                  <a:cubicBezTo>
                    <a:pt x="92908" y="53009"/>
                    <a:pt x="93184" y="53786"/>
                    <a:pt x="93334" y="54563"/>
                  </a:cubicBezTo>
                  <a:lnTo>
                    <a:pt x="93359" y="54563"/>
                  </a:lnTo>
                  <a:lnTo>
                    <a:pt x="93359" y="54763"/>
                  </a:lnTo>
                  <a:cubicBezTo>
                    <a:pt x="93585" y="56317"/>
                    <a:pt x="93309" y="57921"/>
                    <a:pt x="93234" y="58372"/>
                  </a:cubicBezTo>
                  <a:lnTo>
                    <a:pt x="57444" y="58372"/>
                  </a:lnTo>
                  <a:lnTo>
                    <a:pt x="57469" y="58447"/>
                  </a:lnTo>
                  <a:lnTo>
                    <a:pt x="56818" y="58598"/>
                  </a:lnTo>
                  <a:lnTo>
                    <a:pt x="56768" y="58372"/>
                  </a:lnTo>
                  <a:lnTo>
                    <a:pt x="24036" y="58372"/>
                  </a:lnTo>
                  <a:cubicBezTo>
                    <a:pt x="24136" y="58472"/>
                    <a:pt x="24211" y="58573"/>
                    <a:pt x="24311" y="58673"/>
                  </a:cubicBezTo>
                  <a:lnTo>
                    <a:pt x="93485" y="58673"/>
                  </a:lnTo>
                  <a:lnTo>
                    <a:pt x="93510" y="58548"/>
                  </a:lnTo>
                  <a:cubicBezTo>
                    <a:pt x="93560" y="58372"/>
                    <a:pt x="94462" y="54237"/>
                    <a:pt x="92582" y="52157"/>
                  </a:cubicBezTo>
                  <a:lnTo>
                    <a:pt x="92532" y="52106"/>
                  </a:lnTo>
                  <a:lnTo>
                    <a:pt x="59925" y="52106"/>
                  </a:lnTo>
                  <a:lnTo>
                    <a:pt x="58923" y="48247"/>
                  </a:lnTo>
                  <a:lnTo>
                    <a:pt x="58848" y="47946"/>
                  </a:lnTo>
                  <a:lnTo>
                    <a:pt x="55815" y="36517"/>
                  </a:lnTo>
                  <a:lnTo>
                    <a:pt x="55740" y="36217"/>
                  </a:lnTo>
                  <a:lnTo>
                    <a:pt x="53961" y="29475"/>
                  </a:lnTo>
                  <a:lnTo>
                    <a:pt x="53885" y="29174"/>
                  </a:lnTo>
                  <a:lnTo>
                    <a:pt x="51053" y="18422"/>
                  </a:lnTo>
                  <a:lnTo>
                    <a:pt x="50978" y="18121"/>
                  </a:lnTo>
                  <a:lnTo>
                    <a:pt x="50702" y="17169"/>
                  </a:lnTo>
                  <a:lnTo>
                    <a:pt x="50627" y="16843"/>
                  </a:lnTo>
                  <a:lnTo>
                    <a:pt x="47996" y="6893"/>
                  </a:lnTo>
                  <a:lnTo>
                    <a:pt x="47895" y="6517"/>
                  </a:lnTo>
                  <a:lnTo>
                    <a:pt x="46216" y="101"/>
                  </a:lnTo>
                  <a:lnTo>
                    <a:pt x="461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6" name="Google Shape;2966;p27"/>
            <p:cNvSpPr/>
            <p:nvPr/>
          </p:nvSpPr>
          <p:spPr>
            <a:xfrm>
              <a:off x="875934" y="3117151"/>
              <a:ext cx="208856" cy="261925"/>
            </a:xfrm>
            <a:custGeom>
              <a:avLst/>
              <a:gdLst/>
              <a:ahLst/>
              <a:cxnLst/>
              <a:rect l="l" t="t" r="r" b="b"/>
              <a:pathLst>
                <a:path w="11429" h="14333" extrusionOk="0">
                  <a:moveTo>
                    <a:pt x="4550" y="0"/>
                  </a:moveTo>
                  <a:cubicBezTo>
                    <a:pt x="3701" y="0"/>
                    <a:pt x="2853" y="314"/>
                    <a:pt x="2156" y="825"/>
                  </a:cubicBezTo>
                  <a:cubicBezTo>
                    <a:pt x="1003" y="1677"/>
                    <a:pt x="376" y="2955"/>
                    <a:pt x="201" y="4359"/>
                  </a:cubicBezTo>
                  <a:cubicBezTo>
                    <a:pt x="0" y="5887"/>
                    <a:pt x="301" y="7466"/>
                    <a:pt x="777" y="8920"/>
                  </a:cubicBezTo>
                  <a:cubicBezTo>
                    <a:pt x="1228" y="10273"/>
                    <a:pt x="1905" y="11602"/>
                    <a:pt x="2933" y="12629"/>
                  </a:cubicBezTo>
                  <a:cubicBezTo>
                    <a:pt x="3955" y="13666"/>
                    <a:pt x="5461" y="14333"/>
                    <a:pt x="6915" y="14333"/>
                  </a:cubicBezTo>
                  <a:cubicBezTo>
                    <a:pt x="8028" y="14333"/>
                    <a:pt x="9111" y="13943"/>
                    <a:pt x="9925" y="13030"/>
                  </a:cubicBezTo>
                  <a:cubicBezTo>
                    <a:pt x="10903" y="11953"/>
                    <a:pt x="11254" y="10474"/>
                    <a:pt x="11354" y="9070"/>
                  </a:cubicBezTo>
                  <a:cubicBezTo>
                    <a:pt x="11429" y="7717"/>
                    <a:pt x="11228" y="6339"/>
                    <a:pt x="10752" y="5085"/>
                  </a:cubicBezTo>
                  <a:cubicBezTo>
                    <a:pt x="10201" y="3657"/>
                    <a:pt x="9349" y="2379"/>
                    <a:pt x="8146" y="1451"/>
                  </a:cubicBezTo>
                  <a:cubicBezTo>
                    <a:pt x="7494" y="950"/>
                    <a:pt x="6717" y="524"/>
                    <a:pt x="5915" y="374"/>
                  </a:cubicBezTo>
                  <a:cubicBezTo>
                    <a:pt x="5865" y="324"/>
                    <a:pt x="5815" y="248"/>
                    <a:pt x="5740" y="223"/>
                  </a:cubicBezTo>
                  <a:cubicBezTo>
                    <a:pt x="5354" y="70"/>
                    <a:pt x="4952" y="0"/>
                    <a:pt x="45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7" name="Google Shape;2967;p27"/>
            <p:cNvSpPr/>
            <p:nvPr/>
          </p:nvSpPr>
          <p:spPr>
            <a:xfrm>
              <a:off x="1313785" y="2704446"/>
              <a:ext cx="283982" cy="1069445"/>
            </a:xfrm>
            <a:custGeom>
              <a:avLst/>
              <a:gdLst/>
              <a:ahLst/>
              <a:cxnLst/>
              <a:rect l="l" t="t" r="r" b="b"/>
              <a:pathLst>
                <a:path w="15540" h="58522" extrusionOk="0">
                  <a:moveTo>
                    <a:pt x="627" y="0"/>
                  </a:moveTo>
                  <a:lnTo>
                    <a:pt x="0" y="151"/>
                  </a:lnTo>
                  <a:lnTo>
                    <a:pt x="25" y="226"/>
                  </a:lnTo>
                  <a:lnTo>
                    <a:pt x="14838" y="58296"/>
                  </a:lnTo>
                  <a:lnTo>
                    <a:pt x="14888" y="58522"/>
                  </a:lnTo>
                  <a:lnTo>
                    <a:pt x="15539" y="58371"/>
                  </a:lnTo>
                  <a:lnTo>
                    <a:pt x="15514" y="58296"/>
                  </a:lnTo>
                  <a:lnTo>
                    <a:pt x="702" y="226"/>
                  </a:lnTo>
                  <a:lnTo>
                    <a:pt x="62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8" name="Google Shape;2968;p27"/>
            <p:cNvSpPr/>
            <p:nvPr/>
          </p:nvSpPr>
          <p:spPr>
            <a:xfrm>
              <a:off x="1640803" y="3700136"/>
              <a:ext cx="612827" cy="12390"/>
            </a:xfrm>
            <a:custGeom>
              <a:avLst/>
              <a:gdLst/>
              <a:ahLst/>
              <a:cxnLst/>
              <a:rect l="l" t="t" r="r" b="b"/>
              <a:pathLst>
                <a:path w="33535" h="678" extrusionOk="0">
                  <a:moveTo>
                    <a:pt x="0" y="1"/>
                  </a:moveTo>
                  <a:lnTo>
                    <a:pt x="0" y="677"/>
                  </a:lnTo>
                  <a:lnTo>
                    <a:pt x="33534" y="677"/>
                  </a:lnTo>
                  <a:lnTo>
                    <a:pt x="33534" y="201"/>
                  </a:lnTo>
                  <a:lnTo>
                    <a:pt x="3353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9" name="Google Shape;2969;p27"/>
            <p:cNvSpPr/>
            <p:nvPr/>
          </p:nvSpPr>
          <p:spPr>
            <a:xfrm>
              <a:off x="2618639" y="2661739"/>
              <a:ext cx="84281" cy="232576"/>
            </a:xfrm>
            <a:custGeom>
              <a:avLst/>
              <a:gdLst/>
              <a:ahLst/>
              <a:cxnLst/>
              <a:rect l="l" t="t" r="r" b="b"/>
              <a:pathLst>
                <a:path w="4612" h="12727" extrusionOk="0">
                  <a:moveTo>
                    <a:pt x="3926" y="0"/>
                  </a:moveTo>
                  <a:cubicBezTo>
                    <a:pt x="3816" y="0"/>
                    <a:pt x="3710" y="69"/>
                    <a:pt x="3710" y="207"/>
                  </a:cubicBezTo>
                  <a:cubicBezTo>
                    <a:pt x="3735" y="1259"/>
                    <a:pt x="3760" y="2287"/>
                    <a:pt x="3760" y="3340"/>
                  </a:cubicBezTo>
                  <a:cubicBezTo>
                    <a:pt x="3785" y="4292"/>
                    <a:pt x="4010" y="5520"/>
                    <a:pt x="3710" y="6447"/>
                  </a:cubicBezTo>
                  <a:cubicBezTo>
                    <a:pt x="3233" y="7926"/>
                    <a:pt x="1278" y="7625"/>
                    <a:pt x="502" y="8853"/>
                  </a:cubicBezTo>
                  <a:cubicBezTo>
                    <a:pt x="0" y="9630"/>
                    <a:pt x="201" y="10683"/>
                    <a:pt x="702" y="11435"/>
                  </a:cubicBezTo>
                  <a:cubicBezTo>
                    <a:pt x="1436" y="12436"/>
                    <a:pt x="2703" y="12726"/>
                    <a:pt x="3890" y="12726"/>
                  </a:cubicBezTo>
                  <a:cubicBezTo>
                    <a:pt x="4041" y="12726"/>
                    <a:pt x="4190" y="12722"/>
                    <a:pt x="4336" y="12713"/>
                  </a:cubicBezTo>
                  <a:cubicBezTo>
                    <a:pt x="4612" y="12713"/>
                    <a:pt x="4612" y="12287"/>
                    <a:pt x="4336" y="12287"/>
                  </a:cubicBezTo>
                  <a:cubicBezTo>
                    <a:pt x="4250" y="12291"/>
                    <a:pt x="4160" y="12293"/>
                    <a:pt x="4070" y="12293"/>
                  </a:cubicBezTo>
                  <a:cubicBezTo>
                    <a:pt x="2528" y="12293"/>
                    <a:pt x="440" y="11671"/>
                    <a:pt x="677" y="9731"/>
                  </a:cubicBezTo>
                  <a:cubicBezTo>
                    <a:pt x="852" y="8252"/>
                    <a:pt x="2481" y="8327"/>
                    <a:pt x="3409" y="7600"/>
                  </a:cubicBezTo>
                  <a:cubicBezTo>
                    <a:pt x="4186" y="6999"/>
                    <a:pt x="4236" y="6122"/>
                    <a:pt x="4236" y="5219"/>
                  </a:cubicBezTo>
                  <a:cubicBezTo>
                    <a:pt x="4236" y="3540"/>
                    <a:pt x="4186" y="1886"/>
                    <a:pt x="4161" y="207"/>
                  </a:cubicBezTo>
                  <a:cubicBezTo>
                    <a:pt x="4148" y="69"/>
                    <a:pt x="4035" y="0"/>
                    <a:pt x="392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0" name="Google Shape;2970;p27"/>
            <p:cNvSpPr/>
            <p:nvPr/>
          </p:nvSpPr>
          <p:spPr>
            <a:xfrm>
              <a:off x="2644168" y="2965512"/>
              <a:ext cx="198970" cy="61566"/>
            </a:xfrm>
            <a:custGeom>
              <a:avLst/>
              <a:gdLst/>
              <a:ahLst/>
              <a:cxnLst/>
              <a:rect l="l" t="t" r="r" b="b"/>
              <a:pathLst>
                <a:path w="10888" h="3369" extrusionOk="0">
                  <a:moveTo>
                    <a:pt x="5362" y="1"/>
                  </a:moveTo>
                  <a:cubicBezTo>
                    <a:pt x="3384" y="1"/>
                    <a:pt x="1399" y="917"/>
                    <a:pt x="107" y="2757"/>
                  </a:cubicBezTo>
                  <a:cubicBezTo>
                    <a:pt x="1" y="2916"/>
                    <a:pt x="145" y="3076"/>
                    <a:pt x="301" y="3076"/>
                  </a:cubicBezTo>
                  <a:cubicBezTo>
                    <a:pt x="365" y="3076"/>
                    <a:pt x="432" y="3048"/>
                    <a:pt x="483" y="2982"/>
                  </a:cubicBezTo>
                  <a:cubicBezTo>
                    <a:pt x="1675" y="1268"/>
                    <a:pt x="3515" y="420"/>
                    <a:pt x="5355" y="420"/>
                  </a:cubicBezTo>
                  <a:cubicBezTo>
                    <a:pt x="7308" y="420"/>
                    <a:pt x="9259" y="1374"/>
                    <a:pt x="10433" y="3258"/>
                  </a:cubicBezTo>
                  <a:cubicBezTo>
                    <a:pt x="10472" y="3336"/>
                    <a:pt x="10535" y="3368"/>
                    <a:pt x="10600" y="3368"/>
                  </a:cubicBezTo>
                  <a:cubicBezTo>
                    <a:pt x="10741" y="3368"/>
                    <a:pt x="10887" y="3213"/>
                    <a:pt x="10784" y="3058"/>
                  </a:cubicBezTo>
                  <a:cubicBezTo>
                    <a:pt x="9535" y="1023"/>
                    <a:pt x="7452" y="1"/>
                    <a:pt x="536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1" name="Google Shape;2971;p27"/>
            <p:cNvSpPr/>
            <p:nvPr/>
          </p:nvSpPr>
          <p:spPr>
            <a:xfrm>
              <a:off x="2394213" y="2629320"/>
              <a:ext cx="192373" cy="201090"/>
            </a:xfrm>
            <a:custGeom>
              <a:avLst/>
              <a:gdLst/>
              <a:ahLst/>
              <a:cxnLst/>
              <a:rect l="l" t="t" r="r" b="b"/>
              <a:pathLst>
                <a:path w="10527" h="11004" extrusionOk="0">
                  <a:moveTo>
                    <a:pt x="9349" y="1"/>
                  </a:moveTo>
                  <a:cubicBezTo>
                    <a:pt x="6888" y="2142"/>
                    <a:pt x="3413" y="3461"/>
                    <a:pt x="180" y="3461"/>
                  </a:cubicBezTo>
                  <a:cubicBezTo>
                    <a:pt x="120" y="3461"/>
                    <a:pt x="60" y="3460"/>
                    <a:pt x="1" y="3459"/>
                  </a:cubicBezTo>
                  <a:lnTo>
                    <a:pt x="1" y="3459"/>
                  </a:lnTo>
                  <a:cubicBezTo>
                    <a:pt x="126" y="5214"/>
                    <a:pt x="402" y="6893"/>
                    <a:pt x="1379" y="8397"/>
                  </a:cubicBezTo>
                  <a:cubicBezTo>
                    <a:pt x="1655" y="8798"/>
                    <a:pt x="1955" y="9149"/>
                    <a:pt x="2281" y="9475"/>
                  </a:cubicBezTo>
                  <a:cubicBezTo>
                    <a:pt x="2156" y="9299"/>
                    <a:pt x="2056" y="9124"/>
                    <a:pt x="1980" y="8923"/>
                  </a:cubicBezTo>
                  <a:cubicBezTo>
                    <a:pt x="1454" y="7595"/>
                    <a:pt x="1830" y="6216"/>
                    <a:pt x="2833" y="5815"/>
                  </a:cubicBezTo>
                  <a:cubicBezTo>
                    <a:pt x="3015" y="5741"/>
                    <a:pt x="3206" y="5705"/>
                    <a:pt x="3401" y="5705"/>
                  </a:cubicBezTo>
                  <a:cubicBezTo>
                    <a:pt x="4252" y="5705"/>
                    <a:pt x="5161" y="6384"/>
                    <a:pt x="5590" y="7444"/>
                  </a:cubicBezTo>
                  <a:cubicBezTo>
                    <a:pt x="6116" y="8748"/>
                    <a:pt x="5740" y="10151"/>
                    <a:pt x="4737" y="10552"/>
                  </a:cubicBezTo>
                  <a:cubicBezTo>
                    <a:pt x="4546" y="10629"/>
                    <a:pt x="4354" y="10662"/>
                    <a:pt x="4152" y="10662"/>
                  </a:cubicBezTo>
                  <a:cubicBezTo>
                    <a:pt x="4089" y="10662"/>
                    <a:pt x="4026" y="10658"/>
                    <a:pt x="3960" y="10653"/>
                  </a:cubicBezTo>
                  <a:lnTo>
                    <a:pt x="3960" y="10653"/>
                  </a:lnTo>
                  <a:cubicBezTo>
                    <a:pt x="4494" y="10872"/>
                    <a:pt x="5056" y="11003"/>
                    <a:pt x="5636" y="11003"/>
                  </a:cubicBezTo>
                  <a:cubicBezTo>
                    <a:pt x="5983" y="11003"/>
                    <a:pt x="6336" y="10956"/>
                    <a:pt x="6692" y="10853"/>
                  </a:cubicBezTo>
                  <a:cubicBezTo>
                    <a:pt x="8948" y="10201"/>
                    <a:pt x="10176" y="7921"/>
                    <a:pt x="10377" y="5690"/>
                  </a:cubicBezTo>
                  <a:cubicBezTo>
                    <a:pt x="10527" y="3735"/>
                    <a:pt x="10001" y="1830"/>
                    <a:pt x="93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2" name="Google Shape;2972;p27"/>
            <p:cNvSpPr/>
            <p:nvPr/>
          </p:nvSpPr>
          <p:spPr>
            <a:xfrm>
              <a:off x="2385971" y="2623838"/>
              <a:ext cx="213443" cy="214320"/>
            </a:xfrm>
            <a:custGeom>
              <a:avLst/>
              <a:gdLst/>
              <a:ahLst/>
              <a:cxnLst/>
              <a:rect l="l" t="t" r="r" b="b"/>
              <a:pathLst>
                <a:path w="11680" h="11728" extrusionOk="0">
                  <a:moveTo>
                    <a:pt x="10151" y="0"/>
                  </a:moveTo>
                  <a:cubicBezTo>
                    <a:pt x="10026" y="100"/>
                    <a:pt x="9925" y="201"/>
                    <a:pt x="9800" y="301"/>
                  </a:cubicBezTo>
                  <a:cubicBezTo>
                    <a:pt x="10452" y="2130"/>
                    <a:pt x="10978" y="4035"/>
                    <a:pt x="10828" y="5990"/>
                  </a:cubicBezTo>
                  <a:cubicBezTo>
                    <a:pt x="10627" y="8221"/>
                    <a:pt x="9399" y="10501"/>
                    <a:pt x="7143" y="11153"/>
                  </a:cubicBezTo>
                  <a:cubicBezTo>
                    <a:pt x="6787" y="11256"/>
                    <a:pt x="6434" y="11303"/>
                    <a:pt x="6087" y="11303"/>
                  </a:cubicBezTo>
                  <a:cubicBezTo>
                    <a:pt x="5507" y="11303"/>
                    <a:pt x="4945" y="11172"/>
                    <a:pt x="4411" y="10953"/>
                  </a:cubicBezTo>
                  <a:cubicBezTo>
                    <a:pt x="3785" y="10877"/>
                    <a:pt x="3158" y="10451"/>
                    <a:pt x="2732" y="9775"/>
                  </a:cubicBezTo>
                  <a:cubicBezTo>
                    <a:pt x="2406" y="9449"/>
                    <a:pt x="2106" y="9098"/>
                    <a:pt x="1830" y="8697"/>
                  </a:cubicBezTo>
                  <a:cubicBezTo>
                    <a:pt x="853" y="7193"/>
                    <a:pt x="577" y="5514"/>
                    <a:pt x="452" y="3759"/>
                  </a:cubicBezTo>
                  <a:lnTo>
                    <a:pt x="0" y="3759"/>
                  </a:lnTo>
                  <a:cubicBezTo>
                    <a:pt x="151" y="5739"/>
                    <a:pt x="502" y="7669"/>
                    <a:pt x="1755" y="9323"/>
                  </a:cubicBezTo>
                  <a:cubicBezTo>
                    <a:pt x="2779" y="10689"/>
                    <a:pt x="4348" y="11728"/>
                    <a:pt x="6061" y="11728"/>
                  </a:cubicBezTo>
                  <a:cubicBezTo>
                    <a:pt x="6359" y="11728"/>
                    <a:pt x="6663" y="11696"/>
                    <a:pt x="6968" y="11629"/>
                  </a:cubicBezTo>
                  <a:cubicBezTo>
                    <a:pt x="9023" y="11203"/>
                    <a:pt x="10502" y="9399"/>
                    <a:pt x="11003" y="7419"/>
                  </a:cubicBezTo>
                  <a:cubicBezTo>
                    <a:pt x="11680" y="4912"/>
                    <a:pt x="10978" y="2356"/>
                    <a:pt x="101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3" name="Google Shape;2973;p27"/>
            <p:cNvSpPr/>
            <p:nvPr/>
          </p:nvSpPr>
          <p:spPr>
            <a:xfrm>
              <a:off x="2420784" y="2733575"/>
              <a:ext cx="85195" cy="90585"/>
            </a:xfrm>
            <a:custGeom>
              <a:avLst/>
              <a:gdLst/>
              <a:ahLst/>
              <a:cxnLst/>
              <a:rect l="l" t="t" r="r" b="b"/>
              <a:pathLst>
                <a:path w="4662" h="4957" extrusionOk="0">
                  <a:moveTo>
                    <a:pt x="1947" y="0"/>
                  </a:moveTo>
                  <a:cubicBezTo>
                    <a:pt x="1752" y="0"/>
                    <a:pt x="1561" y="36"/>
                    <a:pt x="1379" y="110"/>
                  </a:cubicBezTo>
                  <a:cubicBezTo>
                    <a:pt x="376" y="511"/>
                    <a:pt x="0" y="1890"/>
                    <a:pt x="526" y="3218"/>
                  </a:cubicBezTo>
                  <a:cubicBezTo>
                    <a:pt x="602" y="3419"/>
                    <a:pt x="702" y="3594"/>
                    <a:pt x="827" y="3770"/>
                  </a:cubicBezTo>
                  <a:cubicBezTo>
                    <a:pt x="1253" y="4446"/>
                    <a:pt x="1880" y="4872"/>
                    <a:pt x="2506" y="4948"/>
                  </a:cubicBezTo>
                  <a:cubicBezTo>
                    <a:pt x="2572" y="4953"/>
                    <a:pt x="2635" y="4957"/>
                    <a:pt x="2698" y="4957"/>
                  </a:cubicBezTo>
                  <a:cubicBezTo>
                    <a:pt x="2900" y="4957"/>
                    <a:pt x="3092" y="4924"/>
                    <a:pt x="3283" y="4847"/>
                  </a:cubicBezTo>
                  <a:cubicBezTo>
                    <a:pt x="4286" y="4446"/>
                    <a:pt x="4662" y="3043"/>
                    <a:pt x="4136" y="1739"/>
                  </a:cubicBezTo>
                  <a:cubicBezTo>
                    <a:pt x="3707" y="679"/>
                    <a:pt x="2798" y="0"/>
                    <a:pt x="19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4" name="Google Shape;2974;p27"/>
            <p:cNvSpPr/>
            <p:nvPr/>
          </p:nvSpPr>
          <p:spPr>
            <a:xfrm>
              <a:off x="2356660" y="2584439"/>
              <a:ext cx="238186" cy="100581"/>
            </a:xfrm>
            <a:custGeom>
              <a:avLst/>
              <a:gdLst/>
              <a:ahLst/>
              <a:cxnLst/>
              <a:rect l="l" t="t" r="r" b="b"/>
              <a:pathLst>
                <a:path w="13034" h="5504" extrusionOk="0">
                  <a:moveTo>
                    <a:pt x="13033" y="1"/>
                  </a:moveTo>
                  <a:lnTo>
                    <a:pt x="0" y="5264"/>
                  </a:lnTo>
                  <a:cubicBezTo>
                    <a:pt x="723" y="5426"/>
                    <a:pt x="1477" y="5503"/>
                    <a:pt x="2244" y="5503"/>
                  </a:cubicBezTo>
                  <a:cubicBezTo>
                    <a:pt x="6347" y="5503"/>
                    <a:pt x="10837" y="3294"/>
                    <a:pt x="13033" y="1"/>
                  </a:cubicBezTo>
                  <a:close/>
                </a:path>
              </a:pathLst>
            </a:custGeom>
            <a:solidFill>
              <a:srgbClr val="BA9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5" name="Google Shape;2975;p27"/>
            <p:cNvSpPr/>
            <p:nvPr/>
          </p:nvSpPr>
          <p:spPr>
            <a:xfrm>
              <a:off x="2344580" y="2578061"/>
              <a:ext cx="261778" cy="114506"/>
            </a:xfrm>
            <a:custGeom>
              <a:avLst/>
              <a:gdLst/>
              <a:ahLst/>
              <a:cxnLst/>
              <a:rect l="l" t="t" r="r" b="b"/>
              <a:pathLst>
                <a:path w="14325" h="6266" extrusionOk="0">
                  <a:moveTo>
                    <a:pt x="14035" y="0"/>
                  </a:moveTo>
                  <a:cubicBezTo>
                    <a:pt x="13971" y="0"/>
                    <a:pt x="13908" y="29"/>
                    <a:pt x="13869" y="99"/>
                  </a:cubicBezTo>
                  <a:cubicBezTo>
                    <a:pt x="13819" y="174"/>
                    <a:pt x="13744" y="274"/>
                    <a:pt x="13694" y="350"/>
                  </a:cubicBezTo>
                  <a:cubicBezTo>
                    <a:pt x="11498" y="3643"/>
                    <a:pt x="7008" y="5852"/>
                    <a:pt x="2905" y="5852"/>
                  </a:cubicBezTo>
                  <a:cubicBezTo>
                    <a:pt x="2138" y="5852"/>
                    <a:pt x="1384" y="5775"/>
                    <a:pt x="661" y="5613"/>
                  </a:cubicBezTo>
                  <a:cubicBezTo>
                    <a:pt x="561" y="5588"/>
                    <a:pt x="461" y="5563"/>
                    <a:pt x="361" y="5538"/>
                  </a:cubicBezTo>
                  <a:cubicBezTo>
                    <a:pt x="346" y="5535"/>
                    <a:pt x="332" y="5533"/>
                    <a:pt x="318" y="5533"/>
                  </a:cubicBezTo>
                  <a:cubicBezTo>
                    <a:pt x="97" y="5533"/>
                    <a:pt x="1" y="5893"/>
                    <a:pt x="260" y="5964"/>
                  </a:cubicBezTo>
                  <a:cubicBezTo>
                    <a:pt x="912" y="6114"/>
                    <a:pt x="1589" y="6214"/>
                    <a:pt x="2265" y="6264"/>
                  </a:cubicBezTo>
                  <a:lnTo>
                    <a:pt x="2717" y="6264"/>
                  </a:lnTo>
                  <a:cubicBezTo>
                    <a:pt x="2776" y="6265"/>
                    <a:pt x="2836" y="6266"/>
                    <a:pt x="2896" y="6266"/>
                  </a:cubicBezTo>
                  <a:cubicBezTo>
                    <a:pt x="6129" y="6266"/>
                    <a:pt x="9604" y="4947"/>
                    <a:pt x="12065" y="2806"/>
                  </a:cubicBezTo>
                  <a:cubicBezTo>
                    <a:pt x="12190" y="2706"/>
                    <a:pt x="12291" y="2605"/>
                    <a:pt x="12416" y="2505"/>
                  </a:cubicBezTo>
                  <a:cubicBezTo>
                    <a:pt x="13118" y="1828"/>
                    <a:pt x="13744" y="1102"/>
                    <a:pt x="14220" y="300"/>
                  </a:cubicBezTo>
                  <a:cubicBezTo>
                    <a:pt x="14324" y="144"/>
                    <a:pt x="14177" y="0"/>
                    <a:pt x="140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6" name="Google Shape;2976;p27"/>
            <p:cNvSpPr/>
            <p:nvPr/>
          </p:nvSpPr>
          <p:spPr>
            <a:xfrm>
              <a:off x="2345202" y="2863651"/>
              <a:ext cx="192848" cy="173313"/>
            </a:xfrm>
            <a:custGeom>
              <a:avLst/>
              <a:gdLst/>
              <a:ahLst/>
              <a:cxnLst/>
              <a:rect l="l" t="t" r="r" b="b"/>
              <a:pathLst>
                <a:path w="10553" h="9484" extrusionOk="0">
                  <a:moveTo>
                    <a:pt x="5450" y="1"/>
                  </a:moveTo>
                  <a:cubicBezTo>
                    <a:pt x="3416" y="1"/>
                    <a:pt x="1458" y="1338"/>
                    <a:pt x="803" y="3343"/>
                  </a:cubicBezTo>
                  <a:cubicBezTo>
                    <a:pt x="1" y="5850"/>
                    <a:pt x="1630" y="8556"/>
                    <a:pt x="4061" y="9333"/>
                  </a:cubicBezTo>
                  <a:cubicBezTo>
                    <a:pt x="4451" y="9435"/>
                    <a:pt x="4849" y="9483"/>
                    <a:pt x="5246" y="9483"/>
                  </a:cubicBezTo>
                  <a:cubicBezTo>
                    <a:pt x="7395" y="9483"/>
                    <a:pt x="9493" y="8054"/>
                    <a:pt x="10001" y="5875"/>
                  </a:cubicBezTo>
                  <a:cubicBezTo>
                    <a:pt x="10552" y="3519"/>
                    <a:pt x="9124" y="937"/>
                    <a:pt x="6818" y="210"/>
                  </a:cubicBezTo>
                  <a:cubicBezTo>
                    <a:pt x="6367" y="68"/>
                    <a:pt x="5907" y="1"/>
                    <a:pt x="54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7" name="Google Shape;2977;p27"/>
            <p:cNvSpPr/>
            <p:nvPr/>
          </p:nvSpPr>
          <p:spPr>
            <a:xfrm>
              <a:off x="2343374" y="2856926"/>
              <a:ext cx="201090" cy="188005"/>
            </a:xfrm>
            <a:custGeom>
              <a:avLst/>
              <a:gdLst/>
              <a:ahLst/>
              <a:cxnLst/>
              <a:rect l="l" t="t" r="r" b="b"/>
              <a:pathLst>
                <a:path w="11004" h="10288" extrusionOk="0">
                  <a:moveTo>
                    <a:pt x="5550" y="369"/>
                  </a:moveTo>
                  <a:cubicBezTo>
                    <a:pt x="6007" y="369"/>
                    <a:pt x="6467" y="436"/>
                    <a:pt x="6918" y="578"/>
                  </a:cubicBezTo>
                  <a:cubicBezTo>
                    <a:pt x="9224" y="1305"/>
                    <a:pt x="10652" y="3887"/>
                    <a:pt x="10101" y="6243"/>
                  </a:cubicBezTo>
                  <a:cubicBezTo>
                    <a:pt x="9593" y="8422"/>
                    <a:pt x="7495" y="9851"/>
                    <a:pt x="5346" y="9851"/>
                  </a:cubicBezTo>
                  <a:cubicBezTo>
                    <a:pt x="4949" y="9851"/>
                    <a:pt x="4551" y="9803"/>
                    <a:pt x="4161" y="9701"/>
                  </a:cubicBezTo>
                  <a:cubicBezTo>
                    <a:pt x="1730" y="8924"/>
                    <a:pt x="101" y="6218"/>
                    <a:pt x="903" y="3711"/>
                  </a:cubicBezTo>
                  <a:cubicBezTo>
                    <a:pt x="1558" y="1706"/>
                    <a:pt x="3516" y="369"/>
                    <a:pt x="5550" y="369"/>
                  </a:cubicBezTo>
                  <a:close/>
                  <a:moveTo>
                    <a:pt x="5564" y="1"/>
                  </a:moveTo>
                  <a:cubicBezTo>
                    <a:pt x="3113" y="1"/>
                    <a:pt x="654" y="1660"/>
                    <a:pt x="301" y="4438"/>
                  </a:cubicBezTo>
                  <a:cubicBezTo>
                    <a:pt x="1" y="6944"/>
                    <a:pt x="1680" y="9376"/>
                    <a:pt x="4036" y="10127"/>
                  </a:cubicBezTo>
                  <a:cubicBezTo>
                    <a:pt x="4461" y="10235"/>
                    <a:pt x="4895" y="10287"/>
                    <a:pt x="5326" y="10287"/>
                  </a:cubicBezTo>
                  <a:cubicBezTo>
                    <a:pt x="7006" y="10287"/>
                    <a:pt x="8658" y="9498"/>
                    <a:pt x="9675" y="8122"/>
                  </a:cubicBezTo>
                  <a:cubicBezTo>
                    <a:pt x="11003" y="6368"/>
                    <a:pt x="10903" y="3912"/>
                    <a:pt x="9675" y="2132"/>
                  </a:cubicBezTo>
                  <a:cubicBezTo>
                    <a:pt x="8664" y="665"/>
                    <a:pt x="7116" y="1"/>
                    <a:pt x="55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8" name="Google Shape;2978;p27"/>
            <p:cNvSpPr/>
            <p:nvPr/>
          </p:nvSpPr>
          <p:spPr>
            <a:xfrm>
              <a:off x="2156045" y="1782090"/>
              <a:ext cx="684279" cy="848637"/>
            </a:xfrm>
            <a:custGeom>
              <a:avLst/>
              <a:gdLst/>
              <a:ahLst/>
              <a:cxnLst/>
              <a:rect l="l" t="t" r="r" b="b"/>
              <a:pathLst>
                <a:path w="37445" h="46439" extrusionOk="0">
                  <a:moveTo>
                    <a:pt x="27517" y="1048"/>
                  </a:moveTo>
                  <a:cubicBezTo>
                    <a:pt x="27798" y="1048"/>
                    <a:pt x="27838" y="1500"/>
                    <a:pt x="27545" y="1500"/>
                  </a:cubicBezTo>
                  <a:cubicBezTo>
                    <a:pt x="26993" y="1525"/>
                    <a:pt x="26417" y="1601"/>
                    <a:pt x="25866" y="1776"/>
                  </a:cubicBezTo>
                  <a:cubicBezTo>
                    <a:pt x="25844" y="1782"/>
                    <a:pt x="25822" y="1785"/>
                    <a:pt x="25801" y="1785"/>
                  </a:cubicBezTo>
                  <a:cubicBezTo>
                    <a:pt x="25565" y="1785"/>
                    <a:pt x="25437" y="1417"/>
                    <a:pt x="25690" y="1325"/>
                  </a:cubicBezTo>
                  <a:cubicBezTo>
                    <a:pt x="26292" y="1150"/>
                    <a:pt x="26893" y="1049"/>
                    <a:pt x="27495" y="1049"/>
                  </a:cubicBezTo>
                  <a:cubicBezTo>
                    <a:pt x="27502" y="1049"/>
                    <a:pt x="27510" y="1048"/>
                    <a:pt x="27517" y="1048"/>
                  </a:cubicBezTo>
                  <a:close/>
                  <a:moveTo>
                    <a:pt x="6190" y="11875"/>
                  </a:moveTo>
                  <a:cubicBezTo>
                    <a:pt x="6470" y="11875"/>
                    <a:pt x="6509" y="12304"/>
                    <a:pt x="6216" y="12353"/>
                  </a:cubicBezTo>
                  <a:cubicBezTo>
                    <a:pt x="6209" y="12353"/>
                    <a:pt x="6201" y="12354"/>
                    <a:pt x="6194" y="12354"/>
                  </a:cubicBezTo>
                  <a:cubicBezTo>
                    <a:pt x="5913" y="12354"/>
                    <a:pt x="5873" y="11901"/>
                    <a:pt x="6166" y="11876"/>
                  </a:cubicBezTo>
                  <a:cubicBezTo>
                    <a:pt x="6174" y="11876"/>
                    <a:pt x="6182" y="11875"/>
                    <a:pt x="6190" y="11875"/>
                  </a:cubicBezTo>
                  <a:close/>
                  <a:moveTo>
                    <a:pt x="19923" y="6959"/>
                  </a:moveTo>
                  <a:cubicBezTo>
                    <a:pt x="20102" y="6959"/>
                    <a:pt x="20270" y="7165"/>
                    <a:pt x="20101" y="7315"/>
                  </a:cubicBezTo>
                  <a:cubicBezTo>
                    <a:pt x="18146" y="9245"/>
                    <a:pt x="16417" y="11375"/>
                    <a:pt x="14888" y="13656"/>
                  </a:cubicBezTo>
                  <a:cubicBezTo>
                    <a:pt x="14846" y="13734"/>
                    <a:pt x="14785" y="13766"/>
                    <a:pt x="14724" y="13766"/>
                  </a:cubicBezTo>
                  <a:cubicBezTo>
                    <a:pt x="14569" y="13766"/>
                    <a:pt x="14411" y="13560"/>
                    <a:pt x="14537" y="13380"/>
                  </a:cubicBezTo>
                  <a:cubicBezTo>
                    <a:pt x="16041" y="11074"/>
                    <a:pt x="17770" y="8969"/>
                    <a:pt x="19750" y="7039"/>
                  </a:cubicBezTo>
                  <a:cubicBezTo>
                    <a:pt x="19801" y="6982"/>
                    <a:pt x="19863" y="6959"/>
                    <a:pt x="19923" y="6959"/>
                  </a:cubicBezTo>
                  <a:close/>
                  <a:moveTo>
                    <a:pt x="23605" y="14686"/>
                  </a:moveTo>
                  <a:cubicBezTo>
                    <a:pt x="23744" y="14686"/>
                    <a:pt x="23878" y="14778"/>
                    <a:pt x="23836" y="14934"/>
                  </a:cubicBezTo>
                  <a:cubicBezTo>
                    <a:pt x="23760" y="15160"/>
                    <a:pt x="23710" y="15360"/>
                    <a:pt x="23660" y="15561"/>
                  </a:cubicBezTo>
                  <a:cubicBezTo>
                    <a:pt x="23628" y="15680"/>
                    <a:pt x="23520" y="15734"/>
                    <a:pt x="23414" y="15734"/>
                  </a:cubicBezTo>
                  <a:cubicBezTo>
                    <a:pt x="23276" y="15734"/>
                    <a:pt x="23141" y="15642"/>
                    <a:pt x="23184" y="15485"/>
                  </a:cubicBezTo>
                  <a:cubicBezTo>
                    <a:pt x="23259" y="15285"/>
                    <a:pt x="23309" y="15084"/>
                    <a:pt x="23359" y="14859"/>
                  </a:cubicBezTo>
                  <a:cubicBezTo>
                    <a:pt x="23392" y="14740"/>
                    <a:pt x="23500" y="14686"/>
                    <a:pt x="23605" y="14686"/>
                  </a:cubicBezTo>
                  <a:close/>
                  <a:moveTo>
                    <a:pt x="18542" y="14532"/>
                  </a:moveTo>
                  <a:cubicBezTo>
                    <a:pt x="18648" y="14532"/>
                    <a:pt x="18748" y="14596"/>
                    <a:pt x="18748" y="14734"/>
                  </a:cubicBezTo>
                  <a:cubicBezTo>
                    <a:pt x="18798" y="15185"/>
                    <a:pt x="18698" y="15636"/>
                    <a:pt x="18497" y="16062"/>
                  </a:cubicBezTo>
                  <a:cubicBezTo>
                    <a:pt x="18455" y="16155"/>
                    <a:pt x="18378" y="16194"/>
                    <a:pt x="18300" y="16194"/>
                  </a:cubicBezTo>
                  <a:cubicBezTo>
                    <a:pt x="18147" y="16194"/>
                    <a:pt x="17988" y="16044"/>
                    <a:pt x="18071" y="15861"/>
                  </a:cubicBezTo>
                  <a:cubicBezTo>
                    <a:pt x="18247" y="15536"/>
                    <a:pt x="18322" y="15160"/>
                    <a:pt x="18297" y="14784"/>
                  </a:cubicBezTo>
                  <a:cubicBezTo>
                    <a:pt x="18283" y="14621"/>
                    <a:pt x="18416" y="14532"/>
                    <a:pt x="18542" y="14532"/>
                  </a:cubicBezTo>
                  <a:close/>
                  <a:moveTo>
                    <a:pt x="19591" y="14778"/>
                  </a:moveTo>
                  <a:cubicBezTo>
                    <a:pt x="19696" y="14778"/>
                    <a:pt x="19803" y="14836"/>
                    <a:pt x="19826" y="14959"/>
                  </a:cubicBezTo>
                  <a:cubicBezTo>
                    <a:pt x="19926" y="15410"/>
                    <a:pt x="19876" y="15861"/>
                    <a:pt x="19700" y="16287"/>
                  </a:cubicBezTo>
                  <a:cubicBezTo>
                    <a:pt x="19666" y="16380"/>
                    <a:pt x="19595" y="16419"/>
                    <a:pt x="19520" y="16419"/>
                  </a:cubicBezTo>
                  <a:cubicBezTo>
                    <a:pt x="19372" y="16419"/>
                    <a:pt x="19208" y="16270"/>
                    <a:pt x="19274" y="16087"/>
                  </a:cubicBezTo>
                  <a:cubicBezTo>
                    <a:pt x="19425" y="15736"/>
                    <a:pt x="19450" y="15385"/>
                    <a:pt x="19374" y="15034"/>
                  </a:cubicBezTo>
                  <a:cubicBezTo>
                    <a:pt x="19333" y="14868"/>
                    <a:pt x="19460" y="14778"/>
                    <a:pt x="19591" y="14778"/>
                  </a:cubicBezTo>
                  <a:close/>
                  <a:moveTo>
                    <a:pt x="12304" y="17089"/>
                  </a:moveTo>
                  <a:cubicBezTo>
                    <a:pt x="12585" y="17089"/>
                    <a:pt x="12625" y="17541"/>
                    <a:pt x="12332" y="17566"/>
                  </a:cubicBezTo>
                  <a:cubicBezTo>
                    <a:pt x="12324" y="17566"/>
                    <a:pt x="12316" y="17567"/>
                    <a:pt x="12308" y="17567"/>
                  </a:cubicBezTo>
                  <a:cubicBezTo>
                    <a:pt x="12029" y="17567"/>
                    <a:pt x="11989" y="17138"/>
                    <a:pt x="12282" y="17089"/>
                  </a:cubicBezTo>
                  <a:cubicBezTo>
                    <a:pt x="12289" y="17089"/>
                    <a:pt x="12297" y="17089"/>
                    <a:pt x="12304" y="17089"/>
                  </a:cubicBezTo>
                  <a:close/>
                  <a:moveTo>
                    <a:pt x="4727" y="13585"/>
                  </a:moveTo>
                  <a:cubicBezTo>
                    <a:pt x="4887" y="13585"/>
                    <a:pt x="5046" y="13724"/>
                    <a:pt x="4963" y="13907"/>
                  </a:cubicBezTo>
                  <a:cubicBezTo>
                    <a:pt x="4161" y="15410"/>
                    <a:pt x="3560" y="16989"/>
                    <a:pt x="3134" y="18643"/>
                  </a:cubicBezTo>
                  <a:cubicBezTo>
                    <a:pt x="3101" y="18775"/>
                    <a:pt x="2991" y="18835"/>
                    <a:pt x="2884" y="18835"/>
                  </a:cubicBezTo>
                  <a:cubicBezTo>
                    <a:pt x="2747" y="18835"/>
                    <a:pt x="2615" y="18737"/>
                    <a:pt x="2658" y="18568"/>
                  </a:cubicBezTo>
                  <a:cubicBezTo>
                    <a:pt x="3109" y="16889"/>
                    <a:pt x="3710" y="15260"/>
                    <a:pt x="4512" y="13706"/>
                  </a:cubicBezTo>
                  <a:cubicBezTo>
                    <a:pt x="4563" y="13621"/>
                    <a:pt x="4645" y="13585"/>
                    <a:pt x="4727" y="13585"/>
                  </a:cubicBezTo>
                  <a:close/>
                  <a:moveTo>
                    <a:pt x="31158" y="13123"/>
                  </a:moveTo>
                  <a:cubicBezTo>
                    <a:pt x="31306" y="13123"/>
                    <a:pt x="31471" y="13273"/>
                    <a:pt x="31405" y="13455"/>
                  </a:cubicBezTo>
                  <a:cubicBezTo>
                    <a:pt x="31079" y="14558"/>
                    <a:pt x="30678" y="15861"/>
                    <a:pt x="31405" y="16889"/>
                  </a:cubicBezTo>
                  <a:cubicBezTo>
                    <a:pt x="31856" y="17490"/>
                    <a:pt x="32557" y="17841"/>
                    <a:pt x="33159" y="18242"/>
                  </a:cubicBezTo>
                  <a:cubicBezTo>
                    <a:pt x="34061" y="18844"/>
                    <a:pt x="34838" y="19596"/>
                    <a:pt x="34813" y="20749"/>
                  </a:cubicBezTo>
                  <a:cubicBezTo>
                    <a:pt x="34813" y="20911"/>
                    <a:pt x="34674" y="21001"/>
                    <a:pt x="34545" y="21001"/>
                  </a:cubicBezTo>
                  <a:cubicBezTo>
                    <a:pt x="34437" y="21001"/>
                    <a:pt x="34337" y="20937"/>
                    <a:pt x="34337" y="20799"/>
                  </a:cubicBezTo>
                  <a:cubicBezTo>
                    <a:pt x="34387" y="18769"/>
                    <a:pt x="31881" y="18468"/>
                    <a:pt x="30953" y="17039"/>
                  </a:cubicBezTo>
                  <a:cubicBezTo>
                    <a:pt x="30202" y="15861"/>
                    <a:pt x="30603" y="14483"/>
                    <a:pt x="30978" y="13255"/>
                  </a:cubicBezTo>
                  <a:cubicBezTo>
                    <a:pt x="31012" y="13162"/>
                    <a:pt x="31083" y="13123"/>
                    <a:pt x="31158" y="13123"/>
                  </a:cubicBezTo>
                  <a:close/>
                  <a:moveTo>
                    <a:pt x="24184" y="20973"/>
                  </a:moveTo>
                  <a:cubicBezTo>
                    <a:pt x="24464" y="20973"/>
                    <a:pt x="24505" y="21426"/>
                    <a:pt x="24212" y="21450"/>
                  </a:cubicBezTo>
                  <a:cubicBezTo>
                    <a:pt x="24161" y="21450"/>
                    <a:pt x="24136" y="21450"/>
                    <a:pt x="24086" y="21475"/>
                  </a:cubicBezTo>
                  <a:cubicBezTo>
                    <a:pt x="24078" y="21476"/>
                    <a:pt x="24071" y="21476"/>
                    <a:pt x="24064" y="21476"/>
                  </a:cubicBezTo>
                  <a:cubicBezTo>
                    <a:pt x="23783" y="21476"/>
                    <a:pt x="23743" y="21024"/>
                    <a:pt x="24036" y="20999"/>
                  </a:cubicBezTo>
                  <a:cubicBezTo>
                    <a:pt x="24086" y="20999"/>
                    <a:pt x="24111" y="20999"/>
                    <a:pt x="24161" y="20974"/>
                  </a:cubicBezTo>
                  <a:cubicBezTo>
                    <a:pt x="24169" y="20974"/>
                    <a:pt x="24177" y="20973"/>
                    <a:pt x="24184" y="20973"/>
                  </a:cubicBezTo>
                  <a:close/>
                  <a:moveTo>
                    <a:pt x="27809" y="19021"/>
                  </a:moveTo>
                  <a:cubicBezTo>
                    <a:pt x="27870" y="19021"/>
                    <a:pt x="27929" y="19050"/>
                    <a:pt x="27971" y="19120"/>
                  </a:cubicBezTo>
                  <a:cubicBezTo>
                    <a:pt x="28422" y="19897"/>
                    <a:pt x="28698" y="20749"/>
                    <a:pt x="28698" y="21651"/>
                  </a:cubicBezTo>
                  <a:cubicBezTo>
                    <a:pt x="28712" y="21820"/>
                    <a:pt x="28568" y="21918"/>
                    <a:pt x="28439" y="21918"/>
                  </a:cubicBezTo>
                  <a:cubicBezTo>
                    <a:pt x="28338" y="21918"/>
                    <a:pt x="28247" y="21858"/>
                    <a:pt x="28247" y="21726"/>
                  </a:cubicBezTo>
                  <a:cubicBezTo>
                    <a:pt x="28222" y="20899"/>
                    <a:pt x="28021" y="20122"/>
                    <a:pt x="27595" y="19395"/>
                  </a:cubicBezTo>
                  <a:cubicBezTo>
                    <a:pt x="27487" y="19215"/>
                    <a:pt x="27652" y="19021"/>
                    <a:pt x="27809" y="19021"/>
                  </a:cubicBezTo>
                  <a:close/>
                  <a:moveTo>
                    <a:pt x="33327" y="22575"/>
                  </a:moveTo>
                  <a:cubicBezTo>
                    <a:pt x="33589" y="22575"/>
                    <a:pt x="33621" y="23006"/>
                    <a:pt x="33359" y="23029"/>
                  </a:cubicBezTo>
                  <a:cubicBezTo>
                    <a:pt x="33343" y="23032"/>
                    <a:pt x="33328" y="23033"/>
                    <a:pt x="33313" y="23033"/>
                  </a:cubicBezTo>
                  <a:cubicBezTo>
                    <a:pt x="33029" y="23033"/>
                    <a:pt x="32999" y="22602"/>
                    <a:pt x="33284" y="22578"/>
                  </a:cubicBezTo>
                  <a:cubicBezTo>
                    <a:pt x="33299" y="22576"/>
                    <a:pt x="33314" y="22575"/>
                    <a:pt x="33327" y="22575"/>
                  </a:cubicBezTo>
                  <a:close/>
                  <a:moveTo>
                    <a:pt x="16942" y="4159"/>
                  </a:moveTo>
                  <a:cubicBezTo>
                    <a:pt x="17156" y="4159"/>
                    <a:pt x="17259" y="4499"/>
                    <a:pt x="17018" y="4608"/>
                  </a:cubicBezTo>
                  <a:cubicBezTo>
                    <a:pt x="9124" y="8418"/>
                    <a:pt x="3886" y="16814"/>
                    <a:pt x="3911" y="25561"/>
                  </a:cubicBezTo>
                  <a:cubicBezTo>
                    <a:pt x="3911" y="25730"/>
                    <a:pt x="3760" y="25827"/>
                    <a:pt x="3629" y="25827"/>
                  </a:cubicBezTo>
                  <a:cubicBezTo>
                    <a:pt x="3526" y="25827"/>
                    <a:pt x="3434" y="25768"/>
                    <a:pt x="3434" y="25636"/>
                  </a:cubicBezTo>
                  <a:cubicBezTo>
                    <a:pt x="3409" y="16638"/>
                    <a:pt x="8748" y="8092"/>
                    <a:pt x="16843" y="4182"/>
                  </a:cubicBezTo>
                  <a:cubicBezTo>
                    <a:pt x="16878" y="4166"/>
                    <a:pt x="16911" y="4159"/>
                    <a:pt x="16942" y="4159"/>
                  </a:cubicBezTo>
                  <a:close/>
                  <a:moveTo>
                    <a:pt x="30074" y="27289"/>
                  </a:moveTo>
                  <a:cubicBezTo>
                    <a:pt x="30354" y="27289"/>
                    <a:pt x="30394" y="27742"/>
                    <a:pt x="30101" y="27766"/>
                  </a:cubicBezTo>
                  <a:cubicBezTo>
                    <a:pt x="30093" y="27767"/>
                    <a:pt x="30085" y="27767"/>
                    <a:pt x="30077" y="27767"/>
                  </a:cubicBezTo>
                  <a:cubicBezTo>
                    <a:pt x="29798" y="27767"/>
                    <a:pt x="29759" y="27339"/>
                    <a:pt x="30051" y="27290"/>
                  </a:cubicBezTo>
                  <a:cubicBezTo>
                    <a:pt x="30059" y="27289"/>
                    <a:pt x="30066" y="27289"/>
                    <a:pt x="30074" y="27289"/>
                  </a:cubicBezTo>
                  <a:close/>
                  <a:moveTo>
                    <a:pt x="25132" y="28439"/>
                  </a:moveTo>
                  <a:cubicBezTo>
                    <a:pt x="25394" y="28439"/>
                    <a:pt x="25425" y="28870"/>
                    <a:pt x="25139" y="28894"/>
                  </a:cubicBezTo>
                  <a:cubicBezTo>
                    <a:pt x="25124" y="28897"/>
                    <a:pt x="25109" y="28898"/>
                    <a:pt x="25096" y="28898"/>
                  </a:cubicBezTo>
                  <a:cubicBezTo>
                    <a:pt x="24834" y="28898"/>
                    <a:pt x="24803" y="28467"/>
                    <a:pt x="25089" y="28443"/>
                  </a:cubicBezTo>
                  <a:cubicBezTo>
                    <a:pt x="25104" y="28440"/>
                    <a:pt x="25118" y="28439"/>
                    <a:pt x="25132" y="28439"/>
                  </a:cubicBezTo>
                  <a:close/>
                  <a:moveTo>
                    <a:pt x="23159" y="23472"/>
                  </a:moveTo>
                  <a:cubicBezTo>
                    <a:pt x="23331" y="23472"/>
                    <a:pt x="23489" y="23671"/>
                    <a:pt x="23359" y="23856"/>
                  </a:cubicBezTo>
                  <a:cubicBezTo>
                    <a:pt x="22156" y="25385"/>
                    <a:pt x="21705" y="27215"/>
                    <a:pt x="22006" y="29145"/>
                  </a:cubicBezTo>
                  <a:cubicBezTo>
                    <a:pt x="22033" y="29295"/>
                    <a:pt x="21904" y="29378"/>
                    <a:pt x="21773" y="29378"/>
                  </a:cubicBezTo>
                  <a:cubicBezTo>
                    <a:pt x="21664" y="29378"/>
                    <a:pt x="21553" y="29320"/>
                    <a:pt x="21530" y="29195"/>
                  </a:cubicBezTo>
                  <a:cubicBezTo>
                    <a:pt x="21204" y="27165"/>
                    <a:pt x="21730" y="25185"/>
                    <a:pt x="22983" y="23556"/>
                  </a:cubicBezTo>
                  <a:cubicBezTo>
                    <a:pt x="23036" y="23497"/>
                    <a:pt x="23098" y="23472"/>
                    <a:pt x="23159" y="23472"/>
                  </a:cubicBezTo>
                  <a:close/>
                  <a:moveTo>
                    <a:pt x="32586" y="8403"/>
                  </a:moveTo>
                  <a:cubicBezTo>
                    <a:pt x="32748" y="8403"/>
                    <a:pt x="32910" y="8549"/>
                    <a:pt x="32808" y="8719"/>
                  </a:cubicBezTo>
                  <a:cubicBezTo>
                    <a:pt x="31730" y="10523"/>
                    <a:pt x="30026" y="11876"/>
                    <a:pt x="29024" y="13731"/>
                  </a:cubicBezTo>
                  <a:cubicBezTo>
                    <a:pt x="28472" y="14784"/>
                    <a:pt x="28121" y="16037"/>
                    <a:pt x="28472" y="17215"/>
                  </a:cubicBezTo>
                  <a:cubicBezTo>
                    <a:pt x="28773" y="18217"/>
                    <a:pt x="29575" y="18869"/>
                    <a:pt x="30227" y="19646"/>
                  </a:cubicBezTo>
                  <a:cubicBezTo>
                    <a:pt x="31154" y="20799"/>
                    <a:pt x="31254" y="21952"/>
                    <a:pt x="30452" y="23180"/>
                  </a:cubicBezTo>
                  <a:cubicBezTo>
                    <a:pt x="29826" y="24157"/>
                    <a:pt x="29174" y="24984"/>
                    <a:pt x="28898" y="26137"/>
                  </a:cubicBezTo>
                  <a:cubicBezTo>
                    <a:pt x="28623" y="27290"/>
                    <a:pt x="28673" y="28443"/>
                    <a:pt x="29049" y="29571"/>
                  </a:cubicBezTo>
                  <a:cubicBezTo>
                    <a:pt x="29097" y="29749"/>
                    <a:pt x="28937" y="29885"/>
                    <a:pt x="28790" y="29885"/>
                  </a:cubicBezTo>
                  <a:cubicBezTo>
                    <a:pt x="28709" y="29885"/>
                    <a:pt x="28633" y="29844"/>
                    <a:pt x="28598" y="29746"/>
                  </a:cubicBezTo>
                  <a:cubicBezTo>
                    <a:pt x="28021" y="27942"/>
                    <a:pt x="28146" y="25987"/>
                    <a:pt x="29099" y="24333"/>
                  </a:cubicBezTo>
                  <a:cubicBezTo>
                    <a:pt x="29650" y="23380"/>
                    <a:pt x="30728" y="22453"/>
                    <a:pt x="30552" y="21275"/>
                  </a:cubicBezTo>
                  <a:cubicBezTo>
                    <a:pt x="30402" y="20222"/>
                    <a:pt x="29374" y="19496"/>
                    <a:pt x="28748" y="18719"/>
                  </a:cubicBezTo>
                  <a:cubicBezTo>
                    <a:pt x="25765" y="14984"/>
                    <a:pt x="30653" y="11425"/>
                    <a:pt x="32382" y="8518"/>
                  </a:cubicBezTo>
                  <a:cubicBezTo>
                    <a:pt x="32431" y="8437"/>
                    <a:pt x="32509" y="8403"/>
                    <a:pt x="32586" y="8403"/>
                  </a:cubicBezTo>
                  <a:close/>
                  <a:moveTo>
                    <a:pt x="33395" y="5741"/>
                  </a:moveTo>
                  <a:cubicBezTo>
                    <a:pt x="33593" y="5741"/>
                    <a:pt x="33740" y="6019"/>
                    <a:pt x="33535" y="6162"/>
                  </a:cubicBezTo>
                  <a:cubicBezTo>
                    <a:pt x="29650" y="8944"/>
                    <a:pt x="19976" y="9470"/>
                    <a:pt x="21580" y="16388"/>
                  </a:cubicBezTo>
                  <a:cubicBezTo>
                    <a:pt x="22131" y="18694"/>
                    <a:pt x="22983" y="20648"/>
                    <a:pt x="21254" y="22653"/>
                  </a:cubicBezTo>
                  <a:cubicBezTo>
                    <a:pt x="20252" y="23806"/>
                    <a:pt x="19299" y="24709"/>
                    <a:pt x="19074" y="26288"/>
                  </a:cubicBezTo>
                  <a:cubicBezTo>
                    <a:pt x="18873" y="27716"/>
                    <a:pt x="19149" y="29170"/>
                    <a:pt x="19425" y="30573"/>
                  </a:cubicBezTo>
                  <a:cubicBezTo>
                    <a:pt x="19465" y="30733"/>
                    <a:pt x="19348" y="30815"/>
                    <a:pt x="19223" y="30815"/>
                  </a:cubicBezTo>
                  <a:cubicBezTo>
                    <a:pt x="19113" y="30815"/>
                    <a:pt x="18997" y="30752"/>
                    <a:pt x="18973" y="30623"/>
                  </a:cubicBezTo>
                  <a:cubicBezTo>
                    <a:pt x="18447" y="28067"/>
                    <a:pt x="18146" y="25435"/>
                    <a:pt x="19976" y="23355"/>
                  </a:cubicBezTo>
                  <a:cubicBezTo>
                    <a:pt x="21154" y="22002"/>
                    <a:pt x="22156" y="20999"/>
                    <a:pt x="21805" y="19044"/>
                  </a:cubicBezTo>
                  <a:cubicBezTo>
                    <a:pt x="21555" y="17666"/>
                    <a:pt x="20903" y="16363"/>
                    <a:pt x="20903" y="14934"/>
                  </a:cubicBezTo>
                  <a:cubicBezTo>
                    <a:pt x="20903" y="12553"/>
                    <a:pt x="22758" y="10698"/>
                    <a:pt x="24688" y="9571"/>
                  </a:cubicBezTo>
                  <a:cubicBezTo>
                    <a:pt x="27420" y="7992"/>
                    <a:pt x="30653" y="7641"/>
                    <a:pt x="33259" y="5786"/>
                  </a:cubicBezTo>
                  <a:cubicBezTo>
                    <a:pt x="33305" y="5754"/>
                    <a:pt x="33351" y="5741"/>
                    <a:pt x="33395" y="5741"/>
                  </a:cubicBezTo>
                  <a:close/>
                  <a:moveTo>
                    <a:pt x="11485" y="20156"/>
                  </a:moveTo>
                  <a:cubicBezTo>
                    <a:pt x="11621" y="20156"/>
                    <a:pt x="11758" y="20254"/>
                    <a:pt x="11730" y="20423"/>
                  </a:cubicBezTo>
                  <a:cubicBezTo>
                    <a:pt x="11329" y="22328"/>
                    <a:pt x="11129" y="24257"/>
                    <a:pt x="11104" y="26212"/>
                  </a:cubicBezTo>
                  <a:cubicBezTo>
                    <a:pt x="11104" y="27992"/>
                    <a:pt x="11079" y="29997"/>
                    <a:pt x="11956" y="31601"/>
                  </a:cubicBezTo>
                  <a:cubicBezTo>
                    <a:pt x="12055" y="31766"/>
                    <a:pt x="11893" y="31898"/>
                    <a:pt x="11736" y="31898"/>
                  </a:cubicBezTo>
                  <a:cubicBezTo>
                    <a:pt x="11654" y="31898"/>
                    <a:pt x="11573" y="31862"/>
                    <a:pt x="11530" y="31776"/>
                  </a:cubicBezTo>
                  <a:cubicBezTo>
                    <a:pt x="10627" y="30122"/>
                    <a:pt x="10627" y="28092"/>
                    <a:pt x="10653" y="26262"/>
                  </a:cubicBezTo>
                  <a:cubicBezTo>
                    <a:pt x="10653" y="24283"/>
                    <a:pt x="10878" y="22303"/>
                    <a:pt x="11254" y="20348"/>
                  </a:cubicBezTo>
                  <a:cubicBezTo>
                    <a:pt x="11276" y="20216"/>
                    <a:pt x="11380" y="20156"/>
                    <a:pt x="11485" y="20156"/>
                  </a:cubicBezTo>
                  <a:close/>
                  <a:moveTo>
                    <a:pt x="26900" y="5495"/>
                  </a:moveTo>
                  <a:cubicBezTo>
                    <a:pt x="27125" y="5495"/>
                    <a:pt x="27241" y="5849"/>
                    <a:pt x="26993" y="5962"/>
                  </a:cubicBezTo>
                  <a:cubicBezTo>
                    <a:pt x="24287" y="7064"/>
                    <a:pt x="21705" y="8568"/>
                    <a:pt x="19500" y="10523"/>
                  </a:cubicBezTo>
                  <a:cubicBezTo>
                    <a:pt x="18447" y="11450"/>
                    <a:pt x="17420" y="12553"/>
                    <a:pt x="16893" y="13881"/>
                  </a:cubicBezTo>
                  <a:cubicBezTo>
                    <a:pt x="16292" y="15385"/>
                    <a:pt x="16668" y="16764"/>
                    <a:pt x="16893" y="18318"/>
                  </a:cubicBezTo>
                  <a:cubicBezTo>
                    <a:pt x="17069" y="19521"/>
                    <a:pt x="16918" y="20573"/>
                    <a:pt x="16292" y="21626"/>
                  </a:cubicBezTo>
                  <a:cubicBezTo>
                    <a:pt x="15665" y="22678"/>
                    <a:pt x="14788" y="23556"/>
                    <a:pt x="14312" y="24684"/>
                  </a:cubicBezTo>
                  <a:cubicBezTo>
                    <a:pt x="13234" y="27240"/>
                    <a:pt x="13660" y="30147"/>
                    <a:pt x="14036" y="32829"/>
                  </a:cubicBezTo>
                  <a:cubicBezTo>
                    <a:pt x="14063" y="32992"/>
                    <a:pt x="13936" y="33081"/>
                    <a:pt x="13806" y="33081"/>
                  </a:cubicBezTo>
                  <a:cubicBezTo>
                    <a:pt x="13695" y="33081"/>
                    <a:pt x="13583" y="33017"/>
                    <a:pt x="13560" y="32879"/>
                  </a:cubicBezTo>
                  <a:cubicBezTo>
                    <a:pt x="13184" y="30273"/>
                    <a:pt x="12833" y="27516"/>
                    <a:pt x="13710" y="24984"/>
                  </a:cubicBezTo>
                  <a:cubicBezTo>
                    <a:pt x="14136" y="23731"/>
                    <a:pt x="14963" y="22779"/>
                    <a:pt x="15690" y="21701"/>
                  </a:cubicBezTo>
                  <a:cubicBezTo>
                    <a:pt x="16918" y="19846"/>
                    <a:pt x="16242" y="18267"/>
                    <a:pt x="16091" y="16262"/>
                  </a:cubicBezTo>
                  <a:cubicBezTo>
                    <a:pt x="15866" y="13756"/>
                    <a:pt x="17445" y="11726"/>
                    <a:pt x="19224" y="10147"/>
                  </a:cubicBezTo>
                  <a:cubicBezTo>
                    <a:pt x="21455" y="8167"/>
                    <a:pt x="24061" y="6638"/>
                    <a:pt x="26818" y="5510"/>
                  </a:cubicBezTo>
                  <a:cubicBezTo>
                    <a:pt x="26847" y="5500"/>
                    <a:pt x="26874" y="5495"/>
                    <a:pt x="26900" y="5495"/>
                  </a:cubicBezTo>
                  <a:close/>
                  <a:moveTo>
                    <a:pt x="8686" y="33429"/>
                  </a:moveTo>
                  <a:cubicBezTo>
                    <a:pt x="8793" y="33429"/>
                    <a:pt x="8900" y="33493"/>
                    <a:pt x="8923" y="33631"/>
                  </a:cubicBezTo>
                  <a:lnTo>
                    <a:pt x="9049" y="34809"/>
                  </a:lnTo>
                  <a:cubicBezTo>
                    <a:pt x="9062" y="34972"/>
                    <a:pt x="8929" y="35061"/>
                    <a:pt x="8800" y="35061"/>
                  </a:cubicBezTo>
                  <a:cubicBezTo>
                    <a:pt x="8690" y="35061"/>
                    <a:pt x="8584" y="34997"/>
                    <a:pt x="8572" y="34859"/>
                  </a:cubicBezTo>
                  <a:lnTo>
                    <a:pt x="8447" y="33681"/>
                  </a:lnTo>
                  <a:cubicBezTo>
                    <a:pt x="8433" y="33518"/>
                    <a:pt x="8559" y="33429"/>
                    <a:pt x="8686" y="33429"/>
                  </a:cubicBezTo>
                  <a:close/>
                  <a:moveTo>
                    <a:pt x="7708" y="33178"/>
                  </a:moveTo>
                  <a:cubicBezTo>
                    <a:pt x="7815" y="33178"/>
                    <a:pt x="7923" y="33242"/>
                    <a:pt x="7946" y="33380"/>
                  </a:cubicBezTo>
                  <a:cubicBezTo>
                    <a:pt x="7996" y="33932"/>
                    <a:pt x="8071" y="34483"/>
                    <a:pt x="8121" y="35009"/>
                  </a:cubicBezTo>
                  <a:cubicBezTo>
                    <a:pt x="8135" y="35172"/>
                    <a:pt x="8009" y="35262"/>
                    <a:pt x="7882" y="35262"/>
                  </a:cubicBezTo>
                  <a:cubicBezTo>
                    <a:pt x="7775" y="35262"/>
                    <a:pt x="7668" y="35197"/>
                    <a:pt x="7645" y="35060"/>
                  </a:cubicBezTo>
                  <a:cubicBezTo>
                    <a:pt x="7595" y="34533"/>
                    <a:pt x="7545" y="33982"/>
                    <a:pt x="7470" y="33430"/>
                  </a:cubicBezTo>
                  <a:cubicBezTo>
                    <a:pt x="7456" y="33268"/>
                    <a:pt x="7582" y="33178"/>
                    <a:pt x="7708" y="33178"/>
                  </a:cubicBezTo>
                  <a:close/>
                  <a:moveTo>
                    <a:pt x="25404" y="32065"/>
                  </a:moveTo>
                  <a:cubicBezTo>
                    <a:pt x="25506" y="32065"/>
                    <a:pt x="25604" y="32131"/>
                    <a:pt x="25615" y="32278"/>
                  </a:cubicBezTo>
                  <a:cubicBezTo>
                    <a:pt x="25715" y="33481"/>
                    <a:pt x="26141" y="34583"/>
                    <a:pt x="26918" y="35536"/>
                  </a:cubicBezTo>
                  <a:cubicBezTo>
                    <a:pt x="27045" y="35716"/>
                    <a:pt x="26885" y="35910"/>
                    <a:pt x="26710" y="35910"/>
                  </a:cubicBezTo>
                  <a:cubicBezTo>
                    <a:pt x="26643" y="35910"/>
                    <a:pt x="26573" y="35881"/>
                    <a:pt x="26517" y="35811"/>
                  </a:cubicBezTo>
                  <a:cubicBezTo>
                    <a:pt x="25715" y="34809"/>
                    <a:pt x="25264" y="33606"/>
                    <a:pt x="25164" y="32328"/>
                  </a:cubicBezTo>
                  <a:cubicBezTo>
                    <a:pt x="25150" y="32162"/>
                    <a:pt x="25280" y="32065"/>
                    <a:pt x="25404" y="32065"/>
                  </a:cubicBezTo>
                  <a:close/>
                  <a:moveTo>
                    <a:pt x="22311" y="35008"/>
                  </a:moveTo>
                  <a:cubicBezTo>
                    <a:pt x="22422" y="35008"/>
                    <a:pt x="22534" y="35072"/>
                    <a:pt x="22557" y="35210"/>
                  </a:cubicBezTo>
                  <a:cubicBezTo>
                    <a:pt x="22658" y="35786"/>
                    <a:pt x="22958" y="36263"/>
                    <a:pt x="23435" y="36613"/>
                  </a:cubicBezTo>
                  <a:cubicBezTo>
                    <a:pt x="23615" y="36754"/>
                    <a:pt x="23475" y="37022"/>
                    <a:pt x="23284" y="37022"/>
                  </a:cubicBezTo>
                  <a:cubicBezTo>
                    <a:pt x="23236" y="37022"/>
                    <a:pt x="23184" y="37005"/>
                    <a:pt x="23134" y="36964"/>
                  </a:cubicBezTo>
                  <a:cubicBezTo>
                    <a:pt x="22557" y="36538"/>
                    <a:pt x="22206" y="35937"/>
                    <a:pt x="22081" y="35260"/>
                  </a:cubicBezTo>
                  <a:cubicBezTo>
                    <a:pt x="22054" y="35097"/>
                    <a:pt x="22181" y="35008"/>
                    <a:pt x="22311" y="35008"/>
                  </a:cubicBezTo>
                  <a:close/>
                  <a:moveTo>
                    <a:pt x="28809" y="2992"/>
                  </a:moveTo>
                  <a:cubicBezTo>
                    <a:pt x="30867" y="2992"/>
                    <a:pt x="32928" y="3287"/>
                    <a:pt x="34913" y="3881"/>
                  </a:cubicBezTo>
                  <a:cubicBezTo>
                    <a:pt x="35167" y="3951"/>
                    <a:pt x="35039" y="4316"/>
                    <a:pt x="34783" y="4316"/>
                  </a:cubicBezTo>
                  <a:cubicBezTo>
                    <a:pt x="34760" y="4316"/>
                    <a:pt x="34737" y="4314"/>
                    <a:pt x="34713" y="4307"/>
                  </a:cubicBezTo>
                  <a:cubicBezTo>
                    <a:pt x="32796" y="3733"/>
                    <a:pt x="30829" y="3455"/>
                    <a:pt x="28876" y="3455"/>
                  </a:cubicBezTo>
                  <a:cubicBezTo>
                    <a:pt x="22483" y="3455"/>
                    <a:pt x="16241" y="6439"/>
                    <a:pt x="12382" y="11776"/>
                  </a:cubicBezTo>
                  <a:cubicBezTo>
                    <a:pt x="10126" y="14934"/>
                    <a:pt x="8748" y="18719"/>
                    <a:pt x="8522" y="22578"/>
                  </a:cubicBezTo>
                  <a:cubicBezTo>
                    <a:pt x="8247" y="27591"/>
                    <a:pt x="9825" y="32453"/>
                    <a:pt x="11354" y="37165"/>
                  </a:cubicBezTo>
                  <a:cubicBezTo>
                    <a:pt x="11418" y="37355"/>
                    <a:pt x="11260" y="37485"/>
                    <a:pt x="11111" y="37485"/>
                  </a:cubicBezTo>
                  <a:cubicBezTo>
                    <a:pt x="11024" y="37485"/>
                    <a:pt x="10940" y="37441"/>
                    <a:pt x="10903" y="37340"/>
                  </a:cubicBezTo>
                  <a:cubicBezTo>
                    <a:pt x="9475" y="32929"/>
                    <a:pt x="8021" y="28393"/>
                    <a:pt x="8021" y="23706"/>
                  </a:cubicBezTo>
                  <a:cubicBezTo>
                    <a:pt x="8046" y="17440"/>
                    <a:pt x="11003" y="11300"/>
                    <a:pt x="15916" y="7390"/>
                  </a:cubicBezTo>
                  <a:cubicBezTo>
                    <a:pt x="19592" y="4477"/>
                    <a:pt x="24191" y="2992"/>
                    <a:pt x="28809" y="2992"/>
                  </a:cubicBezTo>
                  <a:close/>
                  <a:moveTo>
                    <a:pt x="27601" y="11140"/>
                  </a:moveTo>
                  <a:cubicBezTo>
                    <a:pt x="27821" y="11140"/>
                    <a:pt x="27981" y="11425"/>
                    <a:pt x="27770" y="11551"/>
                  </a:cubicBezTo>
                  <a:cubicBezTo>
                    <a:pt x="25590" y="12979"/>
                    <a:pt x="24537" y="15836"/>
                    <a:pt x="25440" y="18293"/>
                  </a:cubicBezTo>
                  <a:cubicBezTo>
                    <a:pt x="25841" y="19320"/>
                    <a:pt x="26618" y="20197"/>
                    <a:pt x="26693" y="21325"/>
                  </a:cubicBezTo>
                  <a:cubicBezTo>
                    <a:pt x="26768" y="22328"/>
                    <a:pt x="26317" y="23255"/>
                    <a:pt x="25816" y="24082"/>
                  </a:cubicBezTo>
                  <a:cubicBezTo>
                    <a:pt x="24487" y="26338"/>
                    <a:pt x="23460" y="28343"/>
                    <a:pt x="23560" y="31024"/>
                  </a:cubicBezTo>
                  <a:cubicBezTo>
                    <a:pt x="23685" y="33581"/>
                    <a:pt x="24688" y="36012"/>
                    <a:pt x="26492" y="37816"/>
                  </a:cubicBezTo>
                  <a:cubicBezTo>
                    <a:pt x="26669" y="37993"/>
                    <a:pt x="26523" y="38262"/>
                    <a:pt x="26355" y="38262"/>
                  </a:cubicBezTo>
                  <a:cubicBezTo>
                    <a:pt x="26308" y="38262"/>
                    <a:pt x="26260" y="38241"/>
                    <a:pt x="26217" y="38192"/>
                  </a:cubicBezTo>
                  <a:cubicBezTo>
                    <a:pt x="22783" y="34759"/>
                    <a:pt x="22106" y="29245"/>
                    <a:pt x="24638" y="25110"/>
                  </a:cubicBezTo>
                  <a:cubicBezTo>
                    <a:pt x="25665" y="23430"/>
                    <a:pt x="26743" y="21952"/>
                    <a:pt x="25765" y="19972"/>
                  </a:cubicBezTo>
                  <a:cubicBezTo>
                    <a:pt x="25189" y="18844"/>
                    <a:pt x="24688" y="17891"/>
                    <a:pt x="24663" y="16588"/>
                  </a:cubicBezTo>
                  <a:cubicBezTo>
                    <a:pt x="24613" y="14408"/>
                    <a:pt x="25665" y="12353"/>
                    <a:pt x="27470" y="11175"/>
                  </a:cubicBezTo>
                  <a:cubicBezTo>
                    <a:pt x="27514" y="11150"/>
                    <a:pt x="27559" y="11140"/>
                    <a:pt x="27601" y="11140"/>
                  </a:cubicBezTo>
                  <a:close/>
                  <a:moveTo>
                    <a:pt x="15825" y="32891"/>
                  </a:moveTo>
                  <a:cubicBezTo>
                    <a:pt x="15911" y="32891"/>
                    <a:pt x="15997" y="32932"/>
                    <a:pt x="16041" y="33029"/>
                  </a:cubicBezTo>
                  <a:cubicBezTo>
                    <a:pt x="16818" y="34709"/>
                    <a:pt x="17119" y="36488"/>
                    <a:pt x="16968" y="38343"/>
                  </a:cubicBezTo>
                  <a:cubicBezTo>
                    <a:pt x="16957" y="38475"/>
                    <a:pt x="16860" y="38534"/>
                    <a:pt x="16756" y="38534"/>
                  </a:cubicBezTo>
                  <a:cubicBezTo>
                    <a:pt x="16622" y="38534"/>
                    <a:pt x="16478" y="38436"/>
                    <a:pt x="16492" y="38268"/>
                  </a:cubicBezTo>
                  <a:cubicBezTo>
                    <a:pt x="16643" y="36513"/>
                    <a:pt x="16342" y="34809"/>
                    <a:pt x="15590" y="33205"/>
                  </a:cubicBezTo>
                  <a:cubicBezTo>
                    <a:pt x="15509" y="33027"/>
                    <a:pt x="15668" y="32891"/>
                    <a:pt x="15825" y="32891"/>
                  </a:cubicBezTo>
                  <a:close/>
                  <a:moveTo>
                    <a:pt x="31728" y="34417"/>
                  </a:moveTo>
                  <a:cubicBezTo>
                    <a:pt x="31859" y="34417"/>
                    <a:pt x="31995" y="34515"/>
                    <a:pt x="31981" y="34684"/>
                  </a:cubicBezTo>
                  <a:cubicBezTo>
                    <a:pt x="31755" y="36062"/>
                    <a:pt x="32181" y="37365"/>
                    <a:pt x="33134" y="38393"/>
                  </a:cubicBezTo>
                  <a:cubicBezTo>
                    <a:pt x="33282" y="38559"/>
                    <a:pt x="33116" y="38753"/>
                    <a:pt x="32939" y="38753"/>
                  </a:cubicBezTo>
                  <a:cubicBezTo>
                    <a:pt x="32876" y="38753"/>
                    <a:pt x="32811" y="38728"/>
                    <a:pt x="32758" y="38669"/>
                  </a:cubicBezTo>
                  <a:cubicBezTo>
                    <a:pt x="31730" y="37566"/>
                    <a:pt x="31279" y="36112"/>
                    <a:pt x="31505" y="34608"/>
                  </a:cubicBezTo>
                  <a:cubicBezTo>
                    <a:pt x="31527" y="34477"/>
                    <a:pt x="31626" y="34417"/>
                    <a:pt x="31728" y="34417"/>
                  </a:cubicBezTo>
                  <a:close/>
                  <a:moveTo>
                    <a:pt x="5086" y="30540"/>
                  </a:moveTo>
                  <a:cubicBezTo>
                    <a:pt x="5193" y="30540"/>
                    <a:pt x="5305" y="30598"/>
                    <a:pt x="5339" y="30724"/>
                  </a:cubicBezTo>
                  <a:cubicBezTo>
                    <a:pt x="5715" y="32328"/>
                    <a:pt x="6166" y="33882"/>
                    <a:pt x="6693" y="35435"/>
                  </a:cubicBezTo>
                  <a:cubicBezTo>
                    <a:pt x="7094" y="36613"/>
                    <a:pt x="7570" y="38944"/>
                    <a:pt x="8748" y="39571"/>
                  </a:cubicBezTo>
                  <a:cubicBezTo>
                    <a:pt x="8983" y="39699"/>
                    <a:pt x="8871" y="40029"/>
                    <a:pt x="8662" y="40029"/>
                  </a:cubicBezTo>
                  <a:cubicBezTo>
                    <a:pt x="8626" y="40029"/>
                    <a:pt x="8588" y="40019"/>
                    <a:pt x="8547" y="39997"/>
                  </a:cubicBezTo>
                  <a:cubicBezTo>
                    <a:pt x="7344" y="39370"/>
                    <a:pt x="6993" y="37641"/>
                    <a:pt x="6542" y="36463"/>
                  </a:cubicBezTo>
                  <a:cubicBezTo>
                    <a:pt x="5866" y="34608"/>
                    <a:pt x="5314" y="32704"/>
                    <a:pt x="4863" y="30774"/>
                  </a:cubicBezTo>
                  <a:cubicBezTo>
                    <a:pt x="4836" y="30623"/>
                    <a:pt x="4957" y="30540"/>
                    <a:pt x="5086" y="30540"/>
                  </a:cubicBezTo>
                  <a:close/>
                  <a:moveTo>
                    <a:pt x="25193" y="39145"/>
                  </a:moveTo>
                  <a:cubicBezTo>
                    <a:pt x="25338" y="39145"/>
                    <a:pt x="25504" y="39292"/>
                    <a:pt x="25440" y="39471"/>
                  </a:cubicBezTo>
                  <a:cubicBezTo>
                    <a:pt x="25389" y="39696"/>
                    <a:pt x="25364" y="39922"/>
                    <a:pt x="25440" y="40122"/>
                  </a:cubicBezTo>
                  <a:cubicBezTo>
                    <a:pt x="25487" y="40313"/>
                    <a:pt x="25323" y="40454"/>
                    <a:pt x="25177" y="40454"/>
                  </a:cubicBezTo>
                  <a:cubicBezTo>
                    <a:pt x="25093" y="40454"/>
                    <a:pt x="25016" y="40407"/>
                    <a:pt x="24988" y="40298"/>
                  </a:cubicBezTo>
                  <a:cubicBezTo>
                    <a:pt x="24913" y="39947"/>
                    <a:pt x="24913" y="39646"/>
                    <a:pt x="25014" y="39295"/>
                  </a:cubicBezTo>
                  <a:cubicBezTo>
                    <a:pt x="25040" y="39189"/>
                    <a:pt x="25113" y="39145"/>
                    <a:pt x="25193" y="39145"/>
                  </a:cubicBezTo>
                  <a:close/>
                  <a:moveTo>
                    <a:pt x="20327" y="39582"/>
                  </a:moveTo>
                  <a:cubicBezTo>
                    <a:pt x="20481" y="39582"/>
                    <a:pt x="20624" y="39719"/>
                    <a:pt x="20527" y="39897"/>
                  </a:cubicBezTo>
                  <a:cubicBezTo>
                    <a:pt x="20477" y="40047"/>
                    <a:pt x="20452" y="40172"/>
                    <a:pt x="20502" y="40323"/>
                  </a:cubicBezTo>
                  <a:cubicBezTo>
                    <a:pt x="20567" y="40501"/>
                    <a:pt x="20402" y="40637"/>
                    <a:pt x="20250" y="40637"/>
                  </a:cubicBezTo>
                  <a:cubicBezTo>
                    <a:pt x="20166" y="40637"/>
                    <a:pt x="20087" y="40596"/>
                    <a:pt x="20051" y="40498"/>
                  </a:cubicBezTo>
                  <a:cubicBezTo>
                    <a:pt x="19976" y="40222"/>
                    <a:pt x="19976" y="39972"/>
                    <a:pt x="20101" y="39721"/>
                  </a:cubicBezTo>
                  <a:cubicBezTo>
                    <a:pt x="20155" y="39623"/>
                    <a:pt x="20242" y="39582"/>
                    <a:pt x="20327" y="39582"/>
                  </a:cubicBezTo>
                  <a:close/>
                  <a:moveTo>
                    <a:pt x="26079" y="39294"/>
                  </a:moveTo>
                  <a:cubicBezTo>
                    <a:pt x="26186" y="39294"/>
                    <a:pt x="26294" y="39358"/>
                    <a:pt x="26317" y="39496"/>
                  </a:cubicBezTo>
                  <a:lnTo>
                    <a:pt x="26417" y="40448"/>
                  </a:lnTo>
                  <a:cubicBezTo>
                    <a:pt x="26431" y="40611"/>
                    <a:pt x="26305" y="40700"/>
                    <a:pt x="26178" y="40700"/>
                  </a:cubicBezTo>
                  <a:cubicBezTo>
                    <a:pt x="26071" y="40700"/>
                    <a:pt x="25964" y="40636"/>
                    <a:pt x="25941" y="40498"/>
                  </a:cubicBezTo>
                  <a:cubicBezTo>
                    <a:pt x="25916" y="40172"/>
                    <a:pt x="25866" y="39872"/>
                    <a:pt x="25841" y="39546"/>
                  </a:cubicBezTo>
                  <a:cubicBezTo>
                    <a:pt x="25827" y="39383"/>
                    <a:pt x="25953" y="39294"/>
                    <a:pt x="26079" y="39294"/>
                  </a:cubicBezTo>
                  <a:close/>
                  <a:moveTo>
                    <a:pt x="16451" y="29858"/>
                  </a:moveTo>
                  <a:cubicBezTo>
                    <a:pt x="16531" y="29858"/>
                    <a:pt x="16607" y="29899"/>
                    <a:pt x="16643" y="29997"/>
                  </a:cubicBezTo>
                  <a:cubicBezTo>
                    <a:pt x="17394" y="32027"/>
                    <a:pt x="18121" y="34082"/>
                    <a:pt x="18547" y="36212"/>
                  </a:cubicBezTo>
                  <a:cubicBezTo>
                    <a:pt x="18773" y="37290"/>
                    <a:pt x="18923" y="38368"/>
                    <a:pt x="18923" y="39471"/>
                  </a:cubicBezTo>
                  <a:cubicBezTo>
                    <a:pt x="18948" y="40147"/>
                    <a:pt x="19024" y="41024"/>
                    <a:pt x="18673" y="41651"/>
                  </a:cubicBezTo>
                  <a:cubicBezTo>
                    <a:pt x="18455" y="42027"/>
                    <a:pt x="18132" y="42172"/>
                    <a:pt x="17784" y="42172"/>
                  </a:cubicBezTo>
                  <a:cubicBezTo>
                    <a:pt x="17250" y="42172"/>
                    <a:pt x="16656" y="41830"/>
                    <a:pt x="16292" y="41451"/>
                  </a:cubicBezTo>
                  <a:cubicBezTo>
                    <a:pt x="14963" y="40122"/>
                    <a:pt x="14813" y="37541"/>
                    <a:pt x="14387" y="35811"/>
                  </a:cubicBezTo>
                  <a:cubicBezTo>
                    <a:pt x="14338" y="35633"/>
                    <a:pt x="14499" y="35497"/>
                    <a:pt x="14639" y="35497"/>
                  </a:cubicBezTo>
                  <a:cubicBezTo>
                    <a:pt x="14716" y="35497"/>
                    <a:pt x="14786" y="35538"/>
                    <a:pt x="14813" y="35636"/>
                  </a:cubicBezTo>
                  <a:cubicBezTo>
                    <a:pt x="15164" y="37065"/>
                    <a:pt x="15389" y="38593"/>
                    <a:pt x="15941" y="39947"/>
                  </a:cubicBezTo>
                  <a:cubicBezTo>
                    <a:pt x="16066" y="40298"/>
                    <a:pt x="16216" y="40649"/>
                    <a:pt x="16442" y="40924"/>
                  </a:cubicBezTo>
                  <a:cubicBezTo>
                    <a:pt x="16614" y="41237"/>
                    <a:pt x="16836" y="41394"/>
                    <a:pt x="17100" y="41394"/>
                  </a:cubicBezTo>
                  <a:cubicBezTo>
                    <a:pt x="17258" y="41394"/>
                    <a:pt x="17432" y="41338"/>
                    <a:pt x="17620" y="41225"/>
                  </a:cubicBezTo>
                  <a:cubicBezTo>
                    <a:pt x="17778" y="41270"/>
                    <a:pt x="17911" y="41293"/>
                    <a:pt x="18020" y="41293"/>
                  </a:cubicBezTo>
                  <a:cubicBezTo>
                    <a:pt x="18274" y="41293"/>
                    <a:pt x="18397" y="41170"/>
                    <a:pt x="18397" y="40924"/>
                  </a:cubicBezTo>
                  <a:cubicBezTo>
                    <a:pt x="18698" y="40373"/>
                    <a:pt x="18472" y="39295"/>
                    <a:pt x="18422" y="38643"/>
                  </a:cubicBezTo>
                  <a:cubicBezTo>
                    <a:pt x="18222" y="35711"/>
                    <a:pt x="17219" y="32904"/>
                    <a:pt x="16216" y="30172"/>
                  </a:cubicBezTo>
                  <a:cubicBezTo>
                    <a:pt x="16152" y="29994"/>
                    <a:pt x="16306" y="29858"/>
                    <a:pt x="16451" y="29858"/>
                  </a:cubicBezTo>
                  <a:close/>
                  <a:moveTo>
                    <a:pt x="2455" y="27514"/>
                  </a:moveTo>
                  <a:cubicBezTo>
                    <a:pt x="2565" y="27514"/>
                    <a:pt x="2671" y="27578"/>
                    <a:pt x="2683" y="27716"/>
                  </a:cubicBezTo>
                  <a:cubicBezTo>
                    <a:pt x="3134" y="31400"/>
                    <a:pt x="4111" y="35009"/>
                    <a:pt x="5665" y="38393"/>
                  </a:cubicBezTo>
                  <a:cubicBezTo>
                    <a:pt x="6392" y="39972"/>
                    <a:pt x="7194" y="41902"/>
                    <a:pt x="8622" y="43004"/>
                  </a:cubicBezTo>
                  <a:cubicBezTo>
                    <a:pt x="9055" y="43341"/>
                    <a:pt x="9416" y="43485"/>
                    <a:pt x="9715" y="43485"/>
                  </a:cubicBezTo>
                  <a:cubicBezTo>
                    <a:pt x="11130" y="43485"/>
                    <a:pt x="11169" y="40270"/>
                    <a:pt x="11003" y="39070"/>
                  </a:cubicBezTo>
                  <a:cubicBezTo>
                    <a:pt x="10976" y="38907"/>
                    <a:pt x="11103" y="38817"/>
                    <a:pt x="11230" y="38817"/>
                  </a:cubicBezTo>
                  <a:cubicBezTo>
                    <a:pt x="11337" y="38817"/>
                    <a:pt x="11443" y="38881"/>
                    <a:pt x="11455" y="39019"/>
                  </a:cubicBezTo>
                  <a:cubicBezTo>
                    <a:pt x="11630" y="40147"/>
                    <a:pt x="11605" y="41275"/>
                    <a:pt x="11279" y="42378"/>
                  </a:cubicBezTo>
                  <a:cubicBezTo>
                    <a:pt x="11129" y="42904"/>
                    <a:pt x="10978" y="43656"/>
                    <a:pt x="10502" y="43957"/>
                  </a:cubicBezTo>
                  <a:cubicBezTo>
                    <a:pt x="10290" y="44092"/>
                    <a:pt x="10070" y="44151"/>
                    <a:pt x="9846" y="44151"/>
                  </a:cubicBezTo>
                  <a:cubicBezTo>
                    <a:pt x="8613" y="44151"/>
                    <a:pt x="7281" y="42357"/>
                    <a:pt x="6793" y="41551"/>
                  </a:cubicBezTo>
                  <a:cubicBezTo>
                    <a:pt x="4236" y="37440"/>
                    <a:pt x="2783" y="32553"/>
                    <a:pt x="2206" y="27766"/>
                  </a:cubicBezTo>
                  <a:cubicBezTo>
                    <a:pt x="2193" y="27603"/>
                    <a:pt x="2326" y="27514"/>
                    <a:pt x="2455" y="27514"/>
                  </a:cubicBezTo>
                  <a:close/>
                  <a:moveTo>
                    <a:pt x="26894" y="0"/>
                  </a:moveTo>
                  <a:cubicBezTo>
                    <a:pt x="24634" y="0"/>
                    <a:pt x="22354" y="385"/>
                    <a:pt x="20201" y="1074"/>
                  </a:cubicBezTo>
                  <a:cubicBezTo>
                    <a:pt x="14913" y="2779"/>
                    <a:pt x="9675" y="6012"/>
                    <a:pt x="5815" y="10022"/>
                  </a:cubicBezTo>
                  <a:cubicBezTo>
                    <a:pt x="1906" y="14107"/>
                    <a:pt x="1" y="19370"/>
                    <a:pt x="126" y="25009"/>
                  </a:cubicBezTo>
                  <a:cubicBezTo>
                    <a:pt x="251" y="30999"/>
                    <a:pt x="2432" y="36714"/>
                    <a:pt x="4938" y="42102"/>
                  </a:cubicBezTo>
                  <a:cubicBezTo>
                    <a:pt x="5769" y="43903"/>
                    <a:pt x="7226" y="46438"/>
                    <a:pt x="9270" y="46438"/>
                  </a:cubicBezTo>
                  <a:cubicBezTo>
                    <a:pt x="9815" y="46438"/>
                    <a:pt x="10401" y="46258"/>
                    <a:pt x="11028" y="45837"/>
                  </a:cubicBezTo>
                  <a:cubicBezTo>
                    <a:pt x="14186" y="43706"/>
                    <a:pt x="12883" y="39771"/>
                    <a:pt x="12131" y="36789"/>
                  </a:cubicBezTo>
                  <a:cubicBezTo>
                    <a:pt x="12083" y="36611"/>
                    <a:pt x="12233" y="36475"/>
                    <a:pt x="12372" y="36475"/>
                  </a:cubicBezTo>
                  <a:cubicBezTo>
                    <a:pt x="12448" y="36475"/>
                    <a:pt x="12522" y="36516"/>
                    <a:pt x="12557" y="36613"/>
                  </a:cubicBezTo>
                  <a:cubicBezTo>
                    <a:pt x="12758" y="37165"/>
                    <a:pt x="12883" y="37741"/>
                    <a:pt x="13008" y="38318"/>
                  </a:cubicBezTo>
                  <a:cubicBezTo>
                    <a:pt x="13184" y="38919"/>
                    <a:pt x="13309" y="39521"/>
                    <a:pt x="13409" y="40122"/>
                  </a:cubicBezTo>
                  <a:cubicBezTo>
                    <a:pt x="13635" y="40899"/>
                    <a:pt x="13911" y="41651"/>
                    <a:pt x="14387" y="42278"/>
                  </a:cubicBezTo>
                  <a:cubicBezTo>
                    <a:pt x="15171" y="43318"/>
                    <a:pt x="16536" y="44115"/>
                    <a:pt x="17858" y="44115"/>
                  </a:cubicBezTo>
                  <a:cubicBezTo>
                    <a:pt x="18478" y="44115"/>
                    <a:pt x="19089" y="43939"/>
                    <a:pt x="19625" y="43531"/>
                  </a:cubicBezTo>
                  <a:cubicBezTo>
                    <a:pt x="21104" y="42378"/>
                    <a:pt x="21154" y="40248"/>
                    <a:pt x="20828" y="38593"/>
                  </a:cubicBezTo>
                  <a:cubicBezTo>
                    <a:pt x="20477" y="36613"/>
                    <a:pt x="19851" y="34734"/>
                    <a:pt x="19625" y="32754"/>
                  </a:cubicBezTo>
                  <a:cubicBezTo>
                    <a:pt x="19598" y="32581"/>
                    <a:pt x="19713" y="32493"/>
                    <a:pt x="19833" y="32493"/>
                  </a:cubicBezTo>
                  <a:cubicBezTo>
                    <a:pt x="19940" y="32493"/>
                    <a:pt x="20053" y="32562"/>
                    <a:pt x="20076" y="32704"/>
                  </a:cubicBezTo>
                  <a:cubicBezTo>
                    <a:pt x="20427" y="34734"/>
                    <a:pt x="21029" y="36689"/>
                    <a:pt x="21981" y="38543"/>
                  </a:cubicBezTo>
                  <a:cubicBezTo>
                    <a:pt x="22689" y="39936"/>
                    <a:pt x="24228" y="42971"/>
                    <a:pt x="26144" y="42971"/>
                  </a:cubicBezTo>
                  <a:cubicBezTo>
                    <a:pt x="26332" y="42971"/>
                    <a:pt x="26523" y="42942"/>
                    <a:pt x="26718" y="42879"/>
                  </a:cubicBezTo>
                  <a:cubicBezTo>
                    <a:pt x="28472" y="42278"/>
                    <a:pt x="28798" y="39320"/>
                    <a:pt x="29049" y="37741"/>
                  </a:cubicBezTo>
                  <a:cubicBezTo>
                    <a:pt x="29249" y="36338"/>
                    <a:pt x="29299" y="34959"/>
                    <a:pt x="29149" y="33556"/>
                  </a:cubicBezTo>
                  <a:cubicBezTo>
                    <a:pt x="29074" y="32979"/>
                    <a:pt x="28999" y="32428"/>
                    <a:pt x="28923" y="31977"/>
                  </a:cubicBezTo>
                  <a:cubicBezTo>
                    <a:pt x="28896" y="31814"/>
                    <a:pt x="29016" y="31725"/>
                    <a:pt x="29139" y="31725"/>
                  </a:cubicBezTo>
                  <a:cubicBezTo>
                    <a:pt x="29244" y="31725"/>
                    <a:pt x="29351" y="31789"/>
                    <a:pt x="29374" y="31927"/>
                  </a:cubicBezTo>
                  <a:cubicBezTo>
                    <a:pt x="29500" y="32528"/>
                    <a:pt x="29600" y="33130"/>
                    <a:pt x="29650" y="33731"/>
                  </a:cubicBezTo>
                  <a:cubicBezTo>
                    <a:pt x="30051" y="36864"/>
                    <a:pt x="30753" y="41350"/>
                    <a:pt x="33710" y="42002"/>
                  </a:cubicBezTo>
                  <a:cubicBezTo>
                    <a:pt x="33760" y="41275"/>
                    <a:pt x="33911" y="40573"/>
                    <a:pt x="34036" y="39872"/>
                  </a:cubicBezTo>
                  <a:cubicBezTo>
                    <a:pt x="34111" y="39496"/>
                    <a:pt x="34187" y="39145"/>
                    <a:pt x="34237" y="38769"/>
                  </a:cubicBezTo>
                  <a:cubicBezTo>
                    <a:pt x="34412" y="37666"/>
                    <a:pt x="34537" y="36388"/>
                    <a:pt x="34061" y="35160"/>
                  </a:cubicBezTo>
                  <a:cubicBezTo>
                    <a:pt x="33786" y="34358"/>
                    <a:pt x="33234" y="33656"/>
                    <a:pt x="32683" y="32979"/>
                  </a:cubicBezTo>
                  <a:cubicBezTo>
                    <a:pt x="32557" y="32829"/>
                    <a:pt x="32432" y="32679"/>
                    <a:pt x="32332" y="32528"/>
                  </a:cubicBezTo>
                  <a:cubicBezTo>
                    <a:pt x="31379" y="31275"/>
                    <a:pt x="30427" y="29771"/>
                    <a:pt x="30753" y="28117"/>
                  </a:cubicBezTo>
                  <a:cubicBezTo>
                    <a:pt x="31054" y="26413"/>
                    <a:pt x="32482" y="25410"/>
                    <a:pt x="33861" y="24433"/>
                  </a:cubicBezTo>
                  <a:cubicBezTo>
                    <a:pt x="35314" y="23405"/>
                    <a:pt x="36693" y="22428"/>
                    <a:pt x="36693" y="20699"/>
                  </a:cubicBezTo>
                  <a:cubicBezTo>
                    <a:pt x="36693" y="19470"/>
                    <a:pt x="35765" y="18593"/>
                    <a:pt x="34838" y="17741"/>
                  </a:cubicBezTo>
                  <a:cubicBezTo>
                    <a:pt x="34537" y="17440"/>
                    <a:pt x="34237" y="17165"/>
                    <a:pt x="33961" y="16864"/>
                  </a:cubicBezTo>
                  <a:cubicBezTo>
                    <a:pt x="32858" y="15636"/>
                    <a:pt x="32432" y="14232"/>
                    <a:pt x="32683" y="12678"/>
                  </a:cubicBezTo>
                  <a:cubicBezTo>
                    <a:pt x="32983" y="10924"/>
                    <a:pt x="34086" y="9470"/>
                    <a:pt x="35139" y="8042"/>
                  </a:cubicBezTo>
                  <a:cubicBezTo>
                    <a:pt x="36192" y="6613"/>
                    <a:pt x="37194" y="5285"/>
                    <a:pt x="37445" y="3681"/>
                  </a:cubicBezTo>
                  <a:cubicBezTo>
                    <a:pt x="34469" y="1099"/>
                    <a:pt x="30712" y="0"/>
                    <a:pt x="268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9" name="Google Shape;2979;p27"/>
            <p:cNvSpPr/>
            <p:nvPr/>
          </p:nvSpPr>
          <p:spPr>
            <a:xfrm>
              <a:off x="2141389" y="1772789"/>
              <a:ext cx="718178" cy="865980"/>
            </a:xfrm>
            <a:custGeom>
              <a:avLst/>
              <a:gdLst/>
              <a:ahLst/>
              <a:cxnLst/>
              <a:rect l="l" t="t" r="r" b="b"/>
              <a:pathLst>
                <a:path w="39300" h="47388" extrusionOk="0">
                  <a:moveTo>
                    <a:pt x="38322" y="3613"/>
                  </a:moveTo>
                  <a:lnTo>
                    <a:pt x="38748" y="3989"/>
                  </a:lnTo>
                  <a:cubicBezTo>
                    <a:pt x="38923" y="3914"/>
                    <a:pt x="39124" y="3814"/>
                    <a:pt x="39299" y="3739"/>
                  </a:cubicBezTo>
                  <a:lnTo>
                    <a:pt x="39299" y="3739"/>
                  </a:lnTo>
                  <a:cubicBezTo>
                    <a:pt x="39178" y="3776"/>
                    <a:pt x="39057" y="3796"/>
                    <a:pt x="38935" y="3796"/>
                  </a:cubicBezTo>
                  <a:cubicBezTo>
                    <a:pt x="38731" y="3796"/>
                    <a:pt x="38526" y="3739"/>
                    <a:pt x="38322" y="3613"/>
                  </a:cubicBezTo>
                  <a:close/>
                  <a:moveTo>
                    <a:pt x="35490" y="43037"/>
                  </a:moveTo>
                  <a:lnTo>
                    <a:pt x="35490" y="43037"/>
                  </a:lnTo>
                  <a:cubicBezTo>
                    <a:pt x="35414" y="43041"/>
                    <a:pt x="35340" y="43043"/>
                    <a:pt x="35267" y="43043"/>
                  </a:cubicBezTo>
                  <a:cubicBezTo>
                    <a:pt x="35218" y="43043"/>
                    <a:pt x="35169" y="43042"/>
                    <a:pt x="35121" y="43040"/>
                  </a:cubicBezTo>
                  <a:lnTo>
                    <a:pt x="35121" y="43040"/>
                  </a:lnTo>
                  <a:cubicBezTo>
                    <a:pt x="35176" y="43044"/>
                    <a:pt x="35231" y="43047"/>
                    <a:pt x="35287" y="43047"/>
                  </a:cubicBezTo>
                  <a:cubicBezTo>
                    <a:pt x="35353" y="43047"/>
                    <a:pt x="35421" y="43043"/>
                    <a:pt x="35490" y="43037"/>
                  </a:cubicBezTo>
                  <a:close/>
                  <a:moveTo>
                    <a:pt x="27705" y="1"/>
                  </a:moveTo>
                  <a:cubicBezTo>
                    <a:pt x="21142" y="1"/>
                    <a:pt x="14768" y="3285"/>
                    <a:pt x="9675" y="7197"/>
                  </a:cubicBezTo>
                  <a:cubicBezTo>
                    <a:pt x="4562" y="11132"/>
                    <a:pt x="1079" y="16395"/>
                    <a:pt x="552" y="22912"/>
                  </a:cubicBezTo>
                  <a:cubicBezTo>
                    <a:pt x="1" y="29679"/>
                    <a:pt x="2282" y="36270"/>
                    <a:pt x="5089" y="42335"/>
                  </a:cubicBezTo>
                  <a:cubicBezTo>
                    <a:pt x="5214" y="42611"/>
                    <a:pt x="5339" y="42887"/>
                    <a:pt x="5465" y="43163"/>
                  </a:cubicBezTo>
                  <a:cubicBezTo>
                    <a:pt x="6352" y="45034"/>
                    <a:pt x="7722" y="47387"/>
                    <a:pt x="10036" y="47387"/>
                  </a:cubicBezTo>
                  <a:cubicBezTo>
                    <a:pt x="10139" y="47387"/>
                    <a:pt x="10245" y="47383"/>
                    <a:pt x="10352" y="47373"/>
                  </a:cubicBezTo>
                  <a:cubicBezTo>
                    <a:pt x="12833" y="47148"/>
                    <a:pt x="14312" y="44566"/>
                    <a:pt x="14362" y="42310"/>
                  </a:cubicBezTo>
                  <a:cubicBezTo>
                    <a:pt x="14587" y="42762"/>
                    <a:pt x="14888" y="43213"/>
                    <a:pt x="15264" y="43589"/>
                  </a:cubicBezTo>
                  <a:cubicBezTo>
                    <a:pt x="16142" y="44466"/>
                    <a:pt x="17416" y="45088"/>
                    <a:pt x="18666" y="45088"/>
                  </a:cubicBezTo>
                  <a:cubicBezTo>
                    <a:pt x="19165" y="45088"/>
                    <a:pt x="19661" y="44988"/>
                    <a:pt x="20126" y="44767"/>
                  </a:cubicBezTo>
                  <a:cubicBezTo>
                    <a:pt x="22407" y="43664"/>
                    <a:pt x="22532" y="41258"/>
                    <a:pt x="22106" y="38751"/>
                  </a:cubicBezTo>
                  <a:lnTo>
                    <a:pt x="22106" y="38751"/>
                  </a:lnTo>
                  <a:cubicBezTo>
                    <a:pt x="22382" y="39303"/>
                    <a:pt x="22658" y="39854"/>
                    <a:pt x="22958" y="40356"/>
                  </a:cubicBezTo>
                  <a:cubicBezTo>
                    <a:pt x="23782" y="41744"/>
                    <a:pt x="25114" y="43994"/>
                    <a:pt x="26975" y="43994"/>
                  </a:cubicBezTo>
                  <a:cubicBezTo>
                    <a:pt x="27096" y="43994"/>
                    <a:pt x="27219" y="43984"/>
                    <a:pt x="27344" y="43965"/>
                  </a:cubicBezTo>
                  <a:cubicBezTo>
                    <a:pt x="29149" y="43664"/>
                    <a:pt x="29675" y="41358"/>
                    <a:pt x="30026" y="39854"/>
                  </a:cubicBezTo>
                  <a:cubicBezTo>
                    <a:pt x="30227" y="38952"/>
                    <a:pt x="30377" y="38000"/>
                    <a:pt x="30452" y="37072"/>
                  </a:cubicBezTo>
                  <a:cubicBezTo>
                    <a:pt x="31054" y="40032"/>
                    <a:pt x="32233" y="42946"/>
                    <a:pt x="35121" y="43040"/>
                  </a:cubicBezTo>
                  <a:lnTo>
                    <a:pt x="35121" y="43040"/>
                  </a:lnTo>
                  <a:cubicBezTo>
                    <a:pt x="34975" y="43029"/>
                    <a:pt x="34826" y="43003"/>
                    <a:pt x="34663" y="42962"/>
                  </a:cubicBezTo>
                  <a:lnTo>
                    <a:pt x="34462" y="42937"/>
                  </a:lnTo>
                  <a:lnTo>
                    <a:pt x="34487" y="42736"/>
                  </a:lnTo>
                  <a:cubicBezTo>
                    <a:pt x="34487" y="42661"/>
                    <a:pt x="34512" y="42586"/>
                    <a:pt x="34512" y="42511"/>
                  </a:cubicBezTo>
                  <a:cubicBezTo>
                    <a:pt x="31555" y="41859"/>
                    <a:pt x="30853" y="37373"/>
                    <a:pt x="30452" y="34240"/>
                  </a:cubicBezTo>
                  <a:cubicBezTo>
                    <a:pt x="30402" y="33639"/>
                    <a:pt x="30302" y="33037"/>
                    <a:pt x="30176" y="32436"/>
                  </a:cubicBezTo>
                  <a:cubicBezTo>
                    <a:pt x="30153" y="32298"/>
                    <a:pt x="30046" y="32234"/>
                    <a:pt x="29941" y="32234"/>
                  </a:cubicBezTo>
                  <a:cubicBezTo>
                    <a:pt x="29818" y="32234"/>
                    <a:pt x="29698" y="32323"/>
                    <a:pt x="29725" y="32486"/>
                  </a:cubicBezTo>
                  <a:cubicBezTo>
                    <a:pt x="29801" y="32937"/>
                    <a:pt x="29876" y="33488"/>
                    <a:pt x="29951" y="34065"/>
                  </a:cubicBezTo>
                  <a:cubicBezTo>
                    <a:pt x="30101" y="35468"/>
                    <a:pt x="30051" y="36847"/>
                    <a:pt x="29851" y="38250"/>
                  </a:cubicBezTo>
                  <a:cubicBezTo>
                    <a:pt x="29600" y="39829"/>
                    <a:pt x="29274" y="42787"/>
                    <a:pt x="27520" y="43388"/>
                  </a:cubicBezTo>
                  <a:cubicBezTo>
                    <a:pt x="27325" y="43451"/>
                    <a:pt x="27134" y="43480"/>
                    <a:pt x="26946" y="43480"/>
                  </a:cubicBezTo>
                  <a:cubicBezTo>
                    <a:pt x="25030" y="43480"/>
                    <a:pt x="23491" y="40445"/>
                    <a:pt x="22783" y="39052"/>
                  </a:cubicBezTo>
                  <a:cubicBezTo>
                    <a:pt x="21831" y="37198"/>
                    <a:pt x="21204" y="35243"/>
                    <a:pt x="20878" y="33213"/>
                  </a:cubicBezTo>
                  <a:cubicBezTo>
                    <a:pt x="20855" y="33071"/>
                    <a:pt x="20742" y="33002"/>
                    <a:pt x="20635" y="33002"/>
                  </a:cubicBezTo>
                  <a:cubicBezTo>
                    <a:pt x="20515" y="33002"/>
                    <a:pt x="20400" y="33090"/>
                    <a:pt x="20427" y="33263"/>
                  </a:cubicBezTo>
                  <a:cubicBezTo>
                    <a:pt x="20653" y="35243"/>
                    <a:pt x="21279" y="37122"/>
                    <a:pt x="21630" y="39102"/>
                  </a:cubicBezTo>
                  <a:cubicBezTo>
                    <a:pt x="21956" y="40757"/>
                    <a:pt x="21906" y="42887"/>
                    <a:pt x="20427" y="44040"/>
                  </a:cubicBezTo>
                  <a:cubicBezTo>
                    <a:pt x="19891" y="44448"/>
                    <a:pt x="19280" y="44624"/>
                    <a:pt x="18660" y="44624"/>
                  </a:cubicBezTo>
                  <a:cubicBezTo>
                    <a:pt x="17338" y="44624"/>
                    <a:pt x="15973" y="43827"/>
                    <a:pt x="15189" y="42787"/>
                  </a:cubicBezTo>
                  <a:cubicBezTo>
                    <a:pt x="14713" y="42160"/>
                    <a:pt x="14437" y="41408"/>
                    <a:pt x="14211" y="40631"/>
                  </a:cubicBezTo>
                  <a:cubicBezTo>
                    <a:pt x="14111" y="40030"/>
                    <a:pt x="13986" y="39428"/>
                    <a:pt x="13810" y="38827"/>
                  </a:cubicBezTo>
                  <a:cubicBezTo>
                    <a:pt x="13685" y="38250"/>
                    <a:pt x="13560" y="37674"/>
                    <a:pt x="13359" y="37122"/>
                  </a:cubicBezTo>
                  <a:cubicBezTo>
                    <a:pt x="13324" y="37025"/>
                    <a:pt x="13250" y="36984"/>
                    <a:pt x="13174" y="36984"/>
                  </a:cubicBezTo>
                  <a:cubicBezTo>
                    <a:pt x="13035" y="36984"/>
                    <a:pt x="12885" y="37120"/>
                    <a:pt x="12933" y="37298"/>
                  </a:cubicBezTo>
                  <a:cubicBezTo>
                    <a:pt x="13685" y="40280"/>
                    <a:pt x="14988" y="44215"/>
                    <a:pt x="11830" y="46346"/>
                  </a:cubicBezTo>
                  <a:cubicBezTo>
                    <a:pt x="11203" y="46767"/>
                    <a:pt x="10617" y="46947"/>
                    <a:pt x="10072" y="46947"/>
                  </a:cubicBezTo>
                  <a:cubicBezTo>
                    <a:pt x="8028" y="46947"/>
                    <a:pt x="6571" y="44412"/>
                    <a:pt x="5740" y="42611"/>
                  </a:cubicBezTo>
                  <a:cubicBezTo>
                    <a:pt x="3234" y="37223"/>
                    <a:pt x="1053" y="31508"/>
                    <a:pt x="928" y="25518"/>
                  </a:cubicBezTo>
                  <a:cubicBezTo>
                    <a:pt x="803" y="19879"/>
                    <a:pt x="2708" y="14616"/>
                    <a:pt x="6617" y="10531"/>
                  </a:cubicBezTo>
                  <a:cubicBezTo>
                    <a:pt x="10477" y="6521"/>
                    <a:pt x="15715" y="3288"/>
                    <a:pt x="21003" y="1583"/>
                  </a:cubicBezTo>
                  <a:cubicBezTo>
                    <a:pt x="23156" y="894"/>
                    <a:pt x="25436" y="509"/>
                    <a:pt x="27696" y="509"/>
                  </a:cubicBezTo>
                  <a:cubicBezTo>
                    <a:pt x="31514" y="509"/>
                    <a:pt x="35271" y="1608"/>
                    <a:pt x="38247" y="4190"/>
                  </a:cubicBezTo>
                  <a:cubicBezTo>
                    <a:pt x="38247" y="4140"/>
                    <a:pt x="38247" y="4090"/>
                    <a:pt x="38272" y="4065"/>
                  </a:cubicBezTo>
                  <a:lnTo>
                    <a:pt x="38322" y="3613"/>
                  </a:lnTo>
                  <a:cubicBezTo>
                    <a:pt x="37695" y="3187"/>
                    <a:pt x="37144" y="2686"/>
                    <a:pt x="36492" y="2310"/>
                  </a:cubicBezTo>
                  <a:cubicBezTo>
                    <a:pt x="33961" y="781"/>
                    <a:pt x="31004" y="55"/>
                    <a:pt x="28071" y="4"/>
                  </a:cubicBezTo>
                  <a:cubicBezTo>
                    <a:pt x="27949" y="2"/>
                    <a:pt x="27827" y="1"/>
                    <a:pt x="277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0" name="Google Shape;2980;p27"/>
            <p:cNvSpPr/>
            <p:nvPr/>
          </p:nvSpPr>
          <p:spPr>
            <a:xfrm>
              <a:off x="2712075" y="1781359"/>
              <a:ext cx="886246" cy="968261"/>
            </a:xfrm>
            <a:custGeom>
              <a:avLst/>
              <a:gdLst/>
              <a:ahLst/>
              <a:cxnLst/>
              <a:rect l="l" t="t" r="r" b="b"/>
              <a:pathLst>
                <a:path w="48497" h="52985" extrusionOk="0">
                  <a:moveTo>
                    <a:pt x="22510" y="454"/>
                  </a:moveTo>
                  <a:cubicBezTo>
                    <a:pt x="24256" y="454"/>
                    <a:pt x="25975" y="606"/>
                    <a:pt x="27644" y="914"/>
                  </a:cubicBezTo>
                  <a:cubicBezTo>
                    <a:pt x="34612" y="2217"/>
                    <a:pt x="40802" y="6302"/>
                    <a:pt x="44186" y="11891"/>
                  </a:cubicBezTo>
                  <a:cubicBezTo>
                    <a:pt x="46968" y="16478"/>
                    <a:pt x="48171" y="22368"/>
                    <a:pt x="47820" y="29410"/>
                  </a:cubicBezTo>
                  <a:cubicBezTo>
                    <a:pt x="47469" y="36202"/>
                    <a:pt x="45715" y="43019"/>
                    <a:pt x="42782" y="49160"/>
                  </a:cubicBezTo>
                  <a:cubicBezTo>
                    <a:pt x="42356" y="50037"/>
                    <a:pt x="41880" y="50964"/>
                    <a:pt x="41178" y="51641"/>
                  </a:cubicBezTo>
                  <a:cubicBezTo>
                    <a:pt x="40554" y="52205"/>
                    <a:pt x="39783" y="52526"/>
                    <a:pt x="39075" y="52526"/>
                  </a:cubicBezTo>
                  <a:cubicBezTo>
                    <a:pt x="38903" y="52526"/>
                    <a:pt x="38734" y="52507"/>
                    <a:pt x="38572" y="52468"/>
                  </a:cubicBezTo>
                  <a:cubicBezTo>
                    <a:pt x="37369" y="52167"/>
                    <a:pt x="36567" y="50914"/>
                    <a:pt x="36116" y="48658"/>
                  </a:cubicBezTo>
                  <a:cubicBezTo>
                    <a:pt x="35514" y="45576"/>
                    <a:pt x="35188" y="42443"/>
                    <a:pt x="35138" y="39310"/>
                  </a:cubicBezTo>
                  <a:lnTo>
                    <a:pt x="35138" y="38358"/>
                  </a:lnTo>
                  <a:lnTo>
                    <a:pt x="34687" y="39210"/>
                  </a:lnTo>
                  <a:cubicBezTo>
                    <a:pt x="34286" y="40012"/>
                    <a:pt x="33810" y="40739"/>
                    <a:pt x="33208" y="41390"/>
                  </a:cubicBezTo>
                  <a:cubicBezTo>
                    <a:pt x="32715" y="41951"/>
                    <a:pt x="31740" y="42832"/>
                    <a:pt x="30661" y="42832"/>
                  </a:cubicBezTo>
                  <a:cubicBezTo>
                    <a:pt x="30534" y="42832"/>
                    <a:pt x="30405" y="42820"/>
                    <a:pt x="30276" y="42794"/>
                  </a:cubicBezTo>
                  <a:cubicBezTo>
                    <a:pt x="29549" y="42643"/>
                    <a:pt x="28872" y="42017"/>
                    <a:pt x="28522" y="41165"/>
                  </a:cubicBezTo>
                  <a:cubicBezTo>
                    <a:pt x="28171" y="40338"/>
                    <a:pt x="28121" y="39435"/>
                    <a:pt x="28045" y="38558"/>
                  </a:cubicBezTo>
                  <a:lnTo>
                    <a:pt x="27444" y="30262"/>
                  </a:lnTo>
                  <a:lnTo>
                    <a:pt x="26968" y="30287"/>
                  </a:lnTo>
                  <a:cubicBezTo>
                    <a:pt x="27068" y="33295"/>
                    <a:pt x="26592" y="36277"/>
                    <a:pt x="25990" y="39611"/>
                  </a:cubicBezTo>
                  <a:cubicBezTo>
                    <a:pt x="25823" y="40472"/>
                    <a:pt x="25289" y="42431"/>
                    <a:pt x="23605" y="42431"/>
                  </a:cubicBezTo>
                  <a:cubicBezTo>
                    <a:pt x="23525" y="42431"/>
                    <a:pt x="23443" y="42427"/>
                    <a:pt x="23359" y="42418"/>
                  </a:cubicBezTo>
                  <a:cubicBezTo>
                    <a:pt x="21704" y="42242"/>
                    <a:pt x="20727" y="40363"/>
                    <a:pt x="20201" y="38834"/>
                  </a:cubicBezTo>
                  <a:cubicBezTo>
                    <a:pt x="19273" y="36127"/>
                    <a:pt x="18747" y="33295"/>
                    <a:pt x="18597" y="30388"/>
                  </a:cubicBezTo>
                  <a:lnTo>
                    <a:pt x="18120" y="30388"/>
                  </a:lnTo>
                  <a:cubicBezTo>
                    <a:pt x="18045" y="33495"/>
                    <a:pt x="17068" y="36628"/>
                    <a:pt x="15364" y="39185"/>
                  </a:cubicBezTo>
                  <a:cubicBezTo>
                    <a:pt x="15007" y="39719"/>
                    <a:pt x="13840" y="41321"/>
                    <a:pt x="12407" y="41321"/>
                  </a:cubicBezTo>
                  <a:cubicBezTo>
                    <a:pt x="12227" y="41321"/>
                    <a:pt x="12042" y="41296"/>
                    <a:pt x="11855" y="41240"/>
                  </a:cubicBezTo>
                  <a:cubicBezTo>
                    <a:pt x="10752" y="40914"/>
                    <a:pt x="10201" y="39611"/>
                    <a:pt x="9875" y="38683"/>
                  </a:cubicBezTo>
                  <a:cubicBezTo>
                    <a:pt x="9399" y="37355"/>
                    <a:pt x="9048" y="35977"/>
                    <a:pt x="8797" y="34548"/>
                  </a:cubicBezTo>
                  <a:lnTo>
                    <a:pt x="8321" y="34598"/>
                  </a:lnTo>
                  <a:cubicBezTo>
                    <a:pt x="8296" y="36177"/>
                    <a:pt x="8020" y="37681"/>
                    <a:pt x="7469" y="39110"/>
                  </a:cubicBezTo>
                  <a:cubicBezTo>
                    <a:pt x="6867" y="40663"/>
                    <a:pt x="6040" y="41641"/>
                    <a:pt x="5038" y="41967"/>
                  </a:cubicBezTo>
                  <a:cubicBezTo>
                    <a:pt x="4758" y="42072"/>
                    <a:pt x="4454" y="42115"/>
                    <a:pt x="4143" y="42115"/>
                  </a:cubicBezTo>
                  <a:cubicBezTo>
                    <a:pt x="4008" y="42115"/>
                    <a:pt x="3871" y="42107"/>
                    <a:pt x="3734" y="42092"/>
                  </a:cubicBezTo>
                  <a:cubicBezTo>
                    <a:pt x="3810" y="41390"/>
                    <a:pt x="3935" y="40689"/>
                    <a:pt x="4060" y="39987"/>
                  </a:cubicBezTo>
                  <a:cubicBezTo>
                    <a:pt x="4135" y="39611"/>
                    <a:pt x="4211" y="39260"/>
                    <a:pt x="4261" y="38884"/>
                  </a:cubicBezTo>
                  <a:cubicBezTo>
                    <a:pt x="4461" y="37731"/>
                    <a:pt x="4587" y="36353"/>
                    <a:pt x="4085" y="35024"/>
                  </a:cubicBezTo>
                  <a:cubicBezTo>
                    <a:pt x="3760" y="34172"/>
                    <a:pt x="3183" y="33445"/>
                    <a:pt x="2632" y="32744"/>
                  </a:cubicBezTo>
                  <a:cubicBezTo>
                    <a:pt x="2506" y="32568"/>
                    <a:pt x="2381" y="32418"/>
                    <a:pt x="2281" y="32267"/>
                  </a:cubicBezTo>
                  <a:cubicBezTo>
                    <a:pt x="1379" y="31115"/>
                    <a:pt x="501" y="29711"/>
                    <a:pt x="777" y="28257"/>
                  </a:cubicBezTo>
                  <a:cubicBezTo>
                    <a:pt x="1053" y="26729"/>
                    <a:pt x="2406" y="25776"/>
                    <a:pt x="3709" y="24874"/>
                  </a:cubicBezTo>
                  <a:cubicBezTo>
                    <a:pt x="5188" y="23796"/>
                    <a:pt x="6742" y="22718"/>
                    <a:pt x="6742" y="20739"/>
                  </a:cubicBezTo>
                  <a:cubicBezTo>
                    <a:pt x="6742" y="19285"/>
                    <a:pt x="5714" y="18358"/>
                    <a:pt x="4737" y="17430"/>
                  </a:cubicBezTo>
                  <a:cubicBezTo>
                    <a:pt x="4436" y="17129"/>
                    <a:pt x="4135" y="16854"/>
                    <a:pt x="3885" y="16578"/>
                  </a:cubicBezTo>
                  <a:cubicBezTo>
                    <a:pt x="2882" y="15475"/>
                    <a:pt x="2481" y="14197"/>
                    <a:pt x="2732" y="12794"/>
                  </a:cubicBezTo>
                  <a:cubicBezTo>
                    <a:pt x="3008" y="11139"/>
                    <a:pt x="4060" y="9736"/>
                    <a:pt x="5088" y="8358"/>
                  </a:cubicBezTo>
                  <a:cubicBezTo>
                    <a:pt x="6065" y="7029"/>
                    <a:pt x="7093" y="5676"/>
                    <a:pt x="7419" y="4072"/>
                  </a:cubicBezTo>
                  <a:lnTo>
                    <a:pt x="7444" y="4072"/>
                  </a:lnTo>
                  <a:lnTo>
                    <a:pt x="7569" y="4022"/>
                  </a:lnTo>
                  <a:cubicBezTo>
                    <a:pt x="12420" y="1670"/>
                    <a:pt x="17572" y="454"/>
                    <a:pt x="22510" y="454"/>
                  </a:cubicBezTo>
                  <a:close/>
                  <a:moveTo>
                    <a:pt x="22635" y="1"/>
                  </a:moveTo>
                  <a:cubicBezTo>
                    <a:pt x="21995" y="1"/>
                    <a:pt x="21350" y="21"/>
                    <a:pt x="20702" y="62"/>
                  </a:cubicBezTo>
                  <a:lnTo>
                    <a:pt x="20577" y="62"/>
                  </a:lnTo>
                  <a:cubicBezTo>
                    <a:pt x="20276" y="87"/>
                    <a:pt x="19975" y="112"/>
                    <a:pt x="19674" y="137"/>
                  </a:cubicBezTo>
                  <a:cubicBezTo>
                    <a:pt x="19524" y="137"/>
                    <a:pt x="19374" y="162"/>
                    <a:pt x="19223" y="162"/>
                  </a:cubicBezTo>
                  <a:cubicBezTo>
                    <a:pt x="18998" y="187"/>
                    <a:pt x="18797" y="212"/>
                    <a:pt x="18572" y="237"/>
                  </a:cubicBezTo>
                  <a:cubicBezTo>
                    <a:pt x="18346" y="262"/>
                    <a:pt x="18120" y="312"/>
                    <a:pt x="17895" y="337"/>
                  </a:cubicBezTo>
                  <a:cubicBezTo>
                    <a:pt x="17745" y="362"/>
                    <a:pt x="17569" y="388"/>
                    <a:pt x="17419" y="413"/>
                  </a:cubicBezTo>
                  <a:cubicBezTo>
                    <a:pt x="17143" y="438"/>
                    <a:pt x="16867" y="488"/>
                    <a:pt x="16592" y="538"/>
                  </a:cubicBezTo>
                  <a:cubicBezTo>
                    <a:pt x="16466" y="563"/>
                    <a:pt x="16316" y="588"/>
                    <a:pt x="16191" y="613"/>
                  </a:cubicBezTo>
                  <a:cubicBezTo>
                    <a:pt x="15915" y="688"/>
                    <a:pt x="15614" y="738"/>
                    <a:pt x="15313" y="814"/>
                  </a:cubicBezTo>
                  <a:cubicBezTo>
                    <a:pt x="15188" y="839"/>
                    <a:pt x="15063" y="864"/>
                    <a:pt x="14912" y="889"/>
                  </a:cubicBezTo>
                  <a:cubicBezTo>
                    <a:pt x="14662" y="964"/>
                    <a:pt x="14436" y="1014"/>
                    <a:pt x="14186" y="1089"/>
                  </a:cubicBezTo>
                  <a:cubicBezTo>
                    <a:pt x="13960" y="1139"/>
                    <a:pt x="13760" y="1190"/>
                    <a:pt x="13534" y="1265"/>
                  </a:cubicBezTo>
                  <a:cubicBezTo>
                    <a:pt x="13333" y="1315"/>
                    <a:pt x="13108" y="1365"/>
                    <a:pt x="12907" y="1440"/>
                  </a:cubicBezTo>
                  <a:cubicBezTo>
                    <a:pt x="12682" y="1515"/>
                    <a:pt x="12456" y="1565"/>
                    <a:pt x="12231" y="1641"/>
                  </a:cubicBezTo>
                  <a:cubicBezTo>
                    <a:pt x="12030" y="1716"/>
                    <a:pt x="11805" y="1791"/>
                    <a:pt x="11604" y="1866"/>
                  </a:cubicBezTo>
                  <a:cubicBezTo>
                    <a:pt x="11379" y="1941"/>
                    <a:pt x="11178" y="2017"/>
                    <a:pt x="10953" y="2092"/>
                  </a:cubicBezTo>
                  <a:cubicBezTo>
                    <a:pt x="10727" y="2167"/>
                    <a:pt x="10526" y="2242"/>
                    <a:pt x="10301" y="2317"/>
                  </a:cubicBezTo>
                  <a:cubicBezTo>
                    <a:pt x="10100" y="2393"/>
                    <a:pt x="9900" y="2493"/>
                    <a:pt x="9674" y="2568"/>
                  </a:cubicBezTo>
                  <a:cubicBezTo>
                    <a:pt x="9499" y="2643"/>
                    <a:pt x="9298" y="2718"/>
                    <a:pt x="9123" y="2794"/>
                  </a:cubicBezTo>
                  <a:cubicBezTo>
                    <a:pt x="8772" y="2944"/>
                    <a:pt x="8421" y="3119"/>
                    <a:pt x="8070" y="3270"/>
                  </a:cubicBezTo>
                  <a:cubicBezTo>
                    <a:pt x="7895" y="3345"/>
                    <a:pt x="7694" y="3445"/>
                    <a:pt x="7519" y="3520"/>
                  </a:cubicBezTo>
                  <a:lnTo>
                    <a:pt x="7093" y="3144"/>
                  </a:lnTo>
                  <a:lnTo>
                    <a:pt x="7043" y="3596"/>
                  </a:lnTo>
                  <a:cubicBezTo>
                    <a:pt x="7018" y="3621"/>
                    <a:pt x="7018" y="3671"/>
                    <a:pt x="7018" y="3721"/>
                  </a:cubicBezTo>
                  <a:cubicBezTo>
                    <a:pt x="6767" y="5325"/>
                    <a:pt x="5765" y="6653"/>
                    <a:pt x="4712" y="8082"/>
                  </a:cubicBezTo>
                  <a:cubicBezTo>
                    <a:pt x="3659" y="9485"/>
                    <a:pt x="2556" y="10964"/>
                    <a:pt x="2256" y="12718"/>
                  </a:cubicBezTo>
                  <a:cubicBezTo>
                    <a:pt x="2005" y="14272"/>
                    <a:pt x="2431" y="15676"/>
                    <a:pt x="3534" y="16904"/>
                  </a:cubicBezTo>
                  <a:cubicBezTo>
                    <a:pt x="3810" y="17205"/>
                    <a:pt x="4110" y="17480"/>
                    <a:pt x="4411" y="17781"/>
                  </a:cubicBezTo>
                  <a:cubicBezTo>
                    <a:pt x="5338" y="18633"/>
                    <a:pt x="6266" y="19510"/>
                    <a:pt x="6266" y="20739"/>
                  </a:cubicBezTo>
                  <a:cubicBezTo>
                    <a:pt x="6266" y="22468"/>
                    <a:pt x="4887" y="23445"/>
                    <a:pt x="3434" y="24473"/>
                  </a:cubicBezTo>
                  <a:cubicBezTo>
                    <a:pt x="2055" y="25450"/>
                    <a:pt x="627" y="26453"/>
                    <a:pt x="326" y="28157"/>
                  </a:cubicBezTo>
                  <a:cubicBezTo>
                    <a:pt x="0" y="29811"/>
                    <a:pt x="952" y="31315"/>
                    <a:pt x="1905" y="32568"/>
                  </a:cubicBezTo>
                  <a:cubicBezTo>
                    <a:pt x="2005" y="32719"/>
                    <a:pt x="2130" y="32869"/>
                    <a:pt x="2256" y="33019"/>
                  </a:cubicBezTo>
                  <a:cubicBezTo>
                    <a:pt x="2807" y="33696"/>
                    <a:pt x="3359" y="34398"/>
                    <a:pt x="3634" y="35200"/>
                  </a:cubicBezTo>
                  <a:cubicBezTo>
                    <a:pt x="4110" y="36428"/>
                    <a:pt x="3985" y="37706"/>
                    <a:pt x="3810" y="38809"/>
                  </a:cubicBezTo>
                  <a:cubicBezTo>
                    <a:pt x="3760" y="39185"/>
                    <a:pt x="3684" y="39536"/>
                    <a:pt x="3609" y="39912"/>
                  </a:cubicBezTo>
                  <a:cubicBezTo>
                    <a:pt x="3484" y="40613"/>
                    <a:pt x="3333" y="41315"/>
                    <a:pt x="3283" y="42042"/>
                  </a:cubicBezTo>
                  <a:cubicBezTo>
                    <a:pt x="3283" y="42117"/>
                    <a:pt x="3258" y="42192"/>
                    <a:pt x="3258" y="42267"/>
                  </a:cubicBezTo>
                  <a:lnTo>
                    <a:pt x="3233" y="42468"/>
                  </a:lnTo>
                  <a:lnTo>
                    <a:pt x="3434" y="42493"/>
                  </a:lnTo>
                  <a:cubicBezTo>
                    <a:pt x="3659" y="42549"/>
                    <a:pt x="3857" y="42578"/>
                    <a:pt x="4058" y="42578"/>
                  </a:cubicBezTo>
                  <a:cubicBezTo>
                    <a:pt x="4124" y="42578"/>
                    <a:pt x="4192" y="42574"/>
                    <a:pt x="4261" y="42568"/>
                  </a:cubicBezTo>
                  <a:lnTo>
                    <a:pt x="4411" y="42568"/>
                  </a:lnTo>
                  <a:cubicBezTo>
                    <a:pt x="4486" y="42568"/>
                    <a:pt x="4562" y="42568"/>
                    <a:pt x="4637" y="42543"/>
                  </a:cubicBezTo>
                  <a:cubicBezTo>
                    <a:pt x="4687" y="42543"/>
                    <a:pt x="4737" y="42543"/>
                    <a:pt x="4787" y="42518"/>
                  </a:cubicBezTo>
                  <a:cubicBezTo>
                    <a:pt x="4937" y="42493"/>
                    <a:pt x="5063" y="42468"/>
                    <a:pt x="5188" y="42418"/>
                  </a:cubicBezTo>
                  <a:cubicBezTo>
                    <a:pt x="5313" y="42368"/>
                    <a:pt x="5439" y="42318"/>
                    <a:pt x="5564" y="42267"/>
                  </a:cubicBezTo>
                  <a:cubicBezTo>
                    <a:pt x="5589" y="42242"/>
                    <a:pt x="5639" y="42217"/>
                    <a:pt x="5664" y="42217"/>
                  </a:cubicBezTo>
                  <a:cubicBezTo>
                    <a:pt x="5739" y="42167"/>
                    <a:pt x="5840" y="42117"/>
                    <a:pt x="5940" y="42042"/>
                  </a:cubicBezTo>
                  <a:cubicBezTo>
                    <a:pt x="5965" y="42017"/>
                    <a:pt x="6015" y="41992"/>
                    <a:pt x="6040" y="41967"/>
                  </a:cubicBezTo>
                  <a:cubicBezTo>
                    <a:pt x="6115" y="41917"/>
                    <a:pt x="6191" y="41866"/>
                    <a:pt x="6241" y="41816"/>
                  </a:cubicBezTo>
                  <a:cubicBezTo>
                    <a:pt x="6366" y="41716"/>
                    <a:pt x="6466" y="41616"/>
                    <a:pt x="6567" y="41491"/>
                  </a:cubicBezTo>
                  <a:cubicBezTo>
                    <a:pt x="6592" y="41491"/>
                    <a:pt x="6592" y="41491"/>
                    <a:pt x="6617" y="41465"/>
                  </a:cubicBezTo>
                  <a:cubicBezTo>
                    <a:pt x="7118" y="40939"/>
                    <a:pt x="7544" y="40212"/>
                    <a:pt x="7920" y="39285"/>
                  </a:cubicBezTo>
                  <a:cubicBezTo>
                    <a:pt x="7920" y="39235"/>
                    <a:pt x="7945" y="39185"/>
                    <a:pt x="7970" y="39135"/>
                  </a:cubicBezTo>
                  <a:cubicBezTo>
                    <a:pt x="8020" y="38984"/>
                    <a:pt x="8070" y="38834"/>
                    <a:pt x="8120" y="38683"/>
                  </a:cubicBezTo>
                  <a:cubicBezTo>
                    <a:pt x="8321" y="38107"/>
                    <a:pt x="8471" y="37506"/>
                    <a:pt x="8572" y="36904"/>
                  </a:cubicBezTo>
                  <a:cubicBezTo>
                    <a:pt x="8572" y="36854"/>
                    <a:pt x="8597" y="36804"/>
                    <a:pt x="8597" y="36754"/>
                  </a:cubicBezTo>
                  <a:cubicBezTo>
                    <a:pt x="8622" y="36653"/>
                    <a:pt x="8622" y="36553"/>
                    <a:pt x="8647" y="36428"/>
                  </a:cubicBezTo>
                  <a:cubicBezTo>
                    <a:pt x="8647" y="36378"/>
                    <a:pt x="8672" y="36328"/>
                    <a:pt x="8672" y="36277"/>
                  </a:cubicBezTo>
                  <a:cubicBezTo>
                    <a:pt x="8872" y="37155"/>
                    <a:pt x="9123" y="38007"/>
                    <a:pt x="9424" y="38834"/>
                  </a:cubicBezTo>
                  <a:cubicBezTo>
                    <a:pt x="9775" y="39861"/>
                    <a:pt x="10401" y="41290"/>
                    <a:pt x="11729" y="41691"/>
                  </a:cubicBezTo>
                  <a:cubicBezTo>
                    <a:pt x="11957" y="41763"/>
                    <a:pt x="12184" y="41795"/>
                    <a:pt x="12406" y="41795"/>
                  </a:cubicBezTo>
                  <a:cubicBezTo>
                    <a:pt x="12649" y="41795"/>
                    <a:pt x="12885" y="41757"/>
                    <a:pt x="13108" y="41691"/>
                  </a:cubicBezTo>
                  <a:cubicBezTo>
                    <a:pt x="13359" y="41616"/>
                    <a:pt x="13609" y="41491"/>
                    <a:pt x="13835" y="41365"/>
                  </a:cubicBezTo>
                  <a:cubicBezTo>
                    <a:pt x="13860" y="41340"/>
                    <a:pt x="13885" y="41340"/>
                    <a:pt x="13910" y="41315"/>
                  </a:cubicBezTo>
                  <a:cubicBezTo>
                    <a:pt x="13960" y="41290"/>
                    <a:pt x="14035" y="41240"/>
                    <a:pt x="14085" y="41215"/>
                  </a:cubicBezTo>
                  <a:cubicBezTo>
                    <a:pt x="14912" y="40638"/>
                    <a:pt x="15514" y="39811"/>
                    <a:pt x="15765" y="39435"/>
                  </a:cubicBezTo>
                  <a:cubicBezTo>
                    <a:pt x="16567" y="38232"/>
                    <a:pt x="17193" y="36929"/>
                    <a:pt x="17669" y="35551"/>
                  </a:cubicBezTo>
                  <a:cubicBezTo>
                    <a:pt x="17669" y="35501"/>
                    <a:pt x="17694" y="35450"/>
                    <a:pt x="17719" y="35400"/>
                  </a:cubicBezTo>
                  <a:cubicBezTo>
                    <a:pt x="17795" y="35175"/>
                    <a:pt x="17845" y="34949"/>
                    <a:pt x="17920" y="34724"/>
                  </a:cubicBezTo>
                  <a:cubicBezTo>
                    <a:pt x="17945" y="34648"/>
                    <a:pt x="17970" y="34548"/>
                    <a:pt x="17995" y="34473"/>
                  </a:cubicBezTo>
                  <a:cubicBezTo>
                    <a:pt x="18045" y="34297"/>
                    <a:pt x="18070" y="34122"/>
                    <a:pt x="18120" y="33947"/>
                  </a:cubicBezTo>
                  <a:cubicBezTo>
                    <a:pt x="18171" y="33771"/>
                    <a:pt x="18196" y="33596"/>
                    <a:pt x="18246" y="33420"/>
                  </a:cubicBezTo>
                  <a:cubicBezTo>
                    <a:pt x="18246" y="33320"/>
                    <a:pt x="18271" y="33245"/>
                    <a:pt x="18296" y="33145"/>
                  </a:cubicBezTo>
                  <a:cubicBezTo>
                    <a:pt x="18321" y="33044"/>
                    <a:pt x="18321" y="32969"/>
                    <a:pt x="18346" y="32869"/>
                  </a:cubicBezTo>
                  <a:cubicBezTo>
                    <a:pt x="18371" y="33044"/>
                    <a:pt x="18396" y="33170"/>
                    <a:pt x="18421" y="33345"/>
                  </a:cubicBezTo>
                  <a:cubicBezTo>
                    <a:pt x="18446" y="33521"/>
                    <a:pt x="18471" y="33696"/>
                    <a:pt x="18496" y="33871"/>
                  </a:cubicBezTo>
                  <a:cubicBezTo>
                    <a:pt x="18547" y="34147"/>
                    <a:pt x="18597" y="34423"/>
                    <a:pt x="18647" y="34699"/>
                  </a:cubicBezTo>
                  <a:cubicBezTo>
                    <a:pt x="18672" y="34924"/>
                    <a:pt x="18722" y="35125"/>
                    <a:pt x="18772" y="35350"/>
                  </a:cubicBezTo>
                  <a:cubicBezTo>
                    <a:pt x="18847" y="35726"/>
                    <a:pt x="18922" y="36077"/>
                    <a:pt x="19023" y="36428"/>
                  </a:cubicBezTo>
                  <a:cubicBezTo>
                    <a:pt x="19098" y="36704"/>
                    <a:pt x="19173" y="37004"/>
                    <a:pt x="19248" y="37305"/>
                  </a:cubicBezTo>
                  <a:cubicBezTo>
                    <a:pt x="19298" y="37506"/>
                    <a:pt x="19349" y="37681"/>
                    <a:pt x="19424" y="37881"/>
                  </a:cubicBezTo>
                  <a:cubicBezTo>
                    <a:pt x="19499" y="38207"/>
                    <a:pt x="19599" y="38508"/>
                    <a:pt x="19699" y="38834"/>
                  </a:cubicBezTo>
                  <a:cubicBezTo>
                    <a:pt x="19725" y="38884"/>
                    <a:pt x="19750" y="38934"/>
                    <a:pt x="19750" y="38984"/>
                  </a:cubicBezTo>
                  <a:cubicBezTo>
                    <a:pt x="20025" y="39761"/>
                    <a:pt x="20351" y="40438"/>
                    <a:pt x="20702" y="40989"/>
                  </a:cubicBezTo>
                  <a:cubicBezTo>
                    <a:pt x="20702" y="41014"/>
                    <a:pt x="20727" y="41039"/>
                    <a:pt x="20727" y="41039"/>
                  </a:cubicBezTo>
                  <a:cubicBezTo>
                    <a:pt x="20777" y="41115"/>
                    <a:pt x="20827" y="41190"/>
                    <a:pt x="20877" y="41265"/>
                  </a:cubicBezTo>
                  <a:cubicBezTo>
                    <a:pt x="21479" y="42117"/>
                    <a:pt x="22181" y="42643"/>
                    <a:pt x="22958" y="42819"/>
                  </a:cubicBezTo>
                  <a:cubicBezTo>
                    <a:pt x="23008" y="42819"/>
                    <a:pt x="23058" y="42844"/>
                    <a:pt x="23108" y="42844"/>
                  </a:cubicBezTo>
                  <a:cubicBezTo>
                    <a:pt x="23158" y="42869"/>
                    <a:pt x="23208" y="42869"/>
                    <a:pt x="23258" y="42869"/>
                  </a:cubicBezTo>
                  <a:cubicBezTo>
                    <a:pt x="23283" y="42869"/>
                    <a:pt x="23308" y="42869"/>
                    <a:pt x="23334" y="42894"/>
                  </a:cubicBezTo>
                  <a:cubicBezTo>
                    <a:pt x="23407" y="42901"/>
                    <a:pt x="23478" y="42904"/>
                    <a:pt x="23548" y="42904"/>
                  </a:cubicBezTo>
                  <a:cubicBezTo>
                    <a:pt x="23716" y="42904"/>
                    <a:pt x="23876" y="42887"/>
                    <a:pt x="24035" y="42869"/>
                  </a:cubicBezTo>
                  <a:cubicBezTo>
                    <a:pt x="24060" y="42844"/>
                    <a:pt x="24060" y="42844"/>
                    <a:pt x="24060" y="42844"/>
                  </a:cubicBezTo>
                  <a:cubicBezTo>
                    <a:pt x="24186" y="42844"/>
                    <a:pt x="24311" y="42794"/>
                    <a:pt x="24411" y="42769"/>
                  </a:cubicBezTo>
                  <a:cubicBezTo>
                    <a:pt x="24436" y="42769"/>
                    <a:pt x="24436" y="42744"/>
                    <a:pt x="24436" y="42744"/>
                  </a:cubicBezTo>
                  <a:cubicBezTo>
                    <a:pt x="24537" y="42719"/>
                    <a:pt x="24612" y="42694"/>
                    <a:pt x="24712" y="42643"/>
                  </a:cubicBezTo>
                  <a:cubicBezTo>
                    <a:pt x="24762" y="42618"/>
                    <a:pt x="24787" y="42593"/>
                    <a:pt x="24837" y="42568"/>
                  </a:cubicBezTo>
                  <a:cubicBezTo>
                    <a:pt x="24887" y="42543"/>
                    <a:pt x="24938" y="42493"/>
                    <a:pt x="24988" y="42468"/>
                  </a:cubicBezTo>
                  <a:cubicBezTo>
                    <a:pt x="25013" y="42443"/>
                    <a:pt x="25063" y="42418"/>
                    <a:pt x="25088" y="42393"/>
                  </a:cubicBezTo>
                  <a:cubicBezTo>
                    <a:pt x="25740" y="41866"/>
                    <a:pt x="26216" y="40964"/>
                    <a:pt x="26441" y="39711"/>
                  </a:cubicBezTo>
                  <a:cubicBezTo>
                    <a:pt x="26491" y="39511"/>
                    <a:pt x="26517" y="39335"/>
                    <a:pt x="26542" y="39135"/>
                  </a:cubicBezTo>
                  <a:cubicBezTo>
                    <a:pt x="26592" y="38884"/>
                    <a:pt x="26642" y="38608"/>
                    <a:pt x="26692" y="38358"/>
                  </a:cubicBezTo>
                  <a:cubicBezTo>
                    <a:pt x="26918" y="36979"/>
                    <a:pt x="27143" y="35651"/>
                    <a:pt x="27268" y="34348"/>
                  </a:cubicBezTo>
                  <a:lnTo>
                    <a:pt x="27394" y="35927"/>
                  </a:lnTo>
                  <a:lnTo>
                    <a:pt x="27594" y="38608"/>
                  </a:lnTo>
                  <a:cubicBezTo>
                    <a:pt x="27644" y="39460"/>
                    <a:pt x="27720" y="40463"/>
                    <a:pt x="28095" y="41340"/>
                  </a:cubicBezTo>
                  <a:cubicBezTo>
                    <a:pt x="28121" y="41415"/>
                    <a:pt x="28146" y="41465"/>
                    <a:pt x="28196" y="41541"/>
                  </a:cubicBezTo>
                  <a:cubicBezTo>
                    <a:pt x="28622" y="42443"/>
                    <a:pt x="29349" y="43069"/>
                    <a:pt x="30176" y="43245"/>
                  </a:cubicBezTo>
                  <a:cubicBezTo>
                    <a:pt x="30339" y="43279"/>
                    <a:pt x="30499" y="43295"/>
                    <a:pt x="30656" y="43295"/>
                  </a:cubicBezTo>
                  <a:cubicBezTo>
                    <a:pt x="31074" y="43295"/>
                    <a:pt x="31465" y="43184"/>
                    <a:pt x="31830" y="43019"/>
                  </a:cubicBezTo>
                  <a:cubicBezTo>
                    <a:pt x="32582" y="42694"/>
                    <a:pt x="33183" y="42117"/>
                    <a:pt x="33559" y="41691"/>
                  </a:cubicBezTo>
                  <a:cubicBezTo>
                    <a:pt x="33960" y="41240"/>
                    <a:pt x="34336" y="40764"/>
                    <a:pt x="34662" y="40237"/>
                  </a:cubicBezTo>
                  <a:cubicBezTo>
                    <a:pt x="34662" y="40212"/>
                    <a:pt x="34687" y="40212"/>
                    <a:pt x="34687" y="40187"/>
                  </a:cubicBezTo>
                  <a:cubicBezTo>
                    <a:pt x="34687" y="40212"/>
                    <a:pt x="34687" y="40237"/>
                    <a:pt x="34687" y="40262"/>
                  </a:cubicBezTo>
                  <a:cubicBezTo>
                    <a:pt x="34787" y="43120"/>
                    <a:pt x="35088" y="45952"/>
                    <a:pt x="35639" y="48759"/>
                  </a:cubicBezTo>
                  <a:cubicBezTo>
                    <a:pt x="35690" y="48909"/>
                    <a:pt x="35715" y="49034"/>
                    <a:pt x="35740" y="49185"/>
                  </a:cubicBezTo>
                  <a:cubicBezTo>
                    <a:pt x="36241" y="51365"/>
                    <a:pt x="37143" y="52593"/>
                    <a:pt x="38471" y="52919"/>
                  </a:cubicBezTo>
                  <a:cubicBezTo>
                    <a:pt x="38646" y="52967"/>
                    <a:pt x="38831" y="52984"/>
                    <a:pt x="39020" y="52984"/>
                  </a:cubicBezTo>
                  <a:cubicBezTo>
                    <a:pt x="39129" y="52984"/>
                    <a:pt x="39239" y="52978"/>
                    <a:pt x="39349" y="52969"/>
                  </a:cubicBezTo>
                  <a:lnTo>
                    <a:pt x="39399" y="52969"/>
                  </a:lnTo>
                  <a:cubicBezTo>
                    <a:pt x="39524" y="52969"/>
                    <a:pt x="39624" y="52944"/>
                    <a:pt x="39725" y="52919"/>
                  </a:cubicBezTo>
                  <a:cubicBezTo>
                    <a:pt x="39750" y="52919"/>
                    <a:pt x="39775" y="52919"/>
                    <a:pt x="39825" y="52894"/>
                  </a:cubicBezTo>
                  <a:cubicBezTo>
                    <a:pt x="39925" y="52869"/>
                    <a:pt x="40025" y="52844"/>
                    <a:pt x="40126" y="52819"/>
                  </a:cubicBezTo>
                  <a:cubicBezTo>
                    <a:pt x="40151" y="52794"/>
                    <a:pt x="40176" y="52794"/>
                    <a:pt x="40176" y="52794"/>
                  </a:cubicBezTo>
                  <a:cubicBezTo>
                    <a:pt x="40326" y="52744"/>
                    <a:pt x="40451" y="52669"/>
                    <a:pt x="40577" y="52618"/>
                  </a:cubicBezTo>
                  <a:cubicBezTo>
                    <a:pt x="40602" y="52593"/>
                    <a:pt x="40602" y="52593"/>
                    <a:pt x="40627" y="52593"/>
                  </a:cubicBezTo>
                  <a:cubicBezTo>
                    <a:pt x="40928" y="52418"/>
                    <a:pt x="41228" y="52217"/>
                    <a:pt x="41479" y="51967"/>
                  </a:cubicBezTo>
                  <a:cubicBezTo>
                    <a:pt x="42281" y="51240"/>
                    <a:pt x="42757" y="50288"/>
                    <a:pt x="43208" y="49360"/>
                  </a:cubicBezTo>
                  <a:cubicBezTo>
                    <a:pt x="43258" y="49235"/>
                    <a:pt x="43309" y="49135"/>
                    <a:pt x="43359" y="49009"/>
                  </a:cubicBezTo>
                  <a:cubicBezTo>
                    <a:pt x="46241" y="42919"/>
                    <a:pt x="47945" y="36152"/>
                    <a:pt x="48296" y="29435"/>
                  </a:cubicBezTo>
                  <a:cubicBezTo>
                    <a:pt x="48497" y="25425"/>
                    <a:pt x="48196" y="21766"/>
                    <a:pt x="47394" y="18533"/>
                  </a:cubicBezTo>
                  <a:cubicBezTo>
                    <a:pt x="47319" y="18232"/>
                    <a:pt x="47218" y="17931"/>
                    <a:pt x="47143" y="17631"/>
                  </a:cubicBezTo>
                  <a:cubicBezTo>
                    <a:pt x="47118" y="17505"/>
                    <a:pt x="47068" y="17380"/>
                    <a:pt x="47018" y="17230"/>
                  </a:cubicBezTo>
                  <a:cubicBezTo>
                    <a:pt x="46968" y="17029"/>
                    <a:pt x="46893" y="16829"/>
                    <a:pt x="46842" y="16628"/>
                  </a:cubicBezTo>
                  <a:cubicBezTo>
                    <a:pt x="46767" y="16378"/>
                    <a:pt x="46667" y="16152"/>
                    <a:pt x="46592" y="15901"/>
                  </a:cubicBezTo>
                  <a:cubicBezTo>
                    <a:pt x="46542" y="15776"/>
                    <a:pt x="46517" y="15676"/>
                    <a:pt x="46467" y="15551"/>
                  </a:cubicBezTo>
                  <a:cubicBezTo>
                    <a:pt x="45940" y="14172"/>
                    <a:pt x="45314" y="12869"/>
                    <a:pt x="44587" y="11641"/>
                  </a:cubicBezTo>
                  <a:cubicBezTo>
                    <a:pt x="42933" y="8934"/>
                    <a:pt x="40652" y="6578"/>
                    <a:pt x="37945" y="4698"/>
                  </a:cubicBezTo>
                  <a:cubicBezTo>
                    <a:pt x="37820" y="4623"/>
                    <a:pt x="37695" y="4548"/>
                    <a:pt x="37569" y="4448"/>
                  </a:cubicBezTo>
                  <a:cubicBezTo>
                    <a:pt x="37469" y="4373"/>
                    <a:pt x="37369" y="4322"/>
                    <a:pt x="37268" y="4247"/>
                  </a:cubicBezTo>
                  <a:cubicBezTo>
                    <a:pt x="37018" y="4097"/>
                    <a:pt x="36767" y="3921"/>
                    <a:pt x="36492" y="3771"/>
                  </a:cubicBezTo>
                  <a:cubicBezTo>
                    <a:pt x="36416" y="3721"/>
                    <a:pt x="36316" y="3671"/>
                    <a:pt x="36241" y="3621"/>
                  </a:cubicBezTo>
                  <a:cubicBezTo>
                    <a:pt x="35965" y="3445"/>
                    <a:pt x="35664" y="3295"/>
                    <a:pt x="35389" y="3144"/>
                  </a:cubicBezTo>
                  <a:cubicBezTo>
                    <a:pt x="35314" y="3094"/>
                    <a:pt x="35213" y="3044"/>
                    <a:pt x="35138" y="3019"/>
                  </a:cubicBezTo>
                  <a:cubicBezTo>
                    <a:pt x="34837" y="2844"/>
                    <a:pt x="34537" y="2718"/>
                    <a:pt x="34236" y="2568"/>
                  </a:cubicBezTo>
                  <a:cubicBezTo>
                    <a:pt x="34161" y="2518"/>
                    <a:pt x="34060" y="2493"/>
                    <a:pt x="33985" y="2443"/>
                  </a:cubicBezTo>
                  <a:cubicBezTo>
                    <a:pt x="33735" y="2317"/>
                    <a:pt x="33459" y="2217"/>
                    <a:pt x="33183" y="2092"/>
                  </a:cubicBezTo>
                  <a:cubicBezTo>
                    <a:pt x="33033" y="2042"/>
                    <a:pt x="32882" y="1966"/>
                    <a:pt x="32732" y="1916"/>
                  </a:cubicBezTo>
                  <a:cubicBezTo>
                    <a:pt x="32557" y="1841"/>
                    <a:pt x="32356" y="1766"/>
                    <a:pt x="32181" y="1691"/>
                  </a:cubicBezTo>
                  <a:cubicBezTo>
                    <a:pt x="31930" y="1616"/>
                    <a:pt x="31679" y="1515"/>
                    <a:pt x="31454" y="1440"/>
                  </a:cubicBezTo>
                  <a:lnTo>
                    <a:pt x="31429" y="1440"/>
                  </a:lnTo>
                  <a:cubicBezTo>
                    <a:pt x="30226" y="1014"/>
                    <a:pt x="28998" y="688"/>
                    <a:pt x="27720" y="463"/>
                  </a:cubicBezTo>
                  <a:cubicBezTo>
                    <a:pt x="26072" y="151"/>
                    <a:pt x="24370" y="1"/>
                    <a:pt x="2263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1" name="Google Shape;2981;p27"/>
            <p:cNvSpPr/>
            <p:nvPr/>
          </p:nvSpPr>
          <p:spPr>
            <a:xfrm>
              <a:off x="2302604" y="1836748"/>
              <a:ext cx="496091" cy="630370"/>
            </a:xfrm>
            <a:custGeom>
              <a:avLst/>
              <a:gdLst/>
              <a:ahLst/>
              <a:cxnLst/>
              <a:rect l="l" t="t" r="r" b="b"/>
              <a:pathLst>
                <a:path w="27147" h="34495" extrusionOk="0">
                  <a:moveTo>
                    <a:pt x="20789" y="1"/>
                  </a:moveTo>
                  <a:cubicBezTo>
                    <a:pt x="16171" y="1"/>
                    <a:pt x="11572" y="1486"/>
                    <a:pt x="7896" y="4399"/>
                  </a:cubicBezTo>
                  <a:cubicBezTo>
                    <a:pt x="2983" y="8309"/>
                    <a:pt x="26" y="14449"/>
                    <a:pt x="1" y="20715"/>
                  </a:cubicBezTo>
                  <a:cubicBezTo>
                    <a:pt x="1" y="25402"/>
                    <a:pt x="1455" y="29938"/>
                    <a:pt x="2883" y="34349"/>
                  </a:cubicBezTo>
                  <a:cubicBezTo>
                    <a:pt x="2920" y="34450"/>
                    <a:pt x="3004" y="34494"/>
                    <a:pt x="3091" y="34494"/>
                  </a:cubicBezTo>
                  <a:cubicBezTo>
                    <a:pt x="3240" y="34494"/>
                    <a:pt x="3398" y="34364"/>
                    <a:pt x="3334" y="34174"/>
                  </a:cubicBezTo>
                  <a:cubicBezTo>
                    <a:pt x="1805" y="29462"/>
                    <a:pt x="227" y="24600"/>
                    <a:pt x="502" y="19587"/>
                  </a:cubicBezTo>
                  <a:cubicBezTo>
                    <a:pt x="728" y="15728"/>
                    <a:pt x="2106" y="11943"/>
                    <a:pt x="4362" y="8785"/>
                  </a:cubicBezTo>
                  <a:cubicBezTo>
                    <a:pt x="8221" y="3448"/>
                    <a:pt x="14463" y="464"/>
                    <a:pt x="20856" y="464"/>
                  </a:cubicBezTo>
                  <a:cubicBezTo>
                    <a:pt x="22809" y="464"/>
                    <a:pt x="24776" y="742"/>
                    <a:pt x="26693" y="1316"/>
                  </a:cubicBezTo>
                  <a:cubicBezTo>
                    <a:pt x="26717" y="1323"/>
                    <a:pt x="26740" y="1325"/>
                    <a:pt x="26763" y="1325"/>
                  </a:cubicBezTo>
                  <a:cubicBezTo>
                    <a:pt x="27019" y="1325"/>
                    <a:pt x="27147" y="960"/>
                    <a:pt x="26893" y="890"/>
                  </a:cubicBezTo>
                  <a:cubicBezTo>
                    <a:pt x="24908" y="296"/>
                    <a:pt x="22847" y="1"/>
                    <a:pt x="2078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2" name="Google Shape;2982;p27"/>
            <p:cNvSpPr/>
            <p:nvPr/>
          </p:nvSpPr>
          <p:spPr>
            <a:xfrm>
              <a:off x="2487649" y="1886984"/>
              <a:ext cx="284968" cy="458245"/>
            </a:xfrm>
            <a:custGeom>
              <a:avLst/>
              <a:gdLst/>
              <a:ahLst/>
              <a:cxnLst/>
              <a:rect l="l" t="t" r="r" b="b"/>
              <a:pathLst>
                <a:path w="15594" h="25076" extrusionOk="0">
                  <a:moveTo>
                    <a:pt x="15249" y="1"/>
                  </a:moveTo>
                  <a:cubicBezTo>
                    <a:pt x="15205" y="1"/>
                    <a:pt x="15159" y="14"/>
                    <a:pt x="15113" y="46"/>
                  </a:cubicBezTo>
                  <a:cubicBezTo>
                    <a:pt x="12507" y="1901"/>
                    <a:pt x="9274" y="2252"/>
                    <a:pt x="6542" y="3831"/>
                  </a:cubicBezTo>
                  <a:cubicBezTo>
                    <a:pt x="4612" y="4958"/>
                    <a:pt x="2757" y="6813"/>
                    <a:pt x="2757" y="9194"/>
                  </a:cubicBezTo>
                  <a:cubicBezTo>
                    <a:pt x="2757" y="10623"/>
                    <a:pt x="3409" y="11926"/>
                    <a:pt x="3659" y="13304"/>
                  </a:cubicBezTo>
                  <a:cubicBezTo>
                    <a:pt x="4010" y="15259"/>
                    <a:pt x="3008" y="16262"/>
                    <a:pt x="1830" y="17615"/>
                  </a:cubicBezTo>
                  <a:cubicBezTo>
                    <a:pt x="0" y="19695"/>
                    <a:pt x="301" y="22327"/>
                    <a:pt x="827" y="24883"/>
                  </a:cubicBezTo>
                  <a:cubicBezTo>
                    <a:pt x="851" y="25012"/>
                    <a:pt x="962" y="25075"/>
                    <a:pt x="1068" y="25075"/>
                  </a:cubicBezTo>
                  <a:cubicBezTo>
                    <a:pt x="1190" y="25075"/>
                    <a:pt x="1305" y="24993"/>
                    <a:pt x="1279" y="24833"/>
                  </a:cubicBezTo>
                  <a:cubicBezTo>
                    <a:pt x="1003" y="23430"/>
                    <a:pt x="727" y="21976"/>
                    <a:pt x="928" y="20548"/>
                  </a:cubicBezTo>
                  <a:cubicBezTo>
                    <a:pt x="1153" y="18969"/>
                    <a:pt x="2106" y="18066"/>
                    <a:pt x="3108" y="16913"/>
                  </a:cubicBezTo>
                  <a:cubicBezTo>
                    <a:pt x="4837" y="14908"/>
                    <a:pt x="3985" y="12954"/>
                    <a:pt x="3434" y="10648"/>
                  </a:cubicBezTo>
                  <a:cubicBezTo>
                    <a:pt x="1830" y="3730"/>
                    <a:pt x="11504" y="3204"/>
                    <a:pt x="15389" y="422"/>
                  </a:cubicBezTo>
                  <a:cubicBezTo>
                    <a:pt x="15594" y="279"/>
                    <a:pt x="15447" y="1"/>
                    <a:pt x="152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3" name="Google Shape;2983;p27"/>
            <p:cNvSpPr/>
            <p:nvPr/>
          </p:nvSpPr>
          <p:spPr>
            <a:xfrm>
              <a:off x="2626881" y="1935630"/>
              <a:ext cx="130569" cy="392585"/>
            </a:xfrm>
            <a:custGeom>
              <a:avLst/>
              <a:gdLst/>
              <a:ahLst/>
              <a:cxnLst/>
              <a:rect l="l" t="t" r="r" b="b"/>
              <a:pathLst>
                <a:path w="7145" h="21483" extrusionOk="0">
                  <a:moveTo>
                    <a:pt x="6821" y="1"/>
                  </a:moveTo>
                  <a:cubicBezTo>
                    <a:pt x="6744" y="1"/>
                    <a:pt x="6666" y="35"/>
                    <a:pt x="6617" y="116"/>
                  </a:cubicBezTo>
                  <a:cubicBezTo>
                    <a:pt x="4888" y="3023"/>
                    <a:pt x="0" y="6582"/>
                    <a:pt x="2983" y="10317"/>
                  </a:cubicBezTo>
                  <a:cubicBezTo>
                    <a:pt x="3609" y="11094"/>
                    <a:pt x="4637" y="11820"/>
                    <a:pt x="4787" y="12873"/>
                  </a:cubicBezTo>
                  <a:cubicBezTo>
                    <a:pt x="4963" y="14051"/>
                    <a:pt x="3885" y="14978"/>
                    <a:pt x="3334" y="15931"/>
                  </a:cubicBezTo>
                  <a:cubicBezTo>
                    <a:pt x="2381" y="17585"/>
                    <a:pt x="2256" y="19540"/>
                    <a:pt x="2833" y="21344"/>
                  </a:cubicBezTo>
                  <a:cubicBezTo>
                    <a:pt x="2868" y="21442"/>
                    <a:pt x="2944" y="21483"/>
                    <a:pt x="3025" y="21483"/>
                  </a:cubicBezTo>
                  <a:cubicBezTo>
                    <a:pt x="3172" y="21483"/>
                    <a:pt x="3332" y="21347"/>
                    <a:pt x="3284" y="21169"/>
                  </a:cubicBezTo>
                  <a:cubicBezTo>
                    <a:pt x="2908" y="20041"/>
                    <a:pt x="2858" y="18888"/>
                    <a:pt x="3133" y="17735"/>
                  </a:cubicBezTo>
                  <a:cubicBezTo>
                    <a:pt x="3409" y="16582"/>
                    <a:pt x="4061" y="15755"/>
                    <a:pt x="4687" y="14778"/>
                  </a:cubicBezTo>
                  <a:cubicBezTo>
                    <a:pt x="5489" y="13550"/>
                    <a:pt x="5389" y="12397"/>
                    <a:pt x="4462" y="11244"/>
                  </a:cubicBezTo>
                  <a:cubicBezTo>
                    <a:pt x="3810" y="10467"/>
                    <a:pt x="3008" y="9815"/>
                    <a:pt x="2707" y="8813"/>
                  </a:cubicBezTo>
                  <a:cubicBezTo>
                    <a:pt x="2356" y="7635"/>
                    <a:pt x="2707" y="6382"/>
                    <a:pt x="3259" y="5329"/>
                  </a:cubicBezTo>
                  <a:cubicBezTo>
                    <a:pt x="4261" y="3474"/>
                    <a:pt x="5965" y="2121"/>
                    <a:pt x="7043" y="317"/>
                  </a:cubicBezTo>
                  <a:cubicBezTo>
                    <a:pt x="7145" y="147"/>
                    <a:pt x="6983" y="1"/>
                    <a:pt x="6821"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4" name="Google Shape;2984;p27"/>
            <p:cNvSpPr/>
            <p:nvPr/>
          </p:nvSpPr>
          <p:spPr>
            <a:xfrm>
              <a:off x="2707945" y="2021903"/>
              <a:ext cx="84756" cy="143964"/>
            </a:xfrm>
            <a:custGeom>
              <a:avLst/>
              <a:gdLst/>
              <a:ahLst/>
              <a:cxnLst/>
              <a:rect l="l" t="t" r="r" b="b"/>
              <a:pathLst>
                <a:path w="4638" h="7878" extrusionOk="0">
                  <a:moveTo>
                    <a:pt x="957" y="0"/>
                  </a:moveTo>
                  <a:cubicBezTo>
                    <a:pt x="882" y="0"/>
                    <a:pt x="811" y="39"/>
                    <a:pt x="777" y="132"/>
                  </a:cubicBezTo>
                  <a:cubicBezTo>
                    <a:pt x="402" y="1360"/>
                    <a:pt x="1" y="2738"/>
                    <a:pt x="752" y="3916"/>
                  </a:cubicBezTo>
                  <a:cubicBezTo>
                    <a:pt x="1680" y="5345"/>
                    <a:pt x="4186" y="5646"/>
                    <a:pt x="4136" y="7676"/>
                  </a:cubicBezTo>
                  <a:cubicBezTo>
                    <a:pt x="4136" y="7814"/>
                    <a:pt x="4236" y="7878"/>
                    <a:pt x="4344" y="7878"/>
                  </a:cubicBezTo>
                  <a:cubicBezTo>
                    <a:pt x="4473" y="7878"/>
                    <a:pt x="4612" y="7788"/>
                    <a:pt x="4612" y="7626"/>
                  </a:cubicBezTo>
                  <a:cubicBezTo>
                    <a:pt x="4637" y="6473"/>
                    <a:pt x="3860" y="5721"/>
                    <a:pt x="2958" y="5119"/>
                  </a:cubicBezTo>
                  <a:cubicBezTo>
                    <a:pt x="2356" y="4718"/>
                    <a:pt x="1655" y="4367"/>
                    <a:pt x="1204" y="3766"/>
                  </a:cubicBezTo>
                  <a:cubicBezTo>
                    <a:pt x="477" y="2738"/>
                    <a:pt x="878" y="1435"/>
                    <a:pt x="1204" y="332"/>
                  </a:cubicBezTo>
                  <a:cubicBezTo>
                    <a:pt x="1270" y="150"/>
                    <a:pt x="1105" y="0"/>
                    <a:pt x="95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5" name="Google Shape;2985;p27"/>
            <p:cNvSpPr/>
            <p:nvPr/>
          </p:nvSpPr>
          <p:spPr>
            <a:xfrm>
              <a:off x="2560015" y="1985647"/>
              <a:ext cx="107361" cy="495652"/>
            </a:xfrm>
            <a:custGeom>
              <a:avLst/>
              <a:gdLst/>
              <a:ahLst/>
              <a:cxnLst/>
              <a:rect l="l" t="t" r="r" b="b"/>
              <a:pathLst>
                <a:path w="5875" h="27123" extrusionOk="0">
                  <a:moveTo>
                    <a:pt x="5495" y="1"/>
                  </a:moveTo>
                  <a:cubicBezTo>
                    <a:pt x="5453" y="1"/>
                    <a:pt x="5408" y="11"/>
                    <a:pt x="5364" y="36"/>
                  </a:cubicBezTo>
                  <a:cubicBezTo>
                    <a:pt x="3559" y="1214"/>
                    <a:pt x="2507" y="3269"/>
                    <a:pt x="2557" y="5449"/>
                  </a:cubicBezTo>
                  <a:cubicBezTo>
                    <a:pt x="2582" y="6752"/>
                    <a:pt x="3083" y="7705"/>
                    <a:pt x="3659" y="8833"/>
                  </a:cubicBezTo>
                  <a:cubicBezTo>
                    <a:pt x="4637" y="10813"/>
                    <a:pt x="3559" y="12291"/>
                    <a:pt x="2532" y="13971"/>
                  </a:cubicBezTo>
                  <a:cubicBezTo>
                    <a:pt x="0" y="18106"/>
                    <a:pt x="677" y="23620"/>
                    <a:pt x="4111" y="27053"/>
                  </a:cubicBezTo>
                  <a:cubicBezTo>
                    <a:pt x="4154" y="27102"/>
                    <a:pt x="4202" y="27123"/>
                    <a:pt x="4249" y="27123"/>
                  </a:cubicBezTo>
                  <a:cubicBezTo>
                    <a:pt x="4417" y="27123"/>
                    <a:pt x="4563" y="26854"/>
                    <a:pt x="4386" y="26677"/>
                  </a:cubicBezTo>
                  <a:cubicBezTo>
                    <a:pt x="2582" y="24873"/>
                    <a:pt x="1579" y="22442"/>
                    <a:pt x="1454" y="19885"/>
                  </a:cubicBezTo>
                  <a:cubicBezTo>
                    <a:pt x="1354" y="17204"/>
                    <a:pt x="2381" y="15199"/>
                    <a:pt x="3710" y="12943"/>
                  </a:cubicBezTo>
                  <a:cubicBezTo>
                    <a:pt x="4211" y="12116"/>
                    <a:pt x="4662" y="11189"/>
                    <a:pt x="4587" y="10186"/>
                  </a:cubicBezTo>
                  <a:cubicBezTo>
                    <a:pt x="4512" y="9058"/>
                    <a:pt x="3735" y="8181"/>
                    <a:pt x="3334" y="7154"/>
                  </a:cubicBezTo>
                  <a:cubicBezTo>
                    <a:pt x="2431" y="4697"/>
                    <a:pt x="3484" y="1840"/>
                    <a:pt x="5664" y="412"/>
                  </a:cubicBezTo>
                  <a:cubicBezTo>
                    <a:pt x="5875" y="286"/>
                    <a:pt x="5715" y="1"/>
                    <a:pt x="549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6" name="Google Shape;2986;p27"/>
            <p:cNvSpPr/>
            <p:nvPr/>
          </p:nvSpPr>
          <p:spPr>
            <a:xfrm>
              <a:off x="2543514" y="2211023"/>
              <a:ext cx="41793" cy="107946"/>
            </a:xfrm>
            <a:custGeom>
              <a:avLst/>
              <a:gdLst/>
              <a:ahLst/>
              <a:cxnLst/>
              <a:rect l="l" t="t" r="r" b="b"/>
              <a:pathLst>
                <a:path w="2287" h="5907" extrusionOk="0">
                  <a:moveTo>
                    <a:pt x="1956" y="0"/>
                  </a:moveTo>
                  <a:cubicBezTo>
                    <a:pt x="1895" y="0"/>
                    <a:pt x="1833" y="25"/>
                    <a:pt x="1780" y="84"/>
                  </a:cubicBezTo>
                  <a:cubicBezTo>
                    <a:pt x="527" y="1713"/>
                    <a:pt x="1" y="3693"/>
                    <a:pt x="327" y="5723"/>
                  </a:cubicBezTo>
                  <a:cubicBezTo>
                    <a:pt x="350" y="5848"/>
                    <a:pt x="461" y="5906"/>
                    <a:pt x="570" y="5906"/>
                  </a:cubicBezTo>
                  <a:cubicBezTo>
                    <a:pt x="701" y="5906"/>
                    <a:pt x="830" y="5823"/>
                    <a:pt x="803" y="5673"/>
                  </a:cubicBezTo>
                  <a:cubicBezTo>
                    <a:pt x="502" y="3743"/>
                    <a:pt x="953" y="1913"/>
                    <a:pt x="2156" y="384"/>
                  </a:cubicBezTo>
                  <a:cubicBezTo>
                    <a:pt x="2286" y="199"/>
                    <a:pt x="2128" y="0"/>
                    <a:pt x="195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7" name="Google Shape;2987;p27"/>
            <p:cNvSpPr/>
            <p:nvPr/>
          </p:nvSpPr>
          <p:spPr>
            <a:xfrm>
              <a:off x="2589930" y="2165356"/>
              <a:ext cx="13925" cy="9210"/>
            </a:xfrm>
            <a:custGeom>
              <a:avLst/>
              <a:gdLst/>
              <a:ahLst/>
              <a:cxnLst/>
              <a:rect l="l" t="t" r="r" b="b"/>
              <a:pathLst>
                <a:path w="762" h="504" extrusionOk="0">
                  <a:moveTo>
                    <a:pt x="441" y="0"/>
                  </a:moveTo>
                  <a:cubicBezTo>
                    <a:pt x="434" y="0"/>
                    <a:pt x="426" y="1"/>
                    <a:pt x="418" y="1"/>
                  </a:cubicBezTo>
                  <a:cubicBezTo>
                    <a:pt x="368" y="26"/>
                    <a:pt x="343" y="26"/>
                    <a:pt x="293" y="26"/>
                  </a:cubicBezTo>
                  <a:cubicBezTo>
                    <a:pt x="0" y="51"/>
                    <a:pt x="40" y="503"/>
                    <a:pt x="321" y="503"/>
                  </a:cubicBezTo>
                  <a:cubicBezTo>
                    <a:pt x="328" y="503"/>
                    <a:pt x="335" y="503"/>
                    <a:pt x="343" y="502"/>
                  </a:cubicBezTo>
                  <a:cubicBezTo>
                    <a:pt x="393" y="477"/>
                    <a:pt x="418" y="477"/>
                    <a:pt x="469" y="477"/>
                  </a:cubicBezTo>
                  <a:cubicBezTo>
                    <a:pt x="762" y="453"/>
                    <a:pt x="721" y="0"/>
                    <a:pt x="44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8" name="Google Shape;2988;p27"/>
            <p:cNvSpPr/>
            <p:nvPr/>
          </p:nvSpPr>
          <p:spPr>
            <a:xfrm>
              <a:off x="2578929" y="2050447"/>
              <a:ext cx="13486" cy="19170"/>
            </a:xfrm>
            <a:custGeom>
              <a:avLst/>
              <a:gdLst/>
              <a:ahLst/>
              <a:cxnLst/>
              <a:rect l="l" t="t" r="r" b="b"/>
              <a:pathLst>
                <a:path w="738" h="1049" extrusionOk="0">
                  <a:moveTo>
                    <a:pt x="464" y="1"/>
                  </a:moveTo>
                  <a:cubicBezTo>
                    <a:pt x="359" y="1"/>
                    <a:pt x="251" y="55"/>
                    <a:pt x="218" y="174"/>
                  </a:cubicBezTo>
                  <a:cubicBezTo>
                    <a:pt x="168" y="399"/>
                    <a:pt x="118" y="600"/>
                    <a:pt x="43" y="800"/>
                  </a:cubicBezTo>
                  <a:cubicBezTo>
                    <a:pt x="0" y="957"/>
                    <a:pt x="135" y="1049"/>
                    <a:pt x="273" y="1049"/>
                  </a:cubicBezTo>
                  <a:cubicBezTo>
                    <a:pt x="379" y="1049"/>
                    <a:pt x="487" y="995"/>
                    <a:pt x="519" y="876"/>
                  </a:cubicBezTo>
                  <a:cubicBezTo>
                    <a:pt x="569" y="675"/>
                    <a:pt x="619" y="475"/>
                    <a:pt x="695" y="249"/>
                  </a:cubicBezTo>
                  <a:cubicBezTo>
                    <a:pt x="737" y="93"/>
                    <a:pt x="603" y="1"/>
                    <a:pt x="46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9" name="Google Shape;2989;p27"/>
            <p:cNvSpPr/>
            <p:nvPr/>
          </p:nvSpPr>
          <p:spPr>
            <a:xfrm>
              <a:off x="2615642" y="2368054"/>
              <a:ext cx="34630" cy="70283"/>
            </a:xfrm>
            <a:custGeom>
              <a:avLst/>
              <a:gdLst/>
              <a:ahLst/>
              <a:cxnLst/>
              <a:rect l="l" t="t" r="r" b="b"/>
              <a:pathLst>
                <a:path w="1895" h="3846" extrusionOk="0">
                  <a:moveTo>
                    <a:pt x="254" y="0"/>
                  </a:moveTo>
                  <a:cubicBezTo>
                    <a:pt x="130" y="0"/>
                    <a:pt x="0" y="97"/>
                    <a:pt x="14" y="263"/>
                  </a:cubicBezTo>
                  <a:cubicBezTo>
                    <a:pt x="114" y="1541"/>
                    <a:pt x="565" y="2744"/>
                    <a:pt x="1367" y="3746"/>
                  </a:cubicBezTo>
                  <a:cubicBezTo>
                    <a:pt x="1423" y="3816"/>
                    <a:pt x="1493" y="3845"/>
                    <a:pt x="1560" y="3845"/>
                  </a:cubicBezTo>
                  <a:cubicBezTo>
                    <a:pt x="1735" y="3845"/>
                    <a:pt x="1895" y="3651"/>
                    <a:pt x="1768" y="3471"/>
                  </a:cubicBezTo>
                  <a:cubicBezTo>
                    <a:pt x="991" y="2518"/>
                    <a:pt x="565" y="1416"/>
                    <a:pt x="465" y="213"/>
                  </a:cubicBezTo>
                  <a:cubicBezTo>
                    <a:pt x="454" y="66"/>
                    <a:pt x="356" y="0"/>
                    <a:pt x="25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0" name="Google Shape;2990;p27"/>
            <p:cNvSpPr/>
            <p:nvPr/>
          </p:nvSpPr>
          <p:spPr>
            <a:xfrm>
              <a:off x="2609283" y="2301791"/>
              <a:ext cx="11385" cy="8388"/>
            </a:xfrm>
            <a:custGeom>
              <a:avLst/>
              <a:gdLst/>
              <a:ahLst/>
              <a:cxnLst/>
              <a:rect l="l" t="t" r="r" b="b"/>
              <a:pathLst>
                <a:path w="623" h="459" extrusionOk="0">
                  <a:moveTo>
                    <a:pt x="330" y="0"/>
                  </a:moveTo>
                  <a:cubicBezTo>
                    <a:pt x="316" y="0"/>
                    <a:pt x="302" y="1"/>
                    <a:pt x="287" y="4"/>
                  </a:cubicBezTo>
                  <a:cubicBezTo>
                    <a:pt x="1" y="28"/>
                    <a:pt x="32" y="459"/>
                    <a:pt x="294" y="459"/>
                  </a:cubicBezTo>
                  <a:cubicBezTo>
                    <a:pt x="307" y="459"/>
                    <a:pt x="322" y="458"/>
                    <a:pt x="337" y="455"/>
                  </a:cubicBezTo>
                  <a:cubicBezTo>
                    <a:pt x="623" y="431"/>
                    <a:pt x="592" y="0"/>
                    <a:pt x="33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1" name="Google Shape;2991;p27"/>
            <p:cNvSpPr/>
            <p:nvPr/>
          </p:nvSpPr>
          <p:spPr>
            <a:xfrm>
              <a:off x="2611311" y="2497435"/>
              <a:ext cx="10818" cy="23921"/>
            </a:xfrm>
            <a:custGeom>
              <a:avLst/>
              <a:gdLst/>
              <a:ahLst/>
              <a:cxnLst/>
              <a:rect l="l" t="t" r="r" b="b"/>
              <a:pathLst>
                <a:path w="592" h="1309" extrusionOk="0">
                  <a:moveTo>
                    <a:pt x="280" y="0"/>
                  </a:moveTo>
                  <a:cubicBezTo>
                    <a:pt x="200" y="0"/>
                    <a:pt x="127" y="44"/>
                    <a:pt x="101" y="150"/>
                  </a:cubicBezTo>
                  <a:cubicBezTo>
                    <a:pt x="0" y="501"/>
                    <a:pt x="0" y="802"/>
                    <a:pt x="75" y="1153"/>
                  </a:cubicBezTo>
                  <a:cubicBezTo>
                    <a:pt x="103" y="1262"/>
                    <a:pt x="180" y="1309"/>
                    <a:pt x="264" y="1309"/>
                  </a:cubicBezTo>
                  <a:cubicBezTo>
                    <a:pt x="410" y="1309"/>
                    <a:pt x="574" y="1168"/>
                    <a:pt x="527" y="977"/>
                  </a:cubicBezTo>
                  <a:cubicBezTo>
                    <a:pt x="451" y="777"/>
                    <a:pt x="476" y="551"/>
                    <a:pt x="527" y="326"/>
                  </a:cubicBezTo>
                  <a:cubicBezTo>
                    <a:pt x="591" y="147"/>
                    <a:pt x="425" y="0"/>
                    <a:pt x="280"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2" name="Google Shape;2992;p27"/>
            <p:cNvSpPr/>
            <p:nvPr/>
          </p:nvSpPr>
          <p:spPr>
            <a:xfrm>
              <a:off x="2628014" y="2500140"/>
              <a:ext cx="11038" cy="25730"/>
            </a:xfrm>
            <a:custGeom>
              <a:avLst/>
              <a:gdLst/>
              <a:ahLst/>
              <a:cxnLst/>
              <a:rect l="l" t="t" r="r" b="b"/>
              <a:pathLst>
                <a:path w="604" h="1408" extrusionOk="0">
                  <a:moveTo>
                    <a:pt x="252" y="1"/>
                  </a:moveTo>
                  <a:cubicBezTo>
                    <a:pt x="126" y="1"/>
                    <a:pt x="0" y="90"/>
                    <a:pt x="14" y="253"/>
                  </a:cubicBezTo>
                  <a:cubicBezTo>
                    <a:pt x="39" y="579"/>
                    <a:pt x="89" y="879"/>
                    <a:pt x="114" y="1205"/>
                  </a:cubicBezTo>
                  <a:cubicBezTo>
                    <a:pt x="125" y="1343"/>
                    <a:pt x="232" y="1407"/>
                    <a:pt x="341" y="1407"/>
                  </a:cubicBezTo>
                  <a:cubicBezTo>
                    <a:pt x="470" y="1407"/>
                    <a:pt x="604" y="1318"/>
                    <a:pt x="590" y="1155"/>
                  </a:cubicBezTo>
                  <a:lnTo>
                    <a:pt x="490" y="203"/>
                  </a:lnTo>
                  <a:cubicBezTo>
                    <a:pt x="467" y="65"/>
                    <a:pt x="359" y="1"/>
                    <a:pt x="252"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3" name="Google Shape;2993;p27"/>
            <p:cNvSpPr/>
            <p:nvPr/>
          </p:nvSpPr>
          <p:spPr>
            <a:xfrm>
              <a:off x="2559065" y="2421816"/>
              <a:ext cx="28526" cy="36823"/>
            </a:xfrm>
            <a:custGeom>
              <a:avLst/>
              <a:gdLst/>
              <a:ahLst/>
              <a:cxnLst/>
              <a:rect l="l" t="t" r="r" b="b"/>
              <a:pathLst>
                <a:path w="1561" h="2015" extrusionOk="0">
                  <a:moveTo>
                    <a:pt x="257" y="1"/>
                  </a:moveTo>
                  <a:cubicBezTo>
                    <a:pt x="127" y="1"/>
                    <a:pt x="0" y="90"/>
                    <a:pt x="27" y="253"/>
                  </a:cubicBezTo>
                  <a:cubicBezTo>
                    <a:pt x="152" y="930"/>
                    <a:pt x="503" y="1531"/>
                    <a:pt x="1080" y="1957"/>
                  </a:cubicBezTo>
                  <a:cubicBezTo>
                    <a:pt x="1130" y="1998"/>
                    <a:pt x="1182" y="2015"/>
                    <a:pt x="1230" y="2015"/>
                  </a:cubicBezTo>
                  <a:cubicBezTo>
                    <a:pt x="1421" y="2015"/>
                    <a:pt x="1561" y="1747"/>
                    <a:pt x="1381" y="1606"/>
                  </a:cubicBezTo>
                  <a:cubicBezTo>
                    <a:pt x="904" y="1256"/>
                    <a:pt x="604" y="779"/>
                    <a:pt x="503" y="203"/>
                  </a:cubicBezTo>
                  <a:cubicBezTo>
                    <a:pt x="480" y="65"/>
                    <a:pt x="368" y="1"/>
                    <a:pt x="25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4" name="Google Shape;2994;p27"/>
            <p:cNvSpPr/>
            <p:nvPr/>
          </p:nvSpPr>
          <p:spPr>
            <a:xfrm>
              <a:off x="2727645" y="2411016"/>
              <a:ext cx="36603" cy="79255"/>
            </a:xfrm>
            <a:custGeom>
              <a:avLst/>
              <a:gdLst/>
              <a:ahLst/>
              <a:cxnLst/>
              <a:rect l="l" t="t" r="r" b="b"/>
              <a:pathLst>
                <a:path w="2003" h="4337" extrusionOk="0">
                  <a:moveTo>
                    <a:pt x="449" y="1"/>
                  </a:moveTo>
                  <a:cubicBezTo>
                    <a:pt x="347" y="1"/>
                    <a:pt x="248" y="61"/>
                    <a:pt x="226" y="192"/>
                  </a:cubicBezTo>
                  <a:cubicBezTo>
                    <a:pt x="0" y="1696"/>
                    <a:pt x="451" y="3150"/>
                    <a:pt x="1479" y="4253"/>
                  </a:cubicBezTo>
                  <a:cubicBezTo>
                    <a:pt x="1532" y="4312"/>
                    <a:pt x="1597" y="4337"/>
                    <a:pt x="1660" y="4337"/>
                  </a:cubicBezTo>
                  <a:cubicBezTo>
                    <a:pt x="1837" y="4337"/>
                    <a:pt x="2003" y="4143"/>
                    <a:pt x="1855" y="3977"/>
                  </a:cubicBezTo>
                  <a:cubicBezTo>
                    <a:pt x="902" y="2949"/>
                    <a:pt x="476" y="1646"/>
                    <a:pt x="702" y="268"/>
                  </a:cubicBezTo>
                  <a:cubicBezTo>
                    <a:pt x="716" y="99"/>
                    <a:pt x="580" y="1"/>
                    <a:pt x="449"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5" name="Google Shape;2995;p27"/>
            <p:cNvSpPr/>
            <p:nvPr/>
          </p:nvSpPr>
          <p:spPr>
            <a:xfrm>
              <a:off x="2699850" y="2280776"/>
              <a:ext cx="11641" cy="8753"/>
            </a:xfrm>
            <a:custGeom>
              <a:avLst/>
              <a:gdLst/>
              <a:ahLst/>
              <a:cxnLst/>
              <a:rect l="l" t="t" r="r" b="b"/>
              <a:pathLst>
                <a:path w="637" h="479" extrusionOk="0">
                  <a:moveTo>
                    <a:pt x="316" y="0"/>
                  </a:moveTo>
                  <a:cubicBezTo>
                    <a:pt x="308" y="0"/>
                    <a:pt x="301" y="0"/>
                    <a:pt x="293" y="1"/>
                  </a:cubicBezTo>
                  <a:cubicBezTo>
                    <a:pt x="1" y="50"/>
                    <a:pt x="40" y="478"/>
                    <a:pt x="319" y="478"/>
                  </a:cubicBezTo>
                  <a:cubicBezTo>
                    <a:pt x="327" y="478"/>
                    <a:pt x="335" y="478"/>
                    <a:pt x="343" y="477"/>
                  </a:cubicBezTo>
                  <a:cubicBezTo>
                    <a:pt x="636" y="453"/>
                    <a:pt x="596" y="0"/>
                    <a:pt x="31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6" name="Google Shape;2996;p27"/>
            <p:cNvSpPr/>
            <p:nvPr/>
          </p:nvSpPr>
          <p:spPr>
            <a:xfrm>
              <a:off x="2658331" y="2129666"/>
              <a:ext cx="22404" cy="52959"/>
            </a:xfrm>
            <a:custGeom>
              <a:avLst/>
              <a:gdLst/>
              <a:ahLst/>
              <a:cxnLst/>
              <a:rect l="l" t="t" r="r" b="b"/>
              <a:pathLst>
                <a:path w="1226" h="2898" extrusionOk="0">
                  <a:moveTo>
                    <a:pt x="323" y="1"/>
                  </a:moveTo>
                  <a:cubicBezTo>
                    <a:pt x="166" y="1"/>
                    <a:pt x="1" y="195"/>
                    <a:pt x="109" y="375"/>
                  </a:cubicBezTo>
                  <a:cubicBezTo>
                    <a:pt x="535" y="1102"/>
                    <a:pt x="736" y="1879"/>
                    <a:pt x="761" y="2706"/>
                  </a:cubicBezTo>
                  <a:cubicBezTo>
                    <a:pt x="761" y="2838"/>
                    <a:pt x="852" y="2898"/>
                    <a:pt x="953" y="2898"/>
                  </a:cubicBezTo>
                  <a:cubicBezTo>
                    <a:pt x="1082" y="2898"/>
                    <a:pt x="1226" y="2800"/>
                    <a:pt x="1212" y="2631"/>
                  </a:cubicBezTo>
                  <a:cubicBezTo>
                    <a:pt x="1212" y="1729"/>
                    <a:pt x="936" y="877"/>
                    <a:pt x="485" y="100"/>
                  </a:cubicBezTo>
                  <a:cubicBezTo>
                    <a:pt x="443" y="30"/>
                    <a:pt x="384" y="1"/>
                    <a:pt x="3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7" name="Google Shape;2997;p27"/>
            <p:cNvSpPr/>
            <p:nvPr/>
          </p:nvSpPr>
          <p:spPr>
            <a:xfrm>
              <a:off x="2390558" y="1882507"/>
              <a:ext cx="263295" cy="504131"/>
            </a:xfrm>
            <a:custGeom>
              <a:avLst/>
              <a:gdLst/>
              <a:ahLst/>
              <a:cxnLst/>
              <a:rect l="l" t="t" r="r" b="b"/>
              <a:pathLst>
                <a:path w="14408" h="27587" extrusionOk="0">
                  <a:moveTo>
                    <a:pt x="14067" y="0"/>
                  </a:moveTo>
                  <a:cubicBezTo>
                    <a:pt x="14041" y="0"/>
                    <a:pt x="14014" y="5"/>
                    <a:pt x="13985" y="15"/>
                  </a:cubicBezTo>
                  <a:cubicBezTo>
                    <a:pt x="11228" y="1143"/>
                    <a:pt x="8622" y="2672"/>
                    <a:pt x="6391" y="4652"/>
                  </a:cubicBezTo>
                  <a:cubicBezTo>
                    <a:pt x="4612" y="6231"/>
                    <a:pt x="3033" y="8261"/>
                    <a:pt x="3258" y="10767"/>
                  </a:cubicBezTo>
                  <a:cubicBezTo>
                    <a:pt x="3409" y="12772"/>
                    <a:pt x="4085" y="14351"/>
                    <a:pt x="2857" y="16206"/>
                  </a:cubicBezTo>
                  <a:cubicBezTo>
                    <a:pt x="2130" y="17284"/>
                    <a:pt x="1303" y="18236"/>
                    <a:pt x="877" y="19489"/>
                  </a:cubicBezTo>
                  <a:cubicBezTo>
                    <a:pt x="0" y="22021"/>
                    <a:pt x="351" y="24778"/>
                    <a:pt x="727" y="27384"/>
                  </a:cubicBezTo>
                  <a:cubicBezTo>
                    <a:pt x="750" y="27522"/>
                    <a:pt x="862" y="27586"/>
                    <a:pt x="973" y="27586"/>
                  </a:cubicBezTo>
                  <a:cubicBezTo>
                    <a:pt x="1103" y="27586"/>
                    <a:pt x="1230" y="27497"/>
                    <a:pt x="1203" y="27334"/>
                  </a:cubicBezTo>
                  <a:cubicBezTo>
                    <a:pt x="827" y="24652"/>
                    <a:pt x="401" y="21745"/>
                    <a:pt x="1479" y="19189"/>
                  </a:cubicBezTo>
                  <a:cubicBezTo>
                    <a:pt x="1955" y="18061"/>
                    <a:pt x="2832" y="17183"/>
                    <a:pt x="3459" y="16131"/>
                  </a:cubicBezTo>
                  <a:cubicBezTo>
                    <a:pt x="4085" y="15078"/>
                    <a:pt x="4236" y="14026"/>
                    <a:pt x="4060" y="12823"/>
                  </a:cubicBezTo>
                  <a:cubicBezTo>
                    <a:pt x="3835" y="11269"/>
                    <a:pt x="3459" y="9890"/>
                    <a:pt x="4060" y="8386"/>
                  </a:cubicBezTo>
                  <a:cubicBezTo>
                    <a:pt x="4587" y="7058"/>
                    <a:pt x="5614" y="5955"/>
                    <a:pt x="6667" y="5028"/>
                  </a:cubicBezTo>
                  <a:cubicBezTo>
                    <a:pt x="8872" y="3073"/>
                    <a:pt x="11454" y="1569"/>
                    <a:pt x="14160" y="467"/>
                  </a:cubicBezTo>
                  <a:cubicBezTo>
                    <a:pt x="14408" y="354"/>
                    <a:pt x="14292" y="0"/>
                    <a:pt x="1406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8" name="Google Shape;2998;p27"/>
            <p:cNvSpPr/>
            <p:nvPr/>
          </p:nvSpPr>
          <p:spPr>
            <a:xfrm>
              <a:off x="2418061" y="2327722"/>
              <a:ext cx="85633" cy="225047"/>
            </a:xfrm>
            <a:custGeom>
              <a:avLst/>
              <a:gdLst/>
              <a:ahLst/>
              <a:cxnLst/>
              <a:rect l="l" t="t" r="r" b="b"/>
              <a:pathLst>
                <a:path w="4686" h="12315" extrusionOk="0">
                  <a:moveTo>
                    <a:pt x="2113" y="0"/>
                  </a:moveTo>
                  <a:cubicBezTo>
                    <a:pt x="1968" y="0"/>
                    <a:pt x="1814" y="136"/>
                    <a:pt x="1878" y="314"/>
                  </a:cubicBezTo>
                  <a:cubicBezTo>
                    <a:pt x="2881" y="3046"/>
                    <a:pt x="3884" y="5853"/>
                    <a:pt x="4084" y="8785"/>
                  </a:cubicBezTo>
                  <a:cubicBezTo>
                    <a:pt x="4134" y="9437"/>
                    <a:pt x="4360" y="10515"/>
                    <a:pt x="4059" y="11066"/>
                  </a:cubicBezTo>
                  <a:cubicBezTo>
                    <a:pt x="4059" y="11312"/>
                    <a:pt x="3936" y="11435"/>
                    <a:pt x="3682" y="11435"/>
                  </a:cubicBezTo>
                  <a:cubicBezTo>
                    <a:pt x="3573" y="11435"/>
                    <a:pt x="3440" y="11412"/>
                    <a:pt x="3282" y="11367"/>
                  </a:cubicBezTo>
                  <a:cubicBezTo>
                    <a:pt x="3094" y="11480"/>
                    <a:pt x="2920" y="11536"/>
                    <a:pt x="2762" y="11536"/>
                  </a:cubicBezTo>
                  <a:cubicBezTo>
                    <a:pt x="2498" y="11536"/>
                    <a:pt x="2276" y="11379"/>
                    <a:pt x="2104" y="11066"/>
                  </a:cubicBezTo>
                  <a:cubicBezTo>
                    <a:pt x="1878" y="10791"/>
                    <a:pt x="1728" y="10440"/>
                    <a:pt x="1603" y="10089"/>
                  </a:cubicBezTo>
                  <a:cubicBezTo>
                    <a:pt x="1051" y="8735"/>
                    <a:pt x="826" y="7207"/>
                    <a:pt x="475" y="5778"/>
                  </a:cubicBezTo>
                  <a:cubicBezTo>
                    <a:pt x="448" y="5680"/>
                    <a:pt x="378" y="5639"/>
                    <a:pt x="301" y="5639"/>
                  </a:cubicBezTo>
                  <a:cubicBezTo>
                    <a:pt x="161" y="5639"/>
                    <a:pt x="0" y="5775"/>
                    <a:pt x="49" y="5953"/>
                  </a:cubicBezTo>
                  <a:cubicBezTo>
                    <a:pt x="475" y="7683"/>
                    <a:pt x="625" y="10264"/>
                    <a:pt x="1954" y="11593"/>
                  </a:cubicBezTo>
                  <a:cubicBezTo>
                    <a:pt x="2318" y="11972"/>
                    <a:pt x="2912" y="12314"/>
                    <a:pt x="3446" y="12314"/>
                  </a:cubicBezTo>
                  <a:cubicBezTo>
                    <a:pt x="3794" y="12314"/>
                    <a:pt x="4117" y="12169"/>
                    <a:pt x="4335" y="11793"/>
                  </a:cubicBezTo>
                  <a:cubicBezTo>
                    <a:pt x="4686" y="11166"/>
                    <a:pt x="4610" y="10289"/>
                    <a:pt x="4585" y="9613"/>
                  </a:cubicBezTo>
                  <a:cubicBezTo>
                    <a:pt x="4585" y="8510"/>
                    <a:pt x="4435" y="7432"/>
                    <a:pt x="4209" y="6354"/>
                  </a:cubicBezTo>
                  <a:cubicBezTo>
                    <a:pt x="3783" y="4224"/>
                    <a:pt x="3056" y="2169"/>
                    <a:pt x="2305" y="139"/>
                  </a:cubicBezTo>
                  <a:cubicBezTo>
                    <a:pt x="2269" y="41"/>
                    <a:pt x="2193" y="0"/>
                    <a:pt x="21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9" name="Google Shape;2999;p27"/>
            <p:cNvSpPr/>
            <p:nvPr/>
          </p:nvSpPr>
          <p:spPr>
            <a:xfrm>
              <a:off x="2439460" y="2383130"/>
              <a:ext cx="29422" cy="103158"/>
            </a:xfrm>
            <a:custGeom>
              <a:avLst/>
              <a:gdLst/>
              <a:ahLst/>
              <a:cxnLst/>
              <a:rect l="l" t="t" r="r" b="b"/>
              <a:pathLst>
                <a:path w="1610" h="5645" extrusionOk="0">
                  <a:moveTo>
                    <a:pt x="316" y="1"/>
                  </a:moveTo>
                  <a:cubicBezTo>
                    <a:pt x="159" y="1"/>
                    <a:pt x="0" y="137"/>
                    <a:pt x="81" y="315"/>
                  </a:cubicBezTo>
                  <a:cubicBezTo>
                    <a:pt x="833" y="1919"/>
                    <a:pt x="1134" y="3623"/>
                    <a:pt x="983" y="5378"/>
                  </a:cubicBezTo>
                  <a:cubicBezTo>
                    <a:pt x="969" y="5546"/>
                    <a:pt x="1113" y="5644"/>
                    <a:pt x="1247" y="5644"/>
                  </a:cubicBezTo>
                  <a:cubicBezTo>
                    <a:pt x="1351" y="5644"/>
                    <a:pt x="1448" y="5585"/>
                    <a:pt x="1459" y="5453"/>
                  </a:cubicBezTo>
                  <a:cubicBezTo>
                    <a:pt x="1610" y="3598"/>
                    <a:pt x="1309" y="1819"/>
                    <a:pt x="532" y="139"/>
                  </a:cubicBezTo>
                  <a:cubicBezTo>
                    <a:pt x="488" y="42"/>
                    <a:pt x="402" y="1"/>
                    <a:pt x="31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0" name="Google Shape;3000;p27"/>
            <p:cNvSpPr/>
            <p:nvPr/>
          </p:nvSpPr>
          <p:spPr>
            <a:xfrm>
              <a:off x="2521073" y="2505421"/>
              <a:ext cx="11878" cy="19279"/>
            </a:xfrm>
            <a:custGeom>
              <a:avLst/>
              <a:gdLst/>
              <a:ahLst/>
              <a:cxnLst/>
              <a:rect l="l" t="t" r="r" b="b"/>
              <a:pathLst>
                <a:path w="650" h="1055" extrusionOk="0">
                  <a:moveTo>
                    <a:pt x="352" y="0"/>
                  </a:moveTo>
                  <a:cubicBezTo>
                    <a:pt x="267" y="0"/>
                    <a:pt x="180" y="41"/>
                    <a:pt x="126" y="139"/>
                  </a:cubicBezTo>
                  <a:cubicBezTo>
                    <a:pt x="1" y="390"/>
                    <a:pt x="1" y="640"/>
                    <a:pt x="76" y="916"/>
                  </a:cubicBezTo>
                  <a:cubicBezTo>
                    <a:pt x="112" y="1014"/>
                    <a:pt x="191" y="1055"/>
                    <a:pt x="275" y="1055"/>
                  </a:cubicBezTo>
                  <a:cubicBezTo>
                    <a:pt x="427" y="1055"/>
                    <a:pt x="592" y="919"/>
                    <a:pt x="527" y="741"/>
                  </a:cubicBezTo>
                  <a:cubicBezTo>
                    <a:pt x="477" y="590"/>
                    <a:pt x="502" y="465"/>
                    <a:pt x="552" y="315"/>
                  </a:cubicBezTo>
                  <a:cubicBezTo>
                    <a:pt x="649" y="137"/>
                    <a:pt x="506" y="0"/>
                    <a:pt x="3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1" name="Google Shape;3001;p27"/>
            <p:cNvSpPr/>
            <p:nvPr/>
          </p:nvSpPr>
          <p:spPr>
            <a:xfrm>
              <a:off x="2350245" y="2150426"/>
              <a:ext cx="26096" cy="214576"/>
            </a:xfrm>
            <a:custGeom>
              <a:avLst/>
              <a:gdLst/>
              <a:ahLst/>
              <a:cxnLst/>
              <a:rect l="l" t="t" r="r" b="b"/>
              <a:pathLst>
                <a:path w="1428" h="11742" extrusionOk="0">
                  <a:moveTo>
                    <a:pt x="858" y="0"/>
                  </a:moveTo>
                  <a:cubicBezTo>
                    <a:pt x="753" y="0"/>
                    <a:pt x="649" y="60"/>
                    <a:pt x="627" y="192"/>
                  </a:cubicBezTo>
                  <a:cubicBezTo>
                    <a:pt x="251" y="2147"/>
                    <a:pt x="26" y="4127"/>
                    <a:pt x="26" y="6106"/>
                  </a:cubicBezTo>
                  <a:cubicBezTo>
                    <a:pt x="0" y="7936"/>
                    <a:pt x="0" y="9966"/>
                    <a:pt x="903" y="11620"/>
                  </a:cubicBezTo>
                  <a:cubicBezTo>
                    <a:pt x="946" y="11706"/>
                    <a:pt x="1027" y="11742"/>
                    <a:pt x="1109" y="11742"/>
                  </a:cubicBezTo>
                  <a:cubicBezTo>
                    <a:pt x="1266" y="11742"/>
                    <a:pt x="1428" y="11610"/>
                    <a:pt x="1329" y="11445"/>
                  </a:cubicBezTo>
                  <a:cubicBezTo>
                    <a:pt x="452" y="9841"/>
                    <a:pt x="477" y="7836"/>
                    <a:pt x="477" y="6056"/>
                  </a:cubicBezTo>
                  <a:cubicBezTo>
                    <a:pt x="502" y="4101"/>
                    <a:pt x="702" y="2172"/>
                    <a:pt x="1103" y="267"/>
                  </a:cubicBezTo>
                  <a:cubicBezTo>
                    <a:pt x="1131" y="98"/>
                    <a:pt x="994" y="0"/>
                    <a:pt x="85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2" name="Google Shape;3002;p27"/>
            <p:cNvSpPr/>
            <p:nvPr/>
          </p:nvSpPr>
          <p:spPr>
            <a:xfrm>
              <a:off x="2375117" y="2094360"/>
              <a:ext cx="11641" cy="8753"/>
            </a:xfrm>
            <a:custGeom>
              <a:avLst/>
              <a:gdLst/>
              <a:ahLst/>
              <a:cxnLst/>
              <a:rect l="l" t="t" r="r" b="b"/>
              <a:pathLst>
                <a:path w="637" h="479" extrusionOk="0">
                  <a:moveTo>
                    <a:pt x="316" y="1"/>
                  </a:moveTo>
                  <a:cubicBezTo>
                    <a:pt x="309" y="1"/>
                    <a:pt x="301" y="1"/>
                    <a:pt x="294" y="1"/>
                  </a:cubicBezTo>
                  <a:cubicBezTo>
                    <a:pt x="1" y="50"/>
                    <a:pt x="41" y="479"/>
                    <a:pt x="320" y="479"/>
                  </a:cubicBezTo>
                  <a:cubicBezTo>
                    <a:pt x="328" y="479"/>
                    <a:pt x="336" y="478"/>
                    <a:pt x="344" y="478"/>
                  </a:cubicBezTo>
                  <a:cubicBezTo>
                    <a:pt x="637" y="453"/>
                    <a:pt x="597" y="1"/>
                    <a:pt x="31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3" name="Google Shape;3003;p27"/>
            <p:cNvSpPr/>
            <p:nvPr/>
          </p:nvSpPr>
          <p:spPr>
            <a:xfrm>
              <a:off x="2419395" y="1909261"/>
              <a:ext cx="107069" cy="124393"/>
            </a:xfrm>
            <a:custGeom>
              <a:avLst/>
              <a:gdLst/>
              <a:ahLst/>
              <a:cxnLst/>
              <a:rect l="l" t="t" r="r" b="b"/>
              <a:pathLst>
                <a:path w="5859" h="6807" extrusionOk="0">
                  <a:moveTo>
                    <a:pt x="5512" y="0"/>
                  </a:moveTo>
                  <a:cubicBezTo>
                    <a:pt x="5452" y="0"/>
                    <a:pt x="5390" y="23"/>
                    <a:pt x="5339" y="80"/>
                  </a:cubicBezTo>
                  <a:cubicBezTo>
                    <a:pt x="3359" y="2010"/>
                    <a:pt x="1630" y="4115"/>
                    <a:pt x="126" y="6421"/>
                  </a:cubicBezTo>
                  <a:cubicBezTo>
                    <a:pt x="0" y="6601"/>
                    <a:pt x="158" y="6807"/>
                    <a:pt x="313" y="6807"/>
                  </a:cubicBezTo>
                  <a:cubicBezTo>
                    <a:pt x="374" y="6807"/>
                    <a:pt x="435" y="6775"/>
                    <a:pt x="477" y="6697"/>
                  </a:cubicBezTo>
                  <a:cubicBezTo>
                    <a:pt x="2006" y="4416"/>
                    <a:pt x="3735" y="2286"/>
                    <a:pt x="5690" y="356"/>
                  </a:cubicBezTo>
                  <a:cubicBezTo>
                    <a:pt x="5859" y="206"/>
                    <a:pt x="5691" y="0"/>
                    <a:pt x="55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4" name="Google Shape;3004;p27"/>
            <p:cNvSpPr/>
            <p:nvPr/>
          </p:nvSpPr>
          <p:spPr>
            <a:xfrm>
              <a:off x="2484762" y="2047633"/>
              <a:ext cx="14802" cy="30390"/>
            </a:xfrm>
            <a:custGeom>
              <a:avLst/>
              <a:gdLst/>
              <a:ahLst/>
              <a:cxnLst/>
              <a:rect l="l" t="t" r="r" b="b"/>
              <a:pathLst>
                <a:path w="810" h="1663" extrusionOk="0">
                  <a:moveTo>
                    <a:pt x="554" y="1"/>
                  </a:moveTo>
                  <a:cubicBezTo>
                    <a:pt x="428" y="1"/>
                    <a:pt x="295" y="90"/>
                    <a:pt x="309" y="253"/>
                  </a:cubicBezTo>
                  <a:cubicBezTo>
                    <a:pt x="334" y="629"/>
                    <a:pt x="259" y="1005"/>
                    <a:pt x="83" y="1330"/>
                  </a:cubicBezTo>
                  <a:cubicBezTo>
                    <a:pt x="0" y="1513"/>
                    <a:pt x="159" y="1663"/>
                    <a:pt x="312" y="1663"/>
                  </a:cubicBezTo>
                  <a:cubicBezTo>
                    <a:pt x="390" y="1663"/>
                    <a:pt x="467" y="1624"/>
                    <a:pt x="509" y="1531"/>
                  </a:cubicBezTo>
                  <a:cubicBezTo>
                    <a:pt x="710" y="1105"/>
                    <a:pt x="810" y="654"/>
                    <a:pt x="760" y="203"/>
                  </a:cubicBezTo>
                  <a:cubicBezTo>
                    <a:pt x="760" y="65"/>
                    <a:pt x="660" y="1"/>
                    <a:pt x="554"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5" name="Google Shape;3005;p27"/>
            <p:cNvSpPr/>
            <p:nvPr/>
          </p:nvSpPr>
          <p:spPr>
            <a:xfrm>
              <a:off x="2507038" y="2052147"/>
              <a:ext cx="13139" cy="30006"/>
            </a:xfrm>
            <a:custGeom>
              <a:avLst/>
              <a:gdLst/>
              <a:ahLst/>
              <a:cxnLst/>
              <a:rect l="l" t="t" r="r" b="b"/>
              <a:pathLst>
                <a:path w="719" h="1642" extrusionOk="0">
                  <a:moveTo>
                    <a:pt x="384" y="0"/>
                  </a:moveTo>
                  <a:cubicBezTo>
                    <a:pt x="253" y="0"/>
                    <a:pt x="126" y="90"/>
                    <a:pt x="167" y="256"/>
                  </a:cubicBezTo>
                  <a:cubicBezTo>
                    <a:pt x="243" y="607"/>
                    <a:pt x="218" y="958"/>
                    <a:pt x="67" y="1309"/>
                  </a:cubicBezTo>
                  <a:cubicBezTo>
                    <a:pt x="1" y="1492"/>
                    <a:pt x="165" y="1641"/>
                    <a:pt x="313" y="1641"/>
                  </a:cubicBezTo>
                  <a:cubicBezTo>
                    <a:pt x="388" y="1641"/>
                    <a:pt x="459" y="1602"/>
                    <a:pt x="493" y="1509"/>
                  </a:cubicBezTo>
                  <a:cubicBezTo>
                    <a:pt x="669" y="1083"/>
                    <a:pt x="719" y="632"/>
                    <a:pt x="619" y="181"/>
                  </a:cubicBezTo>
                  <a:cubicBezTo>
                    <a:pt x="596" y="58"/>
                    <a:pt x="489" y="0"/>
                    <a:pt x="38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6" name="Google Shape;3006;p27"/>
            <p:cNvSpPr/>
            <p:nvPr/>
          </p:nvSpPr>
          <p:spPr>
            <a:xfrm>
              <a:off x="2218342" y="1858093"/>
              <a:ext cx="253116" cy="395985"/>
            </a:xfrm>
            <a:custGeom>
              <a:avLst/>
              <a:gdLst/>
              <a:ahLst/>
              <a:cxnLst/>
              <a:rect l="l" t="t" r="r" b="b"/>
              <a:pathLst>
                <a:path w="13851" h="21669" extrusionOk="0">
                  <a:moveTo>
                    <a:pt x="13532" y="0"/>
                  </a:moveTo>
                  <a:cubicBezTo>
                    <a:pt x="13502" y="0"/>
                    <a:pt x="13469" y="7"/>
                    <a:pt x="13434" y="23"/>
                  </a:cubicBezTo>
                  <a:cubicBezTo>
                    <a:pt x="5339" y="3933"/>
                    <a:pt x="0" y="12479"/>
                    <a:pt x="25" y="21477"/>
                  </a:cubicBezTo>
                  <a:cubicBezTo>
                    <a:pt x="25" y="21609"/>
                    <a:pt x="117" y="21668"/>
                    <a:pt x="220" y="21668"/>
                  </a:cubicBezTo>
                  <a:cubicBezTo>
                    <a:pt x="351" y="21668"/>
                    <a:pt x="502" y="21571"/>
                    <a:pt x="502" y="21402"/>
                  </a:cubicBezTo>
                  <a:cubicBezTo>
                    <a:pt x="477" y="12655"/>
                    <a:pt x="5715" y="4259"/>
                    <a:pt x="13609" y="474"/>
                  </a:cubicBezTo>
                  <a:cubicBezTo>
                    <a:pt x="13851" y="343"/>
                    <a:pt x="13747" y="0"/>
                    <a:pt x="1353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7" name="Google Shape;3007;p27"/>
            <p:cNvSpPr/>
            <p:nvPr/>
          </p:nvSpPr>
          <p:spPr>
            <a:xfrm>
              <a:off x="2196102" y="2284888"/>
              <a:ext cx="172472" cy="304029"/>
            </a:xfrm>
            <a:custGeom>
              <a:avLst/>
              <a:gdLst/>
              <a:ahLst/>
              <a:cxnLst/>
              <a:rect l="l" t="t" r="r" b="b"/>
              <a:pathLst>
                <a:path w="9438" h="16637" extrusionOk="0">
                  <a:moveTo>
                    <a:pt x="253" y="0"/>
                  </a:moveTo>
                  <a:cubicBezTo>
                    <a:pt x="127" y="0"/>
                    <a:pt x="1" y="89"/>
                    <a:pt x="14" y="252"/>
                  </a:cubicBezTo>
                  <a:cubicBezTo>
                    <a:pt x="591" y="5039"/>
                    <a:pt x="2044" y="9926"/>
                    <a:pt x="4601" y="14037"/>
                  </a:cubicBezTo>
                  <a:cubicBezTo>
                    <a:pt x="5089" y="14843"/>
                    <a:pt x="6421" y="16637"/>
                    <a:pt x="7654" y="16637"/>
                  </a:cubicBezTo>
                  <a:cubicBezTo>
                    <a:pt x="7878" y="16637"/>
                    <a:pt x="8098" y="16578"/>
                    <a:pt x="8310" y="16443"/>
                  </a:cubicBezTo>
                  <a:cubicBezTo>
                    <a:pt x="8786" y="16142"/>
                    <a:pt x="8937" y="15390"/>
                    <a:pt x="9087" y="14864"/>
                  </a:cubicBezTo>
                  <a:cubicBezTo>
                    <a:pt x="9413" y="13761"/>
                    <a:pt x="9438" y="12633"/>
                    <a:pt x="9263" y="11505"/>
                  </a:cubicBezTo>
                  <a:cubicBezTo>
                    <a:pt x="9251" y="11367"/>
                    <a:pt x="9145" y="11303"/>
                    <a:pt x="9038" y="11303"/>
                  </a:cubicBezTo>
                  <a:cubicBezTo>
                    <a:pt x="8911" y="11303"/>
                    <a:pt x="8784" y="11393"/>
                    <a:pt x="8811" y="11556"/>
                  </a:cubicBezTo>
                  <a:cubicBezTo>
                    <a:pt x="8977" y="12756"/>
                    <a:pt x="8938" y="15971"/>
                    <a:pt x="7523" y="15971"/>
                  </a:cubicBezTo>
                  <a:cubicBezTo>
                    <a:pt x="7224" y="15971"/>
                    <a:pt x="6863" y="15827"/>
                    <a:pt x="6430" y="15490"/>
                  </a:cubicBezTo>
                  <a:cubicBezTo>
                    <a:pt x="5002" y="14388"/>
                    <a:pt x="4200" y="12458"/>
                    <a:pt x="3473" y="10879"/>
                  </a:cubicBezTo>
                  <a:cubicBezTo>
                    <a:pt x="1919" y="7495"/>
                    <a:pt x="942" y="3886"/>
                    <a:pt x="491" y="202"/>
                  </a:cubicBezTo>
                  <a:cubicBezTo>
                    <a:pt x="468" y="64"/>
                    <a:pt x="360" y="0"/>
                    <a:pt x="2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8" name="Google Shape;3008;p27"/>
            <p:cNvSpPr/>
            <p:nvPr/>
          </p:nvSpPr>
          <p:spPr>
            <a:xfrm>
              <a:off x="2244401" y="2340185"/>
              <a:ext cx="75820" cy="173404"/>
            </a:xfrm>
            <a:custGeom>
              <a:avLst/>
              <a:gdLst/>
              <a:ahLst/>
              <a:cxnLst/>
              <a:rect l="l" t="t" r="r" b="b"/>
              <a:pathLst>
                <a:path w="4149" h="9489" extrusionOk="0">
                  <a:moveTo>
                    <a:pt x="251" y="0"/>
                  </a:moveTo>
                  <a:cubicBezTo>
                    <a:pt x="122" y="0"/>
                    <a:pt x="1" y="83"/>
                    <a:pt x="28" y="234"/>
                  </a:cubicBezTo>
                  <a:cubicBezTo>
                    <a:pt x="479" y="2164"/>
                    <a:pt x="1031" y="4068"/>
                    <a:pt x="1707" y="5923"/>
                  </a:cubicBezTo>
                  <a:cubicBezTo>
                    <a:pt x="2158" y="7101"/>
                    <a:pt x="2509" y="8830"/>
                    <a:pt x="3712" y="9457"/>
                  </a:cubicBezTo>
                  <a:cubicBezTo>
                    <a:pt x="3753" y="9479"/>
                    <a:pt x="3791" y="9489"/>
                    <a:pt x="3827" y="9489"/>
                  </a:cubicBezTo>
                  <a:cubicBezTo>
                    <a:pt x="4036" y="9489"/>
                    <a:pt x="4148" y="9159"/>
                    <a:pt x="3913" y="9031"/>
                  </a:cubicBezTo>
                  <a:cubicBezTo>
                    <a:pt x="2735" y="8404"/>
                    <a:pt x="2259" y="6073"/>
                    <a:pt x="1858" y="4895"/>
                  </a:cubicBezTo>
                  <a:cubicBezTo>
                    <a:pt x="1331" y="3342"/>
                    <a:pt x="880" y="1788"/>
                    <a:pt x="504" y="184"/>
                  </a:cubicBezTo>
                  <a:cubicBezTo>
                    <a:pt x="470" y="58"/>
                    <a:pt x="358" y="0"/>
                    <a:pt x="25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9" name="Google Shape;3009;p27"/>
            <p:cNvSpPr/>
            <p:nvPr/>
          </p:nvSpPr>
          <p:spPr>
            <a:xfrm>
              <a:off x="2292298" y="2388393"/>
              <a:ext cx="12408" cy="38084"/>
            </a:xfrm>
            <a:custGeom>
              <a:avLst/>
              <a:gdLst/>
              <a:ahLst/>
              <a:cxnLst/>
              <a:rect l="l" t="t" r="r" b="b"/>
              <a:pathLst>
                <a:path w="679" h="2084" extrusionOk="0">
                  <a:moveTo>
                    <a:pt x="252" y="0"/>
                  </a:moveTo>
                  <a:cubicBezTo>
                    <a:pt x="126" y="0"/>
                    <a:pt x="0" y="90"/>
                    <a:pt x="14" y="252"/>
                  </a:cubicBezTo>
                  <a:cubicBezTo>
                    <a:pt x="89" y="804"/>
                    <a:pt x="139" y="1355"/>
                    <a:pt x="189" y="1882"/>
                  </a:cubicBezTo>
                  <a:cubicBezTo>
                    <a:pt x="212" y="2019"/>
                    <a:pt x="319" y="2084"/>
                    <a:pt x="426" y="2084"/>
                  </a:cubicBezTo>
                  <a:cubicBezTo>
                    <a:pt x="553" y="2084"/>
                    <a:pt x="679" y="1994"/>
                    <a:pt x="665" y="1831"/>
                  </a:cubicBezTo>
                  <a:cubicBezTo>
                    <a:pt x="615" y="1305"/>
                    <a:pt x="540" y="754"/>
                    <a:pt x="490" y="202"/>
                  </a:cubicBezTo>
                  <a:cubicBezTo>
                    <a:pt x="467" y="64"/>
                    <a:pt x="359" y="0"/>
                    <a:pt x="25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0" name="Google Shape;3010;p27"/>
            <p:cNvSpPr/>
            <p:nvPr/>
          </p:nvSpPr>
          <p:spPr>
            <a:xfrm>
              <a:off x="2310152" y="2392961"/>
              <a:ext cx="11513" cy="29860"/>
            </a:xfrm>
            <a:custGeom>
              <a:avLst/>
              <a:gdLst/>
              <a:ahLst/>
              <a:cxnLst/>
              <a:rect l="l" t="t" r="r" b="b"/>
              <a:pathLst>
                <a:path w="630" h="1634" extrusionOk="0">
                  <a:moveTo>
                    <a:pt x="253" y="1"/>
                  </a:moveTo>
                  <a:cubicBezTo>
                    <a:pt x="126" y="1"/>
                    <a:pt x="0" y="90"/>
                    <a:pt x="14" y="253"/>
                  </a:cubicBezTo>
                  <a:lnTo>
                    <a:pt x="139" y="1431"/>
                  </a:lnTo>
                  <a:cubicBezTo>
                    <a:pt x="151" y="1569"/>
                    <a:pt x="257" y="1633"/>
                    <a:pt x="367" y="1633"/>
                  </a:cubicBezTo>
                  <a:cubicBezTo>
                    <a:pt x="496" y="1633"/>
                    <a:pt x="629" y="1544"/>
                    <a:pt x="616" y="1381"/>
                  </a:cubicBezTo>
                  <a:lnTo>
                    <a:pt x="490" y="203"/>
                  </a:lnTo>
                  <a:cubicBezTo>
                    <a:pt x="467" y="65"/>
                    <a:pt x="360" y="1"/>
                    <a:pt x="25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1" name="Google Shape;3011;p27"/>
            <p:cNvSpPr/>
            <p:nvPr/>
          </p:nvSpPr>
          <p:spPr>
            <a:xfrm>
              <a:off x="2203832" y="2030346"/>
              <a:ext cx="44443" cy="95940"/>
            </a:xfrm>
            <a:custGeom>
              <a:avLst/>
              <a:gdLst/>
              <a:ahLst/>
              <a:cxnLst/>
              <a:rect l="l" t="t" r="r" b="b"/>
              <a:pathLst>
                <a:path w="2432" h="5250" extrusionOk="0">
                  <a:moveTo>
                    <a:pt x="2112" y="0"/>
                  </a:moveTo>
                  <a:cubicBezTo>
                    <a:pt x="2030" y="0"/>
                    <a:pt x="1948" y="36"/>
                    <a:pt x="1897" y="121"/>
                  </a:cubicBezTo>
                  <a:cubicBezTo>
                    <a:pt x="1095" y="1675"/>
                    <a:pt x="494" y="3304"/>
                    <a:pt x="43" y="4983"/>
                  </a:cubicBezTo>
                  <a:cubicBezTo>
                    <a:pt x="0" y="5152"/>
                    <a:pt x="132" y="5250"/>
                    <a:pt x="269" y="5250"/>
                  </a:cubicBezTo>
                  <a:cubicBezTo>
                    <a:pt x="376" y="5250"/>
                    <a:pt x="486" y="5190"/>
                    <a:pt x="519" y="5058"/>
                  </a:cubicBezTo>
                  <a:cubicBezTo>
                    <a:pt x="945" y="3404"/>
                    <a:pt x="1546" y="1825"/>
                    <a:pt x="2348" y="322"/>
                  </a:cubicBezTo>
                  <a:cubicBezTo>
                    <a:pt x="2431" y="139"/>
                    <a:pt x="2272" y="0"/>
                    <a:pt x="2112"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2" name="Google Shape;3012;p27"/>
            <p:cNvSpPr/>
            <p:nvPr/>
          </p:nvSpPr>
          <p:spPr>
            <a:xfrm>
              <a:off x="2263370" y="1999097"/>
              <a:ext cx="11641" cy="8753"/>
            </a:xfrm>
            <a:custGeom>
              <a:avLst/>
              <a:gdLst/>
              <a:ahLst/>
              <a:cxnLst/>
              <a:rect l="l" t="t" r="r" b="b"/>
              <a:pathLst>
                <a:path w="637" h="479" extrusionOk="0">
                  <a:moveTo>
                    <a:pt x="317" y="0"/>
                  </a:moveTo>
                  <a:cubicBezTo>
                    <a:pt x="309" y="0"/>
                    <a:pt x="301" y="1"/>
                    <a:pt x="293" y="1"/>
                  </a:cubicBezTo>
                  <a:cubicBezTo>
                    <a:pt x="0" y="26"/>
                    <a:pt x="40" y="479"/>
                    <a:pt x="321" y="479"/>
                  </a:cubicBezTo>
                  <a:cubicBezTo>
                    <a:pt x="328" y="479"/>
                    <a:pt x="336" y="478"/>
                    <a:pt x="343" y="478"/>
                  </a:cubicBezTo>
                  <a:cubicBezTo>
                    <a:pt x="636" y="429"/>
                    <a:pt x="597" y="0"/>
                    <a:pt x="31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3" name="Google Shape;3013;p27"/>
            <p:cNvSpPr/>
            <p:nvPr/>
          </p:nvSpPr>
          <p:spPr>
            <a:xfrm>
              <a:off x="2620869" y="1801242"/>
              <a:ext cx="43895" cy="13468"/>
            </a:xfrm>
            <a:custGeom>
              <a:avLst/>
              <a:gdLst/>
              <a:ahLst/>
              <a:cxnLst/>
              <a:rect l="l" t="t" r="r" b="b"/>
              <a:pathLst>
                <a:path w="2402" h="737" extrusionOk="0">
                  <a:moveTo>
                    <a:pt x="2081" y="0"/>
                  </a:moveTo>
                  <a:cubicBezTo>
                    <a:pt x="2074" y="0"/>
                    <a:pt x="2066" y="1"/>
                    <a:pt x="2059" y="1"/>
                  </a:cubicBezTo>
                  <a:cubicBezTo>
                    <a:pt x="1457" y="1"/>
                    <a:pt x="856" y="102"/>
                    <a:pt x="254" y="277"/>
                  </a:cubicBezTo>
                  <a:cubicBezTo>
                    <a:pt x="1" y="369"/>
                    <a:pt x="129" y="737"/>
                    <a:pt x="365" y="737"/>
                  </a:cubicBezTo>
                  <a:cubicBezTo>
                    <a:pt x="386" y="737"/>
                    <a:pt x="408" y="734"/>
                    <a:pt x="430" y="728"/>
                  </a:cubicBezTo>
                  <a:cubicBezTo>
                    <a:pt x="981" y="553"/>
                    <a:pt x="1557" y="477"/>
                    <a:pt x="2109" y="452"/>
                  </a:cubicBezTo>
                  <a:cubicBezTo>
                    <a:pt x="2402" y="452"/>
                    <a:pt x="2362" y="0"/>
                    <a:pt x="208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4" name="Google Shape;3014;p27"/>
            <p:cNvSpPr/>
            <p:nvPr/>
          </p:nvSpPr>
          <p:spPr>
            <a:xfrm>
              <a:off x="2246740" y="3176579"/>
              <a:ext cx="503364" cy="410458"/>
            </a:xfrm>
            <a:custGeom>
              <a:avLst/>
              <a:gdLst/>
              <a:ahLst/>
              <a:cxnLst/>
              <a:rect l="l" t="t" r="r" b="b"/>
              <a:pathLst>
                <a:path w="27545" h="22461" extrusionOk="0">
                  <a:moveTo>
                    <a:pt x="7838" y="4210"/>
                  </a:moveTo>
                  <a:cubicBezTo>
                    <a:pt x="8013" y="4210"/>
                    <a:pt x="8177" y="4421"/>
                    <a:pt x="8045" y="4590"/>
                  </a:cubicBezTo>
                  <a:cubicBezTo>
                    <a:pt x="7995" y="4640"/>
                    <a:pt x="7970" y="4691"/>
                    <a:pt x="7945" y="4716"/>
                  </a:cubicBezTo>
                  <a:cubicBezTo>
                    <a:pt x="7891" y="4783"/>
                    <a:pt x="7825" y="4810"/>
                    <a:pt x="7761" y="4810"/>
                  </a:cubicBezTo>
                  <a:cubicBezTo>
                    <a:pt x="7585" y="4810"/>
                    <a:pt x="7423" y="4605"/>
                    <a:pt x="7569" y="4440"/>
                  </a:cubicBezTo>
                  <a:lnTo>
                    <a:pt x="7670" y="4290"/>
                  </a:lnTo>
                  <a:cubicBezTo>
                    <a:pt x="7720" y="4233"/>
                    <a:pt x="7779" y="4210"/>
                    <a:pt x="7838" y="4210"/>
                  </a:cubicBezTo>
                  <a:close/>
                  <a:moveTo>
                    <a:pt x="2204" y="4163"/>
                  </a:moveTo>
                  <a:cubicBezTo>
                    <a:pt x="2314" y="4163"/>
                    <a:pt x="2420" y="4227"/>
                    <a:pt x="2431" y="4365"/>
                  </a:cubicBezTo>
                  <a:cubicBezTo>
                    <a:pt x="2456" y="4816"/>
                    <a:pt x="2381" y="5267"/>
                    <a:pt x="2181" y="5668"/>
                  </a:cubicBezTo>
                  <a:cubicBezTo>
                    <a:pt x="2127" y="5766"/>
                    <a:pt x="2040" y="5807"/>
                    <a:pt x="1955" y="5807"/>
                  </a:cubicBezTo>
                  <a:cubicBezTo>
                    <a:pt x="1801" y="5807"/>
                    <a:pt x="1658" y="5671"/>
                    <a:pt x="1755" y="5493"/>
                  </a:cubicBezTo>
                  <a:cubicBezTo>
                    <a:pt x="1905" y="5142"/>
                    <a:pt x="1980" y="4791"/>
                    <a:pt x="1955" y="4415"/>
                  </a:cubicBezTo>
                  <a:cubicBezTo>
                    <a:pt x="1942" y="4252"/>
                    <a:pt x="2075" y="4163"/>
                    <a:pt x="2204" y="4163"/>
                  </a:cubicBezTo>
                  <a:close/>
                  <a:moveTo>
                    <a:pt x="3263" y="4388"/>
                  </a:moveTo>
                  <a:cubicBezTo>
                    <a:pt x="3373" y="4388"/>
                    <a:pt x="3486" y="4452"/>
                    <a:pt x="3509" y="4590"/>
                  </a:cubicBezTo>
                  <a:cubicBezTo>
                    <a:pt x="3584" y="5041"/>
                    <a:pt x="3534" y="5468"/>
                    <a:pt x="3384" y="5894"/>
                  </a:cubicBezTo>
                  <a:cubicBezTo>
                    <a:pt x="3348" y="6000"/>
                    <a:pt x="3269" y="6043"/>
                    <a:pt x="3187" y="6043"/>
                  </a:cubicBezTo>
                  <a:cubicBezTo>
                    <a:pt x="3037" y="6043"/>
                    <a:pt x="2877" y="5897"/>
                    <a:pt x="2958" y="5718"/>
                  </a:cubicBezTo>
                  <a:cubicBezTo>
                    <a:pt x="3083" y="5367"/>
                    <a:pt x="3108" y="5016"/>
                    <a:pt x="3033" y="4640"/>
                  </a:cubicBezTo>
                  <a:cubicBezTo>
                    <a:pt x="3006" y="4478"/>
                    <a:pt x="3133" y="4388"/>
                    <a:pt x="3263" y="4388"/>
                  </a:cubicBezTo>
                  <a:close/>
                  <a:moveTo>
                    <a:pt x="11618" y="4617"/>
                  </a:moveTo>
                  <a:cubicBezTo>
                    <a:pt x="11678" y="4617"/>
                    <a:pt x="11738" y="4646"/>
                    <a:pt x="11780" y="4716"/>
                  </a:cubicBezTo>
                  <a:cubicBezTo>
                    <a:pt x="12231" y="5493"/>
                    <a:pt x="12482" y="6345"/>
                    <a:pt x="12507" y="7247"/>
                  </a:cubicBezTo>
                  <a:cubicBezTo>
                    <a:pt x="12507" y="7412"/>
                    <a:pt x="12370" y="7509"/>
                    <a:pt x="12244" y="7509"/>
                  </a:cubicBezTo>
                  <a:cubicBezTo>
                    <a:pt x="12140" y="7509"/>
                    <a:pt x="12042" y="7444"/>
                    <a:pt x="12030" y="7297"/>
                  </a:cubicBezTo>
                  <a:cubicBezTo>
                    <a:pt x="12030" y="6495"/>
                    <a:pt x="11805" y="5718"/>
                    <a:pt x="11404" y="4991"/>
                  </a:cubicBezTo>
                  <a:cubicBezTo>
                    <a:pt x="11295" y="4811"/>
                    <a:pt x="11461" y="4617"/>
                    <a:pt x="11618" y="4617"/>
                  </a:cubicBezTo>
                  <a:close/>
                  <a:moveTo>
                    <a:pt x="21176" y="7597"/>
                  </a:moveTo>
                  <a:cubicBezTo>
                    <a:pt x="21456" y="7597"/>
                    <a:pt x="21496" y="8050"/>
                    <a:pt x="21203" y="8074"/>
                  </a:cubicBezTo>
                  <a:cubicBezTo>
                    <a:pt x="21195" y="8075"/>
                    <a:pt x="21187" y="8075"/>
                    <a:pt x="21180" y="8075"/>
                  </a:cubicBezTo>
                  <a:cubicBezTo>
                    <a:pt x="20900" y="8075"/>
                    <a:pt x="20861" y="7647"/>
                    <a:pt x="21153" y="7598"/>
                  </a:cubicBezTo>
                  <a:cubicBezTo>
                    <a:pt x="21161" y="7597"/>
                    <a:pt x="21169" y="7597"/>
                    <a:pt x="21176" y="7597"/>
                  </a:cubicBezTo>
                  <a:close/>
                  <a:moveTo>
                    <a:pt x="4084" y="7672"/>
                  </a:moveTo>
                  <a:cubicBezTo>
                    <a:pt x="4364" y="7672"/>
                    <a:pt x="4403" y="8101"/>
                    <a:pt x="4111" y="8149"/>
                  </a:cubicBezTo>
                  <a:cubicBezTo>
                    <a:pt x="4103" y="8150"/>
                    <a:pt x="4095" y="8150"/>
                    <a:pt x="4088" y="8150"/>
                  </a:cubicBezTo>
                  <a:cubicBezTo>
                    <a:pt x="3808" y="8150"/>
                    <a:pt x="3767" y="7698"/>
                    <a:pt x="4060" y="7673"/>
                  </a:cubicBezTo>
                  <a:cubicBezTo>
                    <a:pt x="4069" y="7672"/>
                    <a:pt x="4077" y="7672"/>
                    <a:pt x="4084" y="7672"/>
                  </a:cubicBezTo>
                  <a:close/>
                  <a:moveTo>
                    <a:pt x="25479" y="7317"/>
                  </a:moveTo>
                  <a:cubicBezTo>
                    <a:pt x="25611" y="7317"/>
                    <a:pt x="25731" y="7406"/>
                    <a:pt x="25690" y="7573"/>
                  </a:cubicBezTo>
                  <a:lnTo>
                    <a:pt x="25514" y="8174"/>
                  </a:lnTo>
                  <a:cubicBezTo>
                    <a:pt x="25481" y="8306"/>
                    <a:pt x="25371" y="8366"/>
                    <a:pt x="25266" y="8366"/>
                  </a:cubicBezTo>
                  <a:cubicBezTo>
                    <a:pt x="25132" y="8366"/>
                    <a:pt x="25007" y="8268"/>
                    <a:pt x="25063" y="8099"/>
                  </a:cubicBezTo>
                  <a:cubicBezTo>
                    <a:pt x="25113" y="7899"/>
                    <a:pt x="25163" y="7698"/>
                    <a:pt x="25213" y="7498"/>
                  </a:cubicBezTo>
                  <a:cubicBezTo>
                    <a:pt x="25258" y="7375"/>
                    <a:pt x="25373" y="7317"/>
                    <a:pt x="25479" y="7317"/>
                  </a:cubicBezTo>
                  <a:close/>
                  <a:moveTo>
                    <a:pt x="8093" y="8424"/>
                  </a:moveTo>
                  <a:cubicBezTo>
                    <a:pt x="8374" y="8424"/>
                    <a:pt x="8414" y="8877"/>
                    <a:pt x="8121" y="8901"/>
                  </a:cubicBezTo>
                  <a:cubicBezTo>
                    <a:pt x="8113" y="8902"/>
                    <a:pt x="8105" y="8902"/>
                    <a:pt x="8097" y="8902"/>
                  </a:cubicBezTo>
                  <a:cubicBezTo>
                    <a:pt x="7817" y="8902"/>
                    <a:pt x="7778" y="8474"/>
                    <a:pt x="8071" y="8425"/>
                  </a:cubicBezTo>
                  <a:cubicBezTo>
                    <a:pt x="8078" y="8424"/>
                    <a:pt x="8086" y="8424"/>
                    <a:pt x="8093" y="8424"/>
                  </a:cubicBezTo>
                  <a:close/>
                  <a:moveTo>
                    <a:pt x="10587" y="5502"/>
                  </a:moveTo>
                  <a:cubicBezTo>
                    <a:pt x="10718" y="5502"/>
                    <a:pt x="10856" y="5599"/>
                    <a:pt x="10827" y="5768"/>
                  </a:cubicBezTo>
                  <a:cubicBezTo>
                    <a:pt x="10702" y="7347"/>
                    <a:pt x="10652" y="8951"/>
                    <a:pt x="10752" y="10555"/>
                  </a:cubicBezTo>
                  <a:cubicBezTo>
                    <a:pt x="10752" y="10718"/>
                    <a:pt x="10620" y="10807"/>
                    <a:pt x="10495" y="10807"/>
                  </a:cubicBezTo>
                  <a:cubicBezTo>
                    <a:pt x="10389" y="10807"/>
                    <a:pt x="10288" y="10743"/>
                    <a:pt x="10276" y="10605"/>
                  </a:cubicBezTo>
                  <a:cubicBezTo>
                    <a:pt x="10201" y="8951"/>
                    <a:pt x="10226" y="7322"/>
                    <a:pt x="10376" y="5693"/>
                  </a:cubicBezTo>
                  <a:cubicBezTo>
                    <a:pt x="10387" y="5561"/>
                    <a:pt x="10485" y="5502"/>
                    <a:pt x="10587" y="5502"/>
                  </a:cubicBezTo>
                  <a:close/>
                  <a:moveTo>
                    <a:pt x="14367" y="5573"/>
                  </a:moveTo>
                  <a:cubicBezTo>
                    <a:pt x="14428" y="5573"/>
                    <a:pt x="14490" y="5601"/>
                    <a:pt x="14537" y="5668"/>
                  </a:cubicBezTo>
                  <a:cubicBezTo>
                    <a:pt x="15690" y="7197"/>
                    <a:pt x="16216" y="8976"/>
                    <a:pt x="16141" y="10881"/>
                  </a:cubicBezTo>
                  <a:cubicBezTo>
                    <a:pt x="16130" y="11013"/>
                    <a:pt x="16037" y="11073"/>
                    <a:pt x="15936" y="11073"/>
                  </a:cubicBezTo>
                  <a:cubicBezTo>
                    <a:pt x="15807" y="11073"/>
                    <a:pt x="15665" y="10975"/>
                    <a:pt x="15665" y="10806"/>
                  </a:cubicBezTo>
                  <a:cubicBezTo>
                    <a:pt x="15740" y="9026"/>
                    <a:pt x="15213" y="7372"/>
                    <a:pt x="14161" y="5944"/>
                  </a:cubicBezTo>
                  <a:cubicBezTo>
                    <a:pt x="14032" y="5779"/>
                    <a:pt x="14199" y="5573"/>
                    <a:pt x="14367" y="5573"/>
                  </a:cubicBezTo>
                  <a:close/>
                  <a:moveTo>
                    <a:pt x="22068" y="6525"/>
                  </a:moveTo>
                  <a:cubicBezTo>
                    <a:pt x="22113" y="6525"/>
                    <a:pt x="22160" y="6538"/>
                    <a:pt x="22206" y="6570"/>
                  </a:cubicBezTo>
                  <a:cubicBezTo>
                    <a:pt x="23660" y="7623"/>
                    <a:pt x="23710" y="9427"/>
                    <a:pt x="23635" y="11082"/>
                  </a:cubicBezTo>
                  <a:cubicBezTo>
                    <a:pt x="23635" y="11213"/>
                    <a:pt x="23543" y="11273"/>
                    <a:pt x="23442" y="11273"/>
                  </a:cubicBezTo>
                  <a:cubicBezTo>
                    <a:pt x="23313" y="11273"/>
                    <a:pt x="23169" y="11175"/>
                    <a:pt x="23183" y="11006"/>
                  </a:cubicBezTo>
                  <a:cubicBezTo>
                    <a:pt x="23234" y="9528"/>
                    <a:pt x="23234" y="7874"/>
                    <a:pt x="21905" y="6946"/>
                  </a:cubicBezTo>
                  <a:cubicBezTo>
                    <a:pt x="21700" y="6803"/>
                    <a:pt x="21864" y="6525"/>
                    <a:pt x="22068" y="6525"/>
                  </a:cubicBezTo>
                  <a:close/>
                  <a:moveTo>
                    <a:pt x="18775" y="7897"/>
                  </a:moveTo>
                  <a:cubicBezTo>
                    <a:pt x="18878" y="7897"/>
                    <a:pt x="18973" y="7961"/>
                    <a:pt x="18973" y="8099"/>
                  </a:cubicBezTo>
                  <a:cubicBezTo>
                    <a:pt x="18998" y="9327"/>
                    <a:pt x="19098" y="10530"/>
                    <a:pt x="19274" y="11733"/>
                  </a:cubicBezTo>
                  <a:cubicBezTo>
                    <a:pt x="19301" y="11896"/>
                    <a:pt x="19174" y="11985"/>
                    <a:pt x="19043" y="11985"/>
                  </a:cubicBezTo>
                  <a:cubicBezTo>
                    <a:pt x="18933" y="11985"/>
                    <a:pt x="18820" y="11921"/>
                    <a:pt x="18797" y="11783"/>
                  </a:cubicBezTo>
                  <a:cubicBezTo>
                    <a:pt x="18622" y="10580"/>
                    <a:pt x="18547" y="9377"/>
                    <a:pt x="18522" y="8149"/>
                  </a:cubicBezTo>
                  <a:cubicBezTo>
                    <a:pt x="18522" y="7986"/>
                    <a:pt x="18654" y="7897"/>
                    <a:pt x="18775" y="7897"/>
                  </a:cubicBezTo>
                  <a:close/>
                  <a:moveTo>
                    <a:pt x="13352" y="12788"/>
                  </a:moveTo>
                  <a:cubicBezTo>
                    <a:pt x="13488" y="12788"/>
                    <a:pt x="13616" y="12880"/>
                    <a:pt x="13559" y="13037"/>
                  </a:cubicBezTo>
                  <a:cubicBezTo>
                    <a:pt x="13459" y="13438"/>
                    <a:pt x="13334" y="13864"/>
                    <a:pt x="13233" y="14265"/>
                  </a:cubicBezTo>
                  <a:cubicBezTo>
                    <a:pt x="13190" y="14384"/>
                    <a:pt x="13081" y="14438"/>
                    <a:pt x="12977" y="14438"/>
                  </a:cubicBezTo>
                  <a:cubicBezTo>
                    <a:pt x="12841" y="14438"/>
                    <a:pt x="12715" y="14346"/>
                    <a:pt x="12757" y="14189"/>
                  </a:cubicBezTo>
                  <a:cubicBezTo>
                    <a:pt x="12883" y="13788"/>
                    <a:pt x="12983" y="13362"/>
                    <a:pt x="13108" y="12961"/>
                  </a:cubicBezTo>
                  <a:cubicBezTo>
                    <a:pt x="13141" y="12842"/>
                    <a:pt x="13248" y="12788"/>
                    <a:pt x="13352" y="12788"/>
                  </a:cubicBezTo>
                  <a:close/>
                  <a:moveTo>
                    <a:pt x="14683" y="13346"/>
                  </a:moveTo>
                  <a:cubicBezTo>
                    <a:pt x="14811" y="13346"/>
                    <a:pt x="14941" y="13444"/>
                    <a:pt x="14913" y="13613"/>
                  </a:cubicBezTo>
                  <a:cubicBezTo>
                    <a:pt x="14837" y="14014"/>
                    <a:pt x="14787" y="14415"/>
                    <a:pt x="14712" y="14816"/>
                  </a:cubicBezTo>
                  <a:cubicBezTo>
                    <a:pt x="14690" y="14948"/>
                    <a:pt x="14586" y="15007"/>
                    <a:pt x="14481" y="15007"/>
                  </a:cubicBezTo>
                  <a:cubicBezTo>
                    <a:pt x="14346" y="15007"/>
                    <a:pt x="14208" y="14910"/>
                    <a:pt x="14236" y="14741"/>
                  </a:cubicBezTo>
                  <a:cubicBezTo>
                    <a:pt x="14311" y="14340"/>
                    <a:pt x="14386" y="13939"/>
                    <a:pt x="14462" y="13538"/>
                  </a:cubicBezTo>
                  <a:cubicBezTo>
                    <a:pt x="14484" y="13406"/>
                    <a:pt x="14583" y="13346"/>
                    <a:pt x="14683" y="13346"/>
                  </a:cubicBezTo>
                  <a:close/>
                  <a:moveTo>
                    <a:pt x="8754" y="11882"/>
                  </a:moveTo>
                  <a:cubicBezTo>
                    <a:pt x="8860" y="11882"/>
                    <a:pt x="8961" y="11946"/>
                    <a:pt x="8973" y="12084"/>
                  </a:cubicBezTo>
                  <a:cubicBezTo>
                    <a:pt x="8973" y="13362"/>
                    <a:pt x="8998" y="14666"/>
                    <a:pt x="9023" y="15969"/>
                  </a:cubicBezTo>
                  <a:cubicBezTo>
                    <a:pt x="9036" y="16132"/>
                    <a:pt x="8903" y="16221"/>
                    <a:pt x="8778" y="16221"/>
                  </a:cubicBezTo>
                  <a:cubicBezTo>
                    <a:pt x="8672" y="16221"/>
                    <a:pt x="8572" y="16157"/>
                    <a:pt x="8572" y="16019"/>
                  </a:cubicBezTo>
                  <a:cubicBezTo>
                    <a:pt x="8547" y="14716"/>
                    <a:pt x="8522" y="13438"/>
                    <a:pt x="8497" y="12134"/>
                  </a:cubicBezTo>
                  <a:cubicBezTo>
                    <a:pt x="8497" y="11971"/>
                    <a:pt x="8629" y="11882"/>
                    <a:pt x="8754" y="11882"/>
                  </a:cubicBezTo>
                  <a:close/>
                  <a:moveTo>
                    <a:pt x="12199" y="16867"/>
                  </a:moveTo>
                  <a:cubicBezTo>
                    <a:pt x="12461" y="16867"/>
                    <a:pt x="12492" y="17298"/>
                    <a:pt x="12206" y="17322"/>
                  </a:cubicBezTo>
                  <a:cubicBezTo>
                    <a:pt x="12181" y="17322"/>
                    <a:pt x="12131" y="17347"/>
                    <a:pt x="12106" y="17347"/>
                  </a:cubicBezTo>
                  <a:cubicBezTo>
                    <a:pt x="12098" y="17348"/>
                    <a:pt x="12090" y="17348"/>
                    <a:pt x="12083" y="17348"/>
                  </a:cubicBezTo>
                  <a:cubicBezTo>
                    <a:pt x="11803" y="17348"/>
                    <a:pt x="11762" y="16896"/>
                    <a:pt x="12055" y="16871"/>
                  </a:cubicBezTo>
                  <a:lnTo>
                    <a:pt x="12156" y="16871"/>
                  </a:lnTo>
                  <a:cubicBezTo>
                    <a:pt x="12171" y="16869"/>
                    <a:pt x="12185" y="16867"/>
                    <a:pt x="12199" y="16867"/>
                  </a:cubicBezTo>
                  <a:close/>
                  <a:moveTo>
                    <a:pt x="6218" y="5401"/>
                  </a:moveTo>
                  <a:cubicBezTo>
                    <a:pt x="6344" y="5401"/>
                    <a:pt x="6481" y="5499"/>
                    <a:pt x="6466" y="5668"/>
                  </a:cubicBezTo>
                  <a:cubicBezTo>
                    <a:pt x="6216" y="9377"/>
                    <a:pt x="6441" y="13112"/>
                    <a:pt x="6893" y="16821"/>
                  </a:cubicBezTo>
                  <a:cubicBezTo>
                    <a:pt x="6989" y="17736"/>
                    <a:pt x="7270" y="19436"/>
                    <a:pt x="8513" y="19436"/>
                  </a:cubicBezTo>
                  <a:cubicBezTo>
                    <a:pt x="8565" y="19436"/>
                    <a:pt x="8617" y="19433"/>
                    <a:pt x="8672" y="19428"/>
                  </a:cubicBezTo>
                  <a:cubicBezTo>
                    <a:pt x="9725" y="19302"/>
                    <a:pt x="10076" y="17448"/>
                    <a:pt x="10326" y="16671"/>
                  </a:cubicBezTo>
                  <a:cubicBezTo>
                    <a:pt x="10878" y="14891"/>
                    <a:pt x="11304" y="13062"/>
                    <a:pt x="11654" y="11232"/>
                  </a:cubicBezTo>
                  <a:cubicBezTo>
                    <a:pt x="11687" y="11100"/>
                    <a:pt x="11793" y="11041"/>
                    <a:pt x="11896" y="11041"/>
                  </a:cubicBezTo>
                  <a:cubicBezTo>
                    <a:pt x="12029" y="11041"/>
                    <a:pt x="12159" y="11138"/>
                    <a:pt x="12131" y="11307"/>
                  </a:cubicBezTo>
                  <a:cubicBezTo>
                    <a:pt x="11654" y="13713"/>
                    <a:pt x="11153" y="16320"/>
                    <a:pt x="10151" y="18600"/>
                  </a:cubicBezTo>
                  <a:cubicBezTo>
                    <a:pt x="9806" y="19368"/>
                    <a:pt x="9158" y="19871"/>
                    <a:pt x="8469" y="19871"/>
                  </a:cubicBezTo>
                  <a:cubicBezTo>
                    <a:pt x="8056" y="19871"/>
                    <a:pt x="7629" y="19691"/>
                    <a:pt x="7243" y="19277"/>
                  </a:cubicBezTo>
                  <a:cubicBezTo>
                    <a:pt x="6717" y="18701"/>
                    <a:pt x="6567" y="17949"/>
                    <a:pt x="6466" y="17222"/>
                  </a:cubicBezTo>
                  <a:cubicBezTo>
                    <a:pt x="6266" y="15919"/>
                    <a:pt x="6166" y="14590"/>
                    <a:pt x="6065" y="13287"/>
                  </a:cubicBezTo>
                  <a:cubicBezTo>
                    <a:pt x="5865" y="10731"/>
                    <a:pt x="5815" y="8149"/>
                    <a:pt x="6015" y="5593"/>
                  </a:cubicBezTo>
                  <a:cubicBezTo>
                    <a:pt x="6026" y="5461"/>
                    <a:pt x="6119" y="5401"/>
                    <a:pt x="6218" y="5401"/>
                  </a:cubicBezTo>
                  <a:close/>
                  <a:moveTo>
                    <a:pt x="6185" y="0"/>
                  </a:moveTo>
                  <a:cubicBezTo>
                    <a:pt x="4396" y="0"/>
                    <a:pt x="3860" y="2637"/>
                    <a:pt x="3860" y="2661"/>
                  </a:cubicBezTo>
                  <a:lnTo>
                    <a:pt x="3810" y="2786"/>
                  </a:lnTo>
                  <a:lnTo>
                    <a:pt x="3609" y="2786"/>
                  </a:lnTo>
                  <a:cubicBezTo>
                    <a:pt x="3334" y="2786"/>
                    <a:pt x="2381" y="2836"/>
                    <a:pt x="1554" y="3588"/>
                  </a:cubicBezTo>
                  <a:cubicBezTo>
                    <a:pt x="652" y="4415"/>
                    <a:pt x="176" y="5768"/>
                    <a:pt x="126" y="7598"/>
                  </a:cubicBezTo>
                  <a:cubicBezTo>
                    <a:pt x="0" y="12636"/>
                    <a:pt x="3810" y="13087"/>
                    <a:pt x="3860" y="13112"/>
                  </a:cubicBezTo>
                  <a:lnTo>
                    <a:pt x="4035" y="13112"/>
                  </a:lnTo>
                  <a:lnTo>
                    <a:pt x="3985" y="13287"/>
                  </a:lnTo>
                  <a:cubicBezTo>
                    <a:pt x="3434" y="15292"/>
                    <a:pt x="3634" y="17047"/>
                    <a:pt x="4562" y="18525"/>
                  </a:cubicBezTo>
                  <a:cubicBezTo>
                    <a:pt x="6266" y="21307"/>
                    <a:pt x="10050" y="22285"/>
                    <a:pt x="10752" y="22460"/>
                  </a:cubicBezTo>
                  <a:cubicBezTo>
                    <a:pt x="15539" y="12711"/>
                    <a:pt x="26216" y="10706"/>
                    <a:pt x="27544" y="10505"/>
                  </a:cubicBezTo>
                  <a:lnTo>
                    <a:pt x="27544" y="5843"/>
                  </a:lnTo>
                  <a:cubicBezTo>
                    <a:pt x="27126" y="5870"/>
                    <a:pt x="26704" y="5882"/>
                    <a:pt x="26279" y="5882"/>
                  </a:cubicBezTo>
                  <a:cubicBezTo>
                    <a:pt x="17326" y="5882"/>
                    <a:pt x="7067" y="340"/>
                    <a:pt x="6517" y="29"/>
                  </a:cubicBezTo>
                  <a:cubicBezTo>
                    <a:pt x="6402" y="9"/>
                    <a:pt x="6291" y="0"/>
                    <a:pt x="61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5" name="Google Shape;3015;p27"/>
            <p:cNvSpPr/>
            <p:nvPr/>
          </p:nvSpPr>
          <p:spPr>
            <a:xfrm>
              <a:off x="2461682" y="3484811"/>
              <a:ext cx="13340" cy="8808"/>
            </a:xfrm>
            <a:custGeom>
              <a:avLst/>
              <a:gdLst/>
              <a:ahLst/>
              <a:cxnLst/>
              <a:rect l="l" t="t" r="r" b="b"/>
              <a:pathLst>
                <a:path w="730" h="482" extrusionOk="0">
                  <a:moveTo>
                    <a:pt x="437" y="0"/>
                  </a:moveTo>
                  <a:cubicBezTo>
                    <a:pt x="423" y="0"/>
                    <a:pt x="409" y="2"/>
                    <a:pt x="394" y="4"/>
                  </a:cubicBezTo>
                  <a:lnTo>
                    <a:pt x="293" y="4"/>
                  </a:lnTo>
                  <a:cubicBezTo>
                    <a:pt x="0" y="29"/>
                    <a:pt x="41" y="481"/>
                    <a:pt x="321" y="481"/>
                  </a:cubicBezTo>
                  <a:cubicBezTo>
                    <a:pt x="328" y="481"/>
                    <a:pt x="336" y="481"/>
                    <a:pt x="344" y="480"/>
                  </a:cubicBezTo>
                  <a:cubicBezTo>
                    <a:pt x="369" y="480"/>
                    <a:pt x="419" y="455"/>
                    <a:pt x="444" y="455"/>
                  </a:cubicBezTo>
                  <a:cubicBezTo>
                    <a:pt x="730" y="431"/>
                    <a:pt x="699" y="0"/>
                    <a:pt x="43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6" name="Google Shape;3016;p27"/>
            <p:cNvSpPr/>
            <p:nvPr/>
          </p:nvSpPr>
          <p:spPr>
            <a:xfrm>
              <a:off x="2453148" y="3260933"/>
              <a:ext cx="22148" cy="52886"/>
            </a:xfrm>
            <a:custGeom>
              <a:avLst/>
              <a:gdLst/>
              <a:ahLst/>
              <a:cxnLst/>
              <a:rect l="l" t="t" r="r" b="b"/>
              <a:pathLst>
                <a:path w="1212" h="2894" extrusionOk="0">
                  <a:moveTo>
                    <a:pt x="323" y="1"/>
                  </a:moveTo>
                  <a:cubicBezTo>
                    <a:pt x="166" y="1"/>
                    <a:pt x="0" y="195"/>
                    <a:pt x="109" y="375"/>
                  </a:cubicBezTo>
                  <a:cubicBezTo>
                    <a:pt x="510" y="1102"/>
                    <a:pt x="735" y="1879"/>
                    <a:pt x="735" y="2681"/>
                  </a:cubicBezTo>
                  <a:cubicBezTo>
                    <a:pt x="747" y="2828"/>
                    <a:pt x="845" y="2893"/>
                    <a:pt x="949" y="2893"/>
                  </a:cubicBezTo>
                  <a:cubicBezTo>
                    <a:pt x="1075" y="2893"/>
                    <a:pt x="1212" y="2796"/>
                    <a:pt x="1212" y="2631"/>
                  </a:cubicBezTo>
                  <a:cubicBezTo>
                    <a:pt x="1187" y="1729"/>
                    <a:pt x="936" y="877"/>
                    <a:pt x="485" y="100"/>
                  </a:cubicBezTo>
                  <a:cubicBezTo>
                    <a:pt x="443" y="30"/>
                    <a:pt x="383" y="1"/>
                    <a:pt x="323"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7" name="Google Shape;3017;p27"/>
            <p:cNvSpPr/>
            <p:nvPr/>
          </p:nvSpPr>
          <p:spPr>
            <a:xfrm>
              <a:off x="2627941" y="3315390"/>
              <a:ext cx="11641" cy="8772"/>
            </a:xfrm>
            <a:custGeom>
              <a:avLst/>
              <a:gdLst/>
              <a:ahLst/>
              <a:cxnLst/>
              <a:rect l="l" t="t" r="r" b="b"/>
              <a:pathLst>
                <a:path w="637" h="480" extrusionOk="0">
                  <a:moveTo>
                    <a:pt x="316" y="1"/>
                  </a:moveTo>
                  <a:cubicBezTo>
                    <a:pt x="309" y="1"/>
                    <a:pt x="301" y="1"/>
                    <a:pt x="293" y="2"/>
                  </a:cubicBezTo>
                  <a:cubicBezTo>
                    <a:pt x="1" y="51"/>
                    <a:pt x="40" y="479"/>
                    <a:pt x="320" y="479"/>
                  </a:cubicBezTo>
                  <a:cubicBezTo>
                    <a:pt x="327" y="479"/>
                    <a:pt x="335" y="479"/>
                    <a:pt x="343" y="478"/>
                  </a:cubicBezTo>
                  <a:cubicBezTo>
                    <a:pt x="636" y="454"/>
                    <a:pt x="596" y="1"/>
                    <a:pt x="31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8" name="Google Shape;3018;p27"/>
            <p:cNvSpPr/>
            <p:nvPr/>
          </p:nvSpPr>
          <p:spPr>
            <a:xfrm>
              <a:off x="2382371" y="3253495"/>
              <a:ext cx="13815" cy="11001"/>
            </a:xfrm>
            <a:custGeom>
              <a:avLst/>
              <a:gdLst/>
              <a:ahLst/>
              <a:cxnLst/>
              <a:rect l="l" t="t" r="r" b="b"/>
              <a:pathLst>
                <a:path w="756" h="602" extrusionOk="0">
                  <a:moveTo>
                    <a:pt x="416" y="1"/>
                  </a:moveTo>
                  <a:cubicBezTo>
                    <a:pt x="357" y="1"/>
                    <a:pt x="298" y="24"/>
                    <a:pt x="248" y="81"/>
                  </a:cubicBezTo>
                  <a:lnTo>
                    <a:pt x="147" y="231"/>
                  </a:lnTo>
                  <a:cubicBezTo>
                    <a:pt x="1" y="396"/>
                    <a:pt x="163" y="601"/>
                    <a:pt x="339" y="601"/>
                  </a:cubicBezTo>
                  <a:cubicBezTo>
                    <a:pt x="403" y="601"/>
                    <a:pt x="469" y="574"/>
                    <a:pt x="523" y="507"/>
                  </a:cubicBezTo>
                  <a:cubicBezTo>
                    <a:pt x="548" y="482"/>
                    <a:pt x="573" y="431"/>
                    <a:pt x="623" y="381"/>
                  </a:cubicBezTo>
                  <a:cubicBezTo>
                    <a:pt x="755" y="212"/>
                    <a:pt x="591" y="1"/>
                    <a:pt x="41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9" name="Google Shape;3019;p27"/>
            <p:cNvSpPr/>
            <p:nvPr/>
          </p:nvSpPr>
          <p:spPr>
            <a:xfrm>
              <a:off x="2479079" y="3410270"/>
              <a:ext cx="16502" cy="30152"/>
            </a:xfrm>
            <a:custGeom>
              <a:avLst/>
              <a:gdLst/>
              <a:ahLst/>
              <a:cxnLst/>
              <a:rect l="l" t="t" r="r" b="b"/>
              <a:pathLst>
                <a:path w="903" h="1650" extrusionOk="0">
                  <a:moveTo>
                    <a:pt x="638" y="0"/>
                  </a:moveTo>
                  <a:cubicBezTo>
                    <a:pt x="534" y="0"/>
                    <a:pt x="427" y="54"/>
                    <a:pt x="394" y="173"/>
                  </a:cubicBezTo>
                  <a:cubicBezTo>
                    <a:pt x="269" y="574"/>
                    <a:pt x="169" y="1000"/>
                    <a:pt x="43" y="1401"/>
                  </a:cubicBezTo>
                  <a:cubicBezTo>
                    <a:pt x="1" y="1558"/>
                    <a:pt x="127" y="1650"/>
                    <a:pt x="263" y="1650"/>
                  </a:cubicBezTo>
                  <a:cubicBezTo>
                    <a:pt x="367" y="1650"/>
                    <a:pt x="476" y="1596"/>
                    <a:pt x="519" y="1477"/>
                  </a:cubicBezTo>
                  <a:cubicBezTo>
                    <a:pt x="620" y="1076"/>
                    <a:pt x="745" y="650"/>
                    <a:pt x="845" y="249"/>
                  </a:cubicBezTo>
                  <a:cubicBezTo>
                    <a:pt x="902" y="92"/>
                    <a:pt x="774" y="0"/>
                    <a:pt x="63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0" name="Google Shape;3020;p27"/>
            <p:cNvSpPr/>
            <p:nvPr/>
          </p:nvSpPr>
          <p:spPr>
            <a:xfrm>
              <a:off x="2506362" y="3420467"/>
              <a:ext cx="13413" cy="30372"/>
            </a:xfrm>
            <a:custGeom>
              <a:avLst/>
              <a:gdLst/>
              <a:ahLst/>
              <a:cxnLst/>
              <a:rect l="l" t="t" r="r" b="b"/>
              <a:pathLst>
                <a:path w="734" h="1662" extrusionOk="0">
                  <a:moveTo>
                    <a:pt x="476" y="0"/>
                  </a:moveTo>
                  <a:cubicBezTo>
                    <a:pt x="376" y="0"/>
                    <a:pt x="277" y="60"/>
                    <a:pt x="255" y="192"/>
                  </a:cubicBezTo>
                  <a:cubicBezTo>
                    <a:pt x="179" y="593"/>
                    <a:pt x="104" y="994"/>
                    <a:pt x="29" y="1395"/>
                  </a:cubicBezTo>
                  <a:cubicBezTo>
                    <a:pt x="1" y="1564"/>
                    <a:pt x="139" y="1661"/>
                    <a:pt x="274" y="1661"/>
                  </a:cubicBezTo>
                  <a:cubicBezTo>
                    <a:pt x="379" y="1661"/>
                    <a:pt x="483" y="1602"/>
                    <a:pt x="505" y="1470"/>
                  </a:cubicBezTo>
                  <a:cubicBezTo>
                    <a:pt x="580" y="1069"/>
                    <a:pt x="630" y="668"/>
                    <a:pt x="706" y="267"/>
                  </a:cubicBezTo>
                  <a:cubicBezTo>
                    <a:pt x="734" y="98"/>
                    <a:pt x="604" y="0"/>
                    <a:pt x="47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1" name="Google Shape;3021;p27"/>
            <p:cNvSpPr/>
            <p:nvPr/>
          </p:nvSpPr>
          <p:spPr>
            <a:xfrm>
              <a:off x="2433137" y="3277106"/>
              <a:ext cx="11988" cy="96981"/>
            </a:xfrm>
            <a:custGeom>
              <a:avLst/>
              <a:gdLst/>
              <a:ahLst/>
              <a:cxnLst/>
              <a:rect l="l" t="t" r="r" b="b"/>
              <a:pathLst>
                <a:path w="656" h="5307" extrusionOk="0">
                  <a:moveTo>
                    <a:pt x="387" y="1"/>
                  </a:moveTo>
                  <a:cubicBezTo>
                    <a:pt x="285" y="1"/>
                    <a:pt x="187" y="60"/>
                    <a:pt x="176" y="192"/>
                  </a:cubicBezTo>
                  <a:cubicBezTo>
                    <a:pt x="26" y="1821"/>
                    <a:pt x="1" y="3450"/>
                    <a:pt x="76" y="5104"/>
                  </a:cubicBezTo>
                  <a:cubicBezTo>
                    <a:pt x="88" y="5242"/>
                    <a:pt x="189" y="5306"/>
                    <a:pt x="295" y="5306"/>
                  </a:cubicBezTo>
                  <a:cubicBezTo>
                    <a:pt x="420" y="5306"/>
                    <a:pt x="552" y="5217"/>
                    <a:pt x="552" y="5054"/>
                  </a:cubicBezTo>
                  <a:cubicBezTo>
                    <a:pt x="452" y="3450"/>
                    <a:pt x="502" y="1846"/>
                    <a:pt x="627" y="267"/>
                  </a:cubicBezTo>
                  <a:cubicBezTo>
                    <a:pt x="656" y="98"/>
                    <a:pt x="518" y="1"/>
                    <a:pt x="38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2" name="Google Shape;3022;p27"/>
            <p:cNvSpPr/>
            <p:nvPr/>
          </p:nvSpPr>
          <p:spPr>
            <a:xfrm>
              <a:off x="2503164" y="3278421"/>
              <a:ext cx="39911" cy="100508"/>
            </a:xfrm>
            <a:custGeom>
              <a:avLst/>
              <a:gdLst/>
              <a:ahLst/>
              <a:cxnLst/>
              <a:rect l="l" t="t" r="r" b="b"/>
              <a:pathLst>
                <a:path w="2184" h="5500" extrusionOk="0">
                  <a:moveTo>
                    <a:pt x="335" y="0"/>
                  </a:moveTo>
                  <a:cubicBezTo>
                    <a:pt x="167" y="0"/>
                    <a:pt x="0" y="206"/>
                    <a:pt x="129" y="371"/>
                  </a:cubicBezTo>
                  <a:cubicBezTo>
                    <a:pt x="1181" y="1799"/>
                    <a:pt x="1708" y="3453"/>
                    <a:pt x="1633" y="5233"/>
                  </a:cubicBezTo>
                  <a:cubicBezTo>
                    <a:pt x="1633" y="5402"/>
                    <a:pt x="1775" y="5500"/>
                    <a:pt x="1904" y="5500"/>
                  </a:cubicBezTo>
                  <a:cubicBezTo>
                    <a:pt x="2005" y="5500"/>
                    <a:pt x="2098" y="5440"/>
                    <a:pt x="2109" y="5308"/>
                  </a:cubicBezTo>
                  <a:cubicBezTo>
                    <a:pt x="2184" y="3403"/>
                    <a:pt x="1658" y="1624"/>
                    <a:pt x="505" y="95"/>
                  </a:cubicBezTo>
                  <a:cubicBezTo>
                    <a:pt x="458" y="28"/>
                    <a:pt x="396" y="0"/>
                    <a:pt x="335"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3" name="Google Shape;3023;p27"/>
            <p:cNvSpPr/>
            <p:nvPr/>
          </p:nvSpPr>
          <p:spPr>
            <a:xfrm>
              <a:off x="2643291" y="3295800"/>
              <a:ext cx="36731" cy="86803"/>
            </a:xfrm>
            <a:custGeom>
              <a:avLst/>
              <a:gdLst/>
              <a:ahLst/>
              <a:cxnLst/>
              <a:rect l="l" t="t" r="r" b="b"/>
              <a:pathLst>
                <a:path w="2010" h="4750" extrusionOk="0">
                  <a:moveTo>
                    <a:pt x="368" y="1"/>
                  </a:moveTo>
                  <a:cubicBezTo>
                    <a:pt x="164" y="1"/>
                    <a:pt x="0" y="279"/>
                    <a:pt x="205" y="422"/>
                  </a:cubicBezTo>
                  <a:cubicBezTo>
                    <a:pt x="1534" y="1350"/>
                    <a:pt x="1534" y="3004"/>
                    <a:pt x="1483" y="4482"/>
                  </a:cubicBezTo>
                  <a:cubicBezTo>
                    <a:pt x="1469" y="4651"/>
                    <a:pt x="1613" y="4749"/>
                    <a:pt x="1742" y="4749"/>
                  </a:cubicBezTo>
                  <a:cubicBezTo>
                    <a:pt x="1843" y="4749"/>
                    <a:pt x="1935" y="4689"/>
                    <a:pt x="1935" y="4558"/>
                  </a:cubicBezTo>
                  <a:cubicBezTo>
                    <a:pt x="2010" y="2903"/>
                    <a:pt x="1960" y="1099"/>
                    <a:pt x="506" y="46"/>
                  </a:cubicBezTo>
                  <a:cubicBezTo>
                    <a:pt x="460" y="14"/>
                    <a:pt x="413"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4" name="Google Shape;3024;p27"/>
            <p:cNvSpPr/>
            <p:nvPr/>
          </p:nvSpPr>
          <p:spPr>
            <a:xfrm>
              <a:off x="2315579" y="3316779"/>
              <a:ext cx="11641" cy="8753"/>
            </a:xfrm>
            <a:custGeom>
              <a:avLst/>
              <a:gdLst/>
              <a:ahLst/>
              <a:cxnLst/>
              <a:rect l="l" t="t" r="r" b="b"/>
              <a:pathLst>
                <a:path w="637" h="479" extrusionOk="0">
                  <a:moveTo>
                    <a:pt x="317" y="0"/>
                  </a:moveTo>
                  <a:cubicBezTo>
                    <a:pt x="310" y="0"/>
                    <a:pt x="302" y="0"/>
                    <a:pt x="293" y="1"/>
                  </a:cubicBezTo>
                  <a:cubicBezTo>
                    <a:pt x="0" y="26"/>
                    <a:pt x="41" y="478"/>
                    <a:pt x="321" y="478"/>
                  </a:cubicBezTo>
                  <a:cubicBezTo>
                    <a:pt x="328" y="478"/>
                    <a:pt x="336" y="478"/>
                    <a:pt x="344" y="477"/>
                  </a:cubicBezTo>
                  <a:cubicBezTo>
                    <a:pt x="636" y="429"/>
                    <a:pt x="597" y="0"/>
                    <a:pt x="31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5" name="Google Shape;3025;p27"/>
            <p:cNvSpPr/>
            <p:nvPr/>
          </p:nvSpPr>
          <p:spPr>
            <a:xfrm>
              <a:off x="2585197" y="3320891"/>
              <a:ext cx="14254" cy="74723"/>
            </a:xfrm>
            <a:custGeom>
              <a:avLst/>
              <a:gdLst/>
              <a:ahLst/>
              <a:cxnLst/>
              <a:rect l="l" t="t" r="r" b="b"/>
              <a:pathLst>
                <a:path w="780" h="4089" extrusionOk="0">
                  <a:moveTo>
                    <a:pt x="254" y="0"/>
                  </a:moveTo>
                  <a:cubicBezTo>
                    <a:pt x="133" y="0"/>
                    <a:pt x="1" y="89"/>
                    <a:pt x="1" y="252"/>
                  </a:cubicBezTo>
                  <a:cubicBezTo>
                    <a:pt x="26" y="1480"/>
                    <a:pt x="126" y="2683"/>
                    <a:pt x="276" y="3886"/>
                  </a:cubicBezTo>
                  <a:cubicBezTo>
                    <a:pt x="299" y="4024"/>
                    <a:pt x="412" y="4088"/>
                    <a:pt x="522" y="4088"/>
                  </a:cubicBezTo>
                  <a:cubicBezTo>
                    <a:pt x="653" y="4088"/>
                    <a:pt x="780" y="3999"/>
                    <a:pt x="753" y="3836"/>
                  </a:cubicBezTo>
                  <a:cubicBezTo>
                    <a:pt x="577" y="2633"/>
                    <a:pt x="477" y="1430"/>
                    <a:pt x="452" y="202"/>
                  </a:cubicBezTo>
                  <a:cubicBezTo>
                    <a:pt x="452" y="64"/>
                    <a:pt x="357" y="0"/>
                    <a:pt x="25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6" name="Google Shape;3026;p27"/>
            <p:cNvSpPr/>
            <p:nvPr/>
          </p:nvSpPr>
          <p:spPr>
            <a:xfrm>
              <a:off x="2352986" y="3275278"/>
              <a:ext cx="115950" cy="264447"/>
            </a:xfrm>
            <a:custGeom>
              <a:avLst/>
              <a:gdLst/>
              <a:ahLst/>
              <a:cxnLst/>
              <a:rect l="l" t="t" r="r" b="b"/>
              <a:pathLst>
                <a:path w="6345" h="14471" extrusionOk="0">
                  <a:moveTo>
                    <a:pt x="404" y="0"/>
                  </a:moveTo>
                  <a:cubicBezTo>
                    <a:pt x="305" y="0"/>
                    <a:pt x="212" y="60"/>
                    <a:pt x="201" y="192"/>
                  </a:cubicBezTo>
                  <a:cubicBezTo>
                    <a:pt x="1" y="2748"/>
                    <a:pt x="51" y="5330"/>
                    <a:pt x="251" y="7886"/>
                  </a:cubicBezTo>
                  <a:cubicBezTo>
                    <a:pt x="352" y="9189"/>
                    <a:pt x="452" y="10518"/>
                    <a:pt x="652" y="11821"/>
                  </a:cubicBezTo>
                  <a:cubicBezTo>
                    <a:pt x="753" y="12548"/>
                    <a:pt x="903" y="13300"/>
                    <a:pt x="1429" y="13876"/>
                  </a:cubicBezTo>
                  <a:cubicBezTo>
                    <a:pt x="1815" y="14290"/>
                    <a:pt x="2242" y="14470"/>
                    <a:pt x="2655" y="14470"/>
                  </a:cubicBezTo>
                  <a:cubicBezTo>
                    <a:pt x="3344" y="14470"/>
                    <a:pt x="3992" y="13967"/>
                    <a:pt x="4337" y="13199"/>
                  </a:cubicBezTo>
                  <a:cubicBezTo>
                    <a:pt x="5339" y="10919"/>
                    <a:pt x="5840" y="8312"/>
                    <a:pt x="6317" y="5906"/>
                  </a:cubicBezTo>
                  <a:cubicBezTo>
                    <a:pt x="6345" y="5737"/>
                    <a:pt x="6215" y="5640"/>
                    <a:pt x="6082" y="5640"/>
                  </a:cubicBezTo>
                  <a:cubicBezTo>
                    <a:pt x="5979" y="5640"/>
                    <a:pt x="5873" y="5699"/>
                    <a:pt x="5840" y="5831"/>
                  </a:cubicBezTo>
                  <a:cubicBezTo>
                    <a:pt x="5490" y="7661"/>
                    <a:pt x="5064" y="9490"/>
                    <a:pt x="4512" y="11270"/>
                  </a:cubicBezTo>
                  <a:cubicBezTo>
                    <a:pt x="4262" y="12047"/>
                    <a:pt x="3911" y="13901"/>
                    <a:pt x="2858" y="14027"/>
                  </a:cubicBezTo>
                  <a:cubicBezTo>
                    <a:pt x="2803" y="14032"/>
                    <a:pt x="2751" y="14035"/>
                    <a:pt x="2699" y="14035"/>
                  </a:cubicBezTo>
                  <a:cubicBezTo>
                    <a:pt x="1456" y="14035"/>
                    <a:pt x="1175" y="12335"/>
                    <a:pt x="1079" y="11420"/>
                  </a:cubicBezTo>
                  <a:cubicBezTo>
                    <a:pt x="627" y="7711"/>
                    <a:pt x="402" y="3976"/>
                    <a:pt x="652" y="267"/>
                  </a:cubicBezTo>
                  <a:cubicBezTo>
                    <a:pt x="667" y="98"/>
                    <a:pt x="530" y="0"/>
                    <a:pt x="404"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7" name="Google Shape;3027;p27"/>
            <p:cNvSpPr/>
            <p:nvPr/>
          </p:nvSpPr>
          <p:spPr>
            <a:xfrm>
              <a:off x="2401998" y="3393714"/>
              <a:ext cx="9886" cy="79310"/>
            </a:xfrm>
            <a:custGeom>
              <a:avLst/>
              <a:gdLst/>
              <a:ahLst/>
              <a:cxnLst/>
              <a:rect l="l" t="t" r="r" b="b"/>
              <a:pathLst>
                <a:path w="541" h="4340" extrusionOk="0">
                  <a:moveTo>
                    <a:pt x="258" y="0"/>
                  </a:moveTo>
                  <a:cubicBezTo>
                    <a:pt x="133" y="0"/>
                    <a:pt x="1" y="89"/>
                    <a:pt x="1" y="252"/>
                  </a:cubicBezTo>
                  <a:cubicBezTo>
                    <a:pt x="26" y="1556"/>
                    <a:pt x="51" y="2834"/>
                    <a:pt x="76" y="4137"/>
                  </a:cubicBezTo>
                  <a:cubicBezTo>
                    <a:pt x="76" y="4275"/>
                    <a:pt x="176" y="4339"/>
                    <a:pt x="282" y="4339"/>
                  </a:cubicBezTo>
                  <a:cubicBezTo>
                    <a:pt x="407" y="4339"/>
                    <a:pt x="540" y="4250"/>
                    <a:pt x="527" y="4087"/>
                  </a:cubicBezTo>
                  <a:cubicBezTo>
                    <a:pt x="502" y="2784"/>
                    <a:pt x="477" y="1480"/>
                    <a:pt x="477" y="202"/>
                  </a:cubicBezTo>
                  <a:cubicBezTo>
                    <a:pt x="465" y="64"/>
                    <a:pt x="364" y="0"/>
                    <a:pt x="258"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8" name="Google Shape;3028;p27"/>
            <p:cNvSpPr/>
            <p:nvPr/>
          </p:nvSpPr>
          <p:spPr>
            <a:xfrm>
              <a:off x="2277020" y="3252636"/>
              <a:ext cx="14619" cy="30061"/>
            </a:xfrm>
            <a:custGeom>
              <a:avLst/>
              <a:gdLst/>
              <a:ahLst/>
              <a:cxnLst/>
              <a:rect l="l" t="t" r="r" b="b"/>
              <a:pathLst>
                <a:path w="800" h="1645" extrusionOk="0">
                  <a:moveTo>
                    <a:pt x="547" y="1"/>
                  </a:moveTo>
                  <a:cubicBezTo>
                    <a:pt x="418" y="1"/>
                    <a:pt x="285" y="90"/>
                    <a:pt x="298" y="253"/>
                  </a:cubicBezTo>
                  <a:cubicBezTo>
                    <a:pt x="323" y="629"/>
                    <a:pt x="248" y="980"/>
                    <a:pt x="98" y="1331"/>
                  </a:cubicBezTo>
                  <a:cubicBezTo>
                    <a:pt x="1" y="1509"/>
                    <a:pt x="144" y="1645"/>
                    <a:pt x="298" y="1645"/>
                  </a:cubicBezTo>
                  <a:cubicBezTo>
                    <a:pt x="383" y="1645"/>
                    <a:pt x="470" y="1604"/>
                    <a:pt x="524" y="1506"/>
                  </a:cubicBezTo>
                  <a:cubicBezTo>
                    <a:pt x="724" y="1105"/>
                    <a:pt x="799" y="654"/>
                    <a:pt x="774" y="203"/>
                  </a:cubicBezTo>
                  <a:cubicBezTo>
                    <a:pt x="763" y="65"/>
                    <a:pt x="657" y="1"/>
                    <a:pt x="547"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9" name="Google Shape;3029;p27"/>
            <p:cNvSpPr/>
            <p:nvPr/>
          </p:nvSpPr>
          <p:spPr>
            <a:xfrm>
              <a:off x="2299297" y="3256766"/>
              <a:ext cx="12956" cy="30262"/>
            </a:xfrm>
            <a:custGeom>
              <a:avLst/>
              <a:gdLst/>
              <a:ahLst/>
              <a:cxnLst/>
              <a:rect l="l" t="t" r="r" b="b"/>
              <a:pathLst>
                <a:path w="709" h="1656" extrusionOk="0">
                  <a:moveTo>
                    <a:pt x="387" y="0"/>
                  </a:moveTo>
                  <a:cubicBezTo>
                    <a:pt x="257" y="0"/>
                    <a:pt x="130" y="90"/>
                    <a:pt x="157" y="252"/>
                  </a:cubicBezTo>
                  <a:cubicBezTo>
                    <a:pt x="232" y="628"/>
                    <a:pt x="207" y="979"/>
                    <a:pt x="82" y="1330"/>
                  </a:cubicBezTo>
                  <a:cubicBezTo>
                    <a:pt x="1" y="1509"/>
                    <a:pt x="161" y="1655"/>
                    <a:pt x="311" y="1655"/>
                  </a:cubicBezTo>
                  <a:cubicBezTo>
                    <a:pt x="393" y="1655"/>
                    <a:pt x="472" y="1612"/>
                    <a:pt x="508" y="1506"/>
                  </a:cubicBezTo>
                  <a:cubicBezTo>
                    <a:pt x="658" y="1080"/>
                    <a:pt x="708" y="653"/>
                    <a:pt x="633" y="202"/>
                  </a:cubicBezTo>
                  <a:cubicBezTo>
                    <a:pt x="610" y="64"/>
                    <a:pt x="497" y="0"/>
                    <a:pt x="387"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0" name="Google Shape;3030;p27"/>
            <p:cNvSpPr/>
            <p:nvPr/>
          </p:nvSpPr>
          <p:spPr>
            <a:xfrm>
              <a:off x="2703706" y="3310273"/>
              <a:ext cx="13267" cy="19188"/>
            </a:xfrm>
            <a:custGeom>
              <a:avLst/>
              <a:gdLst/>
              <a:ahLst/>
              <a:cxnLst/>
              <a:rect l="l" t="t" r="r" b="b"/>
              <a:pathLst>
                <a:path w="726" h="1050" extrusionOk="0">
                  <a:moveTo>
                    <a:pt x="473" y="1"/>
                  </a:moveTo>
                  <a:cubicBezTo>
                    <a:pt x="367" y="1"/>
                    <a:pt x="252" y="59"/>
                    <a:pt x="207" y="182"/>
                  </a:cubicBezTo>
                  <a:cubicBezTo>
                    <a:pt x="157" y="382"/>
                    <a:pt x="107" y="583"/>
                    <a:pt x="57" y="783"/>
                  </a:cubicBezTo>
                  <a:cubicBezTo>
                    <a:pt x="1" y="952"/>
                    <a:pt x="126" y="1050"/>
                    <a:pt x="260" y="1050"/>
                  </a:cubicBezTo>
                  <a:cubicBezTo>
                    <a:pt x="365" y="1050"/>
                    <a:pt x="475" y="990"/>
                    <a:pt x="508" y="858"/>
                  </a:cubicBezTo>
                  <a:lnTo>
                    <a:pt x="684" y="257"/>
                  </a:lnTo>
                  <a:cubicBezTo>
                    <a:pt x="725" y="90"/>
                    <a:pt x="605" y="1"/>
                    <a:pt x="4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1" name="Google Shape;3031;p27"/>
            <p:cNvSpPr/>
            <p:nvPr/>
          </p:nvSpPr>
          <p:spPr>
            <a:xfrm>
              <a:off x="2388859" y="3330521"/>
              <a:ext cx="11641" cy="8753"/>
            </a:xfrm>
            <a:custGeom>
              <a:avLst/>
              <a:gdLst/>
              <a:ahLst/>
              <a:cxnLst/>
              <a:rect l="l" t="t" r="r" b="b"/>
              <a:pathLst>
                <a:path w="637" h="479" extrusionOk="0">
                  <a:moveTo>
                    <a:pt x="316" y="0"/>
                  </a:moveTo>
                  <a:cubicBezTo>
                    <a:pt x="309" y="0"/>
                    <a:pt x="301" y="0"/>
                    <a:pt x="294" y="1"/>
                  </a:cubicBezTo>
                  <a:cubicBezTo>
                    <a:pt x="1" y="50"/>
                    <a:pt x="40" y="478"/>
                    <a:pt x="320" y="478"/>
                  </a:cubicBezTo>
                  <a:cubicBezTo>
                    <a:pt x="328" y="478"/>
                    <a:pt x="336" y="478"/>
                    <a:pt x="344" y="477"/>
                  </a:cubicBezTo>
                  <a:cubicBezTo>
                    <a:pt x="637" y="453"/>
                    <a:pt x="597" y="0"/>
                    <a:pt x="316"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2" name="Google Shape;3032;p27"/>
            <p:cNvSpPr/>
            <p:nvPr/>
          </p:nvSpPr>
          <p:spPr>
            <a:xfrm>
              <a:off x="1069203" y="3689153"/>
              <a:ext cx="31633" cy="7346"/>
            </a:xfrm>
            <a:custGeom>
              <a:avLst/>
              <a:gdLst/>
              <a:ahLst/>
              <a:cxnLst/>
              <a:rect l="l" t="t" r="r" b="b"/>
              <a:pathLst>
                <a:path w="1731" h="402" extrusionOk="0">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3" name="Google Shape;3033;p27"/>
            <p:cNvSpPr/>
            <p:nvPr/>
          </p:nvSpPr>
          <p:spPr>
            <a:xfrm>
              <a:off x="1458060" y="3600578"/>
              <a:ext cx="11915" cy="17598"/>
            </a:xfrm>
            <a:custGeom>
              <a:avLst/>
              <a:gdLst/>
              <a:ahLst/>
              <a:cxnLst/>
              <a:rect l="l" t="t" r="r" b="b"/>
              <a:pathLst>
                <a:path w="652" h="963" extrusionOk="0">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4" name="Google Shape;3034;p27"/>
            <p:cNvSpPr/>
            <p:nvPr/>
          </p:nvSpPr>
          <p:spPr>
            <a:xfrm>
              <a:off x="1469500" y="3600578"/>
              <a:ext cx="14217" cy="17763"/>
            </a:xfrm>
            <a:custGeom>
              <a:avLst/>
              <a:gdLst/>
              <a:ahLst/>
              <a:cxnLst/>
              <a:rect l="l" t="t" r="r" b="b"/>
              <a:pathLst>
                <a:path w="778" h="972" extrusionOk="0">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p27"/>
            <p:cNvSpPr/>
            <p:nvPr/>
          </p:nvSpPr>
          <p:spPr>
            <a:xfrm>
              <a:off x="1072529" y="2844993"/>
              <a:ext cx="124027" cy="153102"/>
            </a:xfrm>
            <a:custGeom>
              <a:avLst/>
              <a:gdLst/>
              <a:ahLst/>
              <a:cxnLst/>
              <a:rect l="l" t="t" r="r" b="b"/>
              <a:pathLst>
                <a:path w="6787" h="8378" extrusionOk="0">
                  <a:moveTo>
                    <a:pt x="225" y="0"/>
                  </a:moveTo>
                  <a:cubicBezTo>
                    <a:pt x="104" y="0"/>
                    <a:pt x="1" y="141"/>
                    <a:pt x="95" y="254"/>
                  </a:cubicBezTo>
                  <a:cubicBezTo>
                    <a:pt x="596" y="805"/>
                    <a:pt x="1097" y="1382"/>
                    <a:pt x="1598" y="1958"/>
                  </a:cubicBezTo>
                  <a:cubicBezTo>
                    <a:pt x="3328" y="3988"/>
                    <a:pt x="4957" y="6119"/>
                    <a:pt x="6460" y="8324"/>
                  </a:cubicBezTo>
                  <a:cubicBezTo>
                    <a:pt x="6492" y="8362"/>
                    <a:pt x="6529" y="8378"/>
                    <a:pt x="6567" y="8378"/>
                  </a:cubicBezTo>
                  <a:cubicBezTo>
                    <a:pt x="6678" y="8378"/>
                    <a:pt x="6786" y="8237"/>
                    <a:pt x="6711" y="8124"/>
                  </a:cubicBezTo>
                  <a:cubicBezTo>
                    <a:pt x="6285" y="7497"/>
                    <a:pt x="5834" y="6871"/>
                    <a:pt x="5383" y="6244"/>
                  </a:cubicBezTo>
                  <a:cubicBezTo>
                    <a:pt x="3829" y="4089"/>
                    <a:pt x="2125" y="2033"/>
                    <a:pt x="345" y="54"/>
                  </a:cubicBezTo>
                  <a:cubicBezTo>
                    <a:pt x="308" y="16"/>
                    <a:pt x="265" y="0"/>
                    <a:pt x="2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6" name="Google Shape;3036;p27"/>
            <p:cNvSpPr/>
            <p:nvPr/>
          </p:nvSpPr>
          <p:spPr>
            <a:xfrm>
              <a:off x="1071761" y="2899231"/>
              <a:ext cx="55462" cy="84317"/>
            </a:xfrm>
            <a:custGeom>
              <a:avLst/>
              <a:gdLst/>
              <a:ahLst/>
              <a:cxnLst/>
              <a:rect l="l" t="t" r="r" b="b"/>
              <a:pathLst>
                <a:path w="3035" h="4614" extrusionOk="0">
                  <a:moveTo>
                    <a:pt x="228" y="1"/>
                  </a:moveTo>
                  <a:cubicBezTo>
                    <a:pt x="115" y="1"/>
                    <a:pt x="0" y="98"/>
                    <a:pt x="86" y="218"/>
                  </a:cubicBezTo>
                  <a:cubicBezTo>
                    <a:pt x="964" y="1622"/>
                    <a:pt x="1841" y="3076"/>
                    <a:pt x="2668" y="4529"/>
                  </a:cubicBezTo>
                  <a:cubicBezTo>
                    <a:pt x="2702" y="4589"/>
                    <a:pt x="2759" y="4614"/>
                    <a:pt x="2816" y="4614"/>
                  </a:cubicBezTo>
                  <a:cubicBezTo>
                    <a:pt x="2926" y="4614"/>
                    <a:pt x="3035" y="4520"/>
                    <a:pt x="2969" y="4404"/>
                  </a:cubicBezTo>
                  <a:cubicBezTo>
                    <a:pt x="2117" y="2950"/>
                    <a:pt x="1264" y="1497"/>
                    <a:pt x="362" y="68"/>
                  </a:cubicBezTo>
                  <a:cubicBezTo>
                    <a:pt x="331" y="21"/>
                    <a:pt x="280" y="1"/>
                    <a:pt x="2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7" name="Google Shape;3037;p27"/>
            <p:cNvSpPr/>
            <p:nvPr/>
          </p:nvSpPr>
          <p:spPr>
            <a:xfrm>
              <a:off x="590601" y="2785620"/>
              <a:ext cx="7346" cy="6195"/>
            </a:xfrm>
            <a:custGeom>
              <a:avLst/>
              <a:gdLst/>
              <a:ahLst/>
              <a:cxnLst/>
              <a:rect l="l" t="t" r="r" b="b"/>
              <a:pathLst>
                <a:path w="402" h="339" extrusionOk="0">
                  <a:moveTo>
                    <a:pt x="238" y="1"/>
                  </a:moveTo>
                  <a:cubicBezTo>
                    <a:pt x="226" y="1"/>
                    <a:pt x="213" y="7"/>
                    <a:pt x="201" y="19"/>
                  </a:cubicBezTo>
                  <a:lnTo>
                    <a:pt x="126" y="19"/>
                  </a:lnTo>
                  <a:cubicBezTo>
                    <a:pt x="100" y="19"/>
                    <a:pt x="75" y="44"/>
                    <a:pt x="50" y="69"/>
                  </a:cubicBezTo>
                  <a:cubicBezTo>
                    <a:pt x="25" y="69"/>
                    <a:pt x="25" y="69"/>
                    <a:pt x="25" y="94"/>
                  </a:cubicBezTo>
                  <a:cubicBezTo>
                    <a:pt x="0" y="120"/>
                    <a:pt x="0" y="145"/>
                    <a:pt x="0" y="170"/>
                  </a:cubicBezTo>
                  <a:cubicBezTo>
                    <a:pt x="0" y="170"/>
                    <a:pt x="0" y="195"/>
                    <a:pt x="0" y="195"/>
                  </a:cubicBezTo>
                  <a:cubicBezTo>
                    <a:pt x="0" y="220"/>
                    <a:pt x="0" y="245"/>
                    <a:pt x="25" y="270"/>
                  </a:cubicBezTo>
                  <a:cubicBezTo>
                    <a:pt x="25" y="270"/>
                    <a:pt x="50" y="295"/>
                    <a:pt x="50" y="295"/>
                  </a:cubicBezTo>
                  <a:cubicBezTo>
                    <a:pt x="75" y="320"/>
                    <a:pt x="100" y="320"/>
                    <a:pt x="100" y="320"/>
                  </a:cubicBezTo>
                  <a:cubicBezTo>
                    <a:pt x="113" y="333"/>
                    <a:pt x="126" y="339"/>
                    <a:pt x="138" y="339"/>
                  </a:cubicBezTo>
                  <a:cubicBezTo>
                    <a:pt x="151" y="339"/>
                    <a:pt x="163" y="333"/>
                    <a:pt x="176" y="320"/>
                  </a:cubicBezTo>
                  <a:lnTo>
                    <a:pt x="276" y="320"/>
                  </a:lnTo>
                  <a:cubicBezTo>
                    <a:pt x="301" y="320"/>
                    <a:pt x="326" y="295"/>
                    <a:pt x="326" y="295"/>
                  </a:cubicBezTo>
                  <a:cubicBezTo>
                    <a:pt x="351" y="270"/>
                    <a:pt x="351" y="270"/>
                    <a:pt x="376" y="245"/>
                  </a:cubicBezTo>
                  <a:cubicBezTo>
                    <a:pt x="376" y="220"/>
                    <a:pt x="401" y="195"/>
                    <a:pt x="401" y="170"/>
                  </a:cubicBezTo>
                  <a:cubicBezTo>
                    <a:pt x="401" y="170"/>
                    <a:pt x="401" y="145"/>
                    <a:pt x="401" y="145"/>
                  </a:cubicBezTo>
                  <a:cubicBezTo>
                    <a:pt x="376" y="120"/>
                    <a:pt x="376" y="94"/>
                    <a:pt x="376" y="69"/>
                  </a:cubicBezTo>
                  <a:cubicBezTo>
                    <a:pt x="351" y="69"/>
                    <a:pt x="351" y="44"/>
                    <a:pt x="326" y="44"/>
                  </a:cubicBezTo>
                  <a:cubicBezTo>
                    <a:pt x="301" y="19"/>
                    <a:pt x="301" y="19"/>
                    <a:pt x="276" y="19"/>
                  </a:cubicBezTo>
                  <a:cubicBezTo>
                    <a:pt x="263" y="7"/>
                    <a:pt x="251" y="1"/>
                    <a:pt x="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8" name="Google Shape;3038;p27"/>
            <p:cNvSpPr/>
            <p:nvPr/>
          </p:nvSpPr>
          <p:spPr>
            <a:xfrm>
              <a:off x="765558" y="2794044"/>
              <a:ext cx="11915" cy="15003"/>
            </a:xfrm>
            <a:custGeom>
              <a:avLst/>
              <a:gdLst/>
              <a:ahLst/>
              <a:cxnLst/>
              <a:rect l="l" t="t" r="r" b="b"/>
              <a:pathLst>
                <a:path w="652" h="821" extrusionOk="0">
                  <a:moveTo>
                    <a:pt x="182" y="0"/>
                  </a:moveTo>
                  <a:cubicBezTo>
                    <a:pt x="163" y="0"/>
                    <a:pt x="144" y="3"/>
                    <a:pt x="126" y="9"/>
                  </a:cubicBezTo>
                  <a:cubicBezTo>
                    <a:pt x="50" y="34"/>
                    <a:pt x="0" y="135"/>
                    <a:pt x="50" y="210"/>
                  </a:cubicBezTo>
                  <a:cubicBezTo>
                    <a:pt x="151" y="385"/>
                    <a:pt x="226" y="561"/>
                    <a:pt x="326" y="736"/>
                  </a:cubicBezTo>
                  <a:cubicBezTo>
                    <a:pt x="364" y="793"/>
                    <a:pt x="415" y="821"/>
                    <a:pt x="471" y="821"/>
                  </a:cubicBezTo>
                  <a:cubicBezTo>
                    <a:pt x="489" y="821"/>
                    <a:pt x="508" y="818"/>
                    <a:pt x="527" y="811"/>
                  </a:cubicBezTo>
                  <a:cubicBezTo>
                    <a:pt x="602" y="786"/>
                    <a:pt x="652" y="661"/>
                    <a:pt x="602" y="586"/>
                  </a:cubicBezTo>
                  <a:cubicBezTo>
                    <a:pt x="527" y="436"/>
                    <a:pt x="426" y="260"/>
                    <a:pt x="326" y="85"/>
                  </a:cubicBezTo>
                  <a:cubicBezTo>
                    <a:pt x="288" y="28"/>
                    <a:pt x="237" y="0"/>
                    <a:pt x="1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9" name="Google Shape;3039;p27"/>
            <p:cNvSpPr/>
            <p:nvPr/>
          </p:nvSpPr>
          <p:spPr>
            <a:xfrm>
              <a:off x="773343" y="2784962"/>
              <a:ext cx="15131" cy="20431"/>
            </a:xfrm>
            <a:custGeom>
              <a:avLst/>
              <a:gdLst/>
              <a:ahLst/>
              <a:cxnLst/>
              <a:rect l="l" t="t" r="r" b="b"/>
              <a:pathLst>
                <a:path w="828" h="1118" extrusionOk="0">
                  <a:moveTo>
                    <a:pt x="206" y="0"/>
                  </a:moveTo>
                  <a:cubicBezTo>
                    <a:pt x="196" y="0"/>
                    <a:pt x="186" y="2"/>
                    <a:pt x="176" y="5"/>
                  </a:cubicBezTo>
                  <a:cubicBezTo>
                    <a:pt x="75" y="5"/>
                    <a:pt x="0" y="105"/>
                    <a:pt x="25" y="181"/>
                  </a:cubicBezTo>
                  <a:cubicBezTo>
                    <a:pt x="126" y="506"/>
                    <a:pt x="301" y="807"/>
                    <a:pt x="552" y="1058"/>
                  </a:cubicBezTo>
                  <a:cubicBezTo>
                    <a:pt x="579" y="1099"/>
                    <a:pt x="622" y="1118"/>
                    <a:pt x="663" y="1118"/>
                  </a:cubicBezTo>
                  <a:cubicBezTo>
                    <a:pt x="697" y="1118"/>
                    <a:pt x="730" y="1105"/>
                    <a:pt x="752" y="1083"/>
                  </a:cubicBezTo>
                  <a:cubicBezTo>
                    <a:pt x="827" y="1033"/>
                    <a:pt x="827" y="907"/>
                    <a:pt x="777" y="857"/>
                  </a:cubicBezTo>
                  <a:cubicBezTo>
                    <a:pt x="727" y="807"/>
                    <a:pt x="677" y="757"/>
                    <a:pt x="627" y="682"/>
                  </a:cubicBezTo>
                  <a:cubicBezTo>
                    <a:pt x="602" y="657"/>
                    <a:pt x="577" y="632"/>
                    <a:pt x="552" y="582"/>
                  </a:cubicBezTo>
                  <a:cubicBezTo>
                    <a:pt x="552" y="582"/>
                    <a:pt x="552" y="582"/>
                    <a:pt x="552" y="557"/>
                  </a:cubicBezTo>
                  <a:cubicBezTo>
                    <a:pt x="527" y="557"/>
                    <a:pt x="527" y="531"/>
                    <a:pt x="527" y="531"/>
                  </a:cubicBezTo>
                  <a:cubicBezTo>
                    <a:pt x="476" y="456"/>
                    <a:pt x="451" y="381"/>
                    <a:pt x="426" y="306"/>
                  </a:cubicBezTo>
                  <a:cubicBezTo>
                    <a:pt x="401" y="281"/>
                    <a:pt x="376" y="256"/>
                    <a:pt x="376" y="206"/>
                  </a:cubicBezTo>
                  <a:cubicBezTo>
                    <a:pt x="376" y="206"/>
                    <a:pt x="351" y="181"/>
                    <a:pt x="351" y="156"/>
                  </a:cubicBezTo>
                  <a:cubicBezTo>
                    <a:pt x="351" y="156"/>
                    <a:pt x="335" y="123"/>
                    <a:pt x="342" y="123"/>
                  </a:cubicBezTo>
                  <a:cubicBezTo>
                    <a:pt x="343" y="123"/>
                    <a:pt x="346" y="125"/>
                    <a:pt x="351" y="130"/>
                  </a:cubicBezTo>
                  <a:cubicBezTo>
                    <a:pt x="329" y="65"/>
                    <a:pt x="270" y="0"/>
                    <a:pt x="2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0" name="Google Shape;3040;p27"/>
            <p:cNvSpPr/>
            <p:nvPr/>
          </p:nvSpPr>
          <p:spPr>
            <a:xfrm>
              <a:off x="1158692" y="2785181"/>
              <a:ext cx="121158" cy="132415"/>
            </a:xfrm>
            <a:custGeom>
              <a:avLst/>
              <a:gdLst/>
              <a:ahLst/>
              <a:cxnLst/>
              <a:rect l="l" t="t" r="r" b="b"/>
              <a:pathLst>
                <a:path w="6630" h="7246" extrusionOk="0">
                  <a:moveTo>
                    <a:pt x="201" y="1"/>
                  </a:moveTo>
                  <a:cubicBezTo>
                    <a:pt x="95" y="1"/>
                    <a:pt x="0" y="141"/>
                    <a:pt x="91" y="269"/>
                  </a:cubicBezTo>
                  <a:cubicBezTo>
                    <a:pt x="467" y="820"/>
                    <a:pt x="893" y="1397"/>
                    <a:pt x="1319" y="1923"/>
                  </a:cubicBezTo>
                  <a:cubicBezTo>
                    <a:pt x="2823" y="3853"/>
                    <a:pt x="4502" y="5607"/>
                    <a:pt x="6332" y="7211"/>
                  </a:cubicBezTo>
                  <a:cubicBezTo>
                    <a:pt x="6361" y="7235"/>
                    <a:pt x="6390" y="7245"/>
                    <a:pt x="6418" y="7245"/>
                  </a:cubicBezTo>
                  <a:cubicBezTo>
                    <a:pt x="6537" y="7245"/>
                    <a:pt x="6629" y="7062"/>
                    <a:pt x="6507" y="6961"/>
                  </a:cubicBezTo>
                  <a:cubicBezTo>
                    <a:pt x="5981" y="6484"/>
                    <a:pt x="5480" y="6033"/>
                    <a:pt x="4979" y="5532"/>
                  </a:cubicBezTo>
                  <a:cubicBezTo>
                    <a:pt x="3249" y="3853"/>
                    <a:pt x="1695" y="2023"/>
                    <a:pt x="317" y="68"/>
                  </a:cubicBezTo>
                  <a:cubicBezTo>
                    <a:pt x="283" y="20"/>
                    <a:pt x="24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1" name="Google Shape;3041;p27"/>
            <p:cNvSpPr/>
            <p:nvPr/>
          </p:nvSpPr>
          <p:spPr>
            <a:xfrm>
              <a:off x="1071615" y="2777196"/>
              <a:ext cx="209551" cy="242426"/>
            </a:xfrm>
            <a:custGeom>
              <a:avLst/>
              <a:gdLst/>
              <a:ahLst/>
              <a:cxnLst/>
              <a:rect l="l" t="t" r="r" b="b"/>
              <a:pathLst>
                <a:path w="11467" h="13266" extrusionOk="0">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2" name="Google Shape;3042;p27"/>
            <p:cNvSpPr/>
            <p:nvPr/>
          </p:nvSpPr>
          <p:spPr>
            <a:xfrm>
              <a:off x="1038064" y="3708359"/>
              <a:ext cx="180020" cy="8735"/>
            </a:xfrm>
            <a:custGeom>
              <a:avLst/>
              <a:gdLst/>
              <a:ahLst/>
              <a:cxnLst/>
              <a:rect l="l" t="t" r="r" b="b"/>
              <a:pathLst>
                <a:path w="9851" h="478" extrusionOk="0">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3" name="Google Shape;3043;p27"/>
            <p:cNvSpPr/>
            <p:nvPr/>
          </p:nvSpPr>
          <p:spPr>
            <a:xfrm>
              <a:off x="1014069" y="3712398"/>
              <a:ext cx="8169" cy="5720"/>
            </a:xfrm>
            <a:custGeom>
              <a:avLst/>
              <a:gdLst/>
              <a:ahLst/>
              <a:cxnLst/>
              <a:rect l="l" t="t" r="r" b="b"/>
              <a:pathLst>
                <a:path w="447" h="313" extrusionOk="0">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27"/>
            <p:cNvSpPr/>
            <p:nvPr/>
          </p:nvSpPr>
          <p:spPr>
            <a:xfrm>
              <a:off x="718995" y="3280742"/>
              <a:ext cx="254341" cy="328132"/>
            </a:xfrm>
            <a:custGeom>
              <a:avLst/>
              <a:gdLst/>
              <a:ahLst/>
              <a:cxnLst/>
              <a:rect l="l" t="t" r="r" b="b"/>
              <a:pathLst>
                <a:path w="13918" h="17956" extrusionOk="0">
                  <a:moveTo>
                    <a:pt x="202" y="1"/>
                  </a:moveTo>
                  <a:cubicBezTo>
                    <a:pt x="95" y="1"/>
                    <a:pt x="1" y="141"/>
                    <a:pt x="92" y="269"/>
                  </a:cubicBezTo>
                  <a:cubicBezTo>
                    <a:pt x="1019" y="1597"/>
                    <a:pt x="1972" y="2900"/>
                    <a:pt x="2924" y="4229"/>
                  </a:cubicBezTo>
                  <a:cubicBezTo>
                    <a:pt x="4628" y="6560"/>
                    <a:pt x="6383" y="8865"/>
                    <a:pt x="8162" y="11146"/>
                  </a:cubicBezTo>
                  <a:cubicBezTo>
                    <a:pt x="9942" y="13427"/>
                    <a:pt x="11746" y="15682"/>
                    <a:pt x="13601" y="17888"/>
                  </a:cubicBezTo>
                  <a:cubicBezTo>
                    <a:pt x="13635" y="17936"/>
                    <a:pt x="13677" y="17956"/>
                    <a:pt x="13717" y="17956"/>
                  </a:cubicBezTo>
                  <a:cubicBezTo>
                    <a:pt x="13823" y="17956"/>
                    <a:pt x="13918" y="17815"/>
                    <a:pt x="13826" y="17687"/>
                  </a:cubicBezTo>
                  <a:cubicBezTo>
                    <a:pt x="12799" y="16459"/>
                    <a:pt x="11771" y="15181"/>
                    <a:pt x="10744" y="13928"/>
                  </a:cubicBezTo>
                  <a:cubicBezTo>
                    <a:pt x="8939" y="11647"/>
                    <a:pt x="7160" y="9367"/>
                    <a:pt x="5430" y="7061"/>
                  </a:cubicBezTo>
                  <a:cubicBezTo>
                    <a:pt x="3676" y="4755"/>
                    <a:pt x="1997" y="2424"/>
                    <a:pt x="318" y="68"/>
                  </a:cubicBezTo>
                  <a:cubicBezTo>
                    <a:pt x="283" y="20"/>
                    <a:pt x="242" y="1"/>
                    <a:pt x="2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5" name="Google Shape;3045;p27"/>
            <p:cNvSpPr/>
            <p:nvPr/>
          </p:nvSpPr>
          <p:spPr>
            <a:xfrm>
              <a:off x="747814" y="3407419"/>
              <a:ext cx="137587" cy="181774"/>
            </a:xfrm>
            <a:custGeom>
              <a:avLst/>
              <a:gdLst/>
              <a:ahLst/>
              <a:cxnLst/>
              <a:rect l="l" t="t" r="r" b="b"/>
              <a:pathLst>
                <a:path w="7529" h="9947" extrusionOk="0">
                  <a:moveTo>
                    <a:pt x="235" y="0"/>
                  </a:moveTo>
                  <a:cubicBezTo>
                    <a:pt x="118" y="0"/>
                    <a:pt x="0" y="141"/>
                    <a:pt x="94" y="254"/>
                  </a:cubicBezTo>
                  <a:cubicBezTo>
                    <a:pt x="595" y="981"/>
                    <a:pt x="1097" y="1708"/>
                    <a:pt x="1623" y="2435"/>
                  </a:cubicBezTo>
                  <a:cubicBezTo>
                    <a:pt x="3427" y="4966"/>
                    <a:pt x="5282" y="7447"/>
                    <a:pt x="7212" y="9878"/>
                  </a:cubicBezTo>
                  <a:cubicBezTo>
                    <a:pt x="7246" y="9926"/>
                    <a:pt x="7288" y="9946"/>
                    <a:pt x="7328" y="9946"/>
                  </a:cubicBezTo>
                  <a:cubicBezTo>
                    <a:pt x="7434" y="9946"/>
                    <a:pt x="7529" y="9805"/>
                    <a:pt x="7437" y="9678"/>
                  </a:cubicBezTo>
                  <a:cubicBezTo>
                    <a:pt x="6911" y="9001"/>
                    <a:pt x="6360" y="8299"/>
                    <a:pt x="5808" y="7598"/>
                  </a:cubicBezTo>
                  <a:cubicBezTo>
                    <a:pt x="3929" y="5116"/>
                    <a:pt x="2099" y="2610"/>
                    <a:pt x="345" y="54"/>
                  </a:cubicBezTo>
                  <a:cubicBezTo>
                    <a:pt x="313" y="16"/>
                    <a:pt x="274" y="0"/>
                    <a:pt x="2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6" name="Google Shape;3046;p27"/>
            <p:cNvSpPr/>
            <p:nvPr/>
          </p:nvSpPr>
          <p:spPr>
            <a:xfrm>
              <a:off x="996837" y="3764949"/>
              <a:ext cx="2328979" cy="529240"/>
            </a:xfrm>
            <a:custGeom>
              <a:avLst/>
              <a:gdLst/>
              <a:ahLst/>
              <a:cxnLst/>
              <a:rect l="l" t="t" r="r" b="b"/>
              <a:pathLst>
                <a:path w="127446" h="28961" extrusionOk="0">
                  <a:moveTo>
                    <a:pt x="1" y="0"/>
                  </a:moveTo>
                  <a:lnTo>
                    <a:pt x="1" y="602"/>
                  </a:lnTo>
                  <a:cubicBezTo>
                    <a:pt x="9750" y="11203"/>
                    <a:pt x="21881" y="19649"/>
                    <a:pt x="35490" y="24461"/>
                  </a:cubicBezTo>
                  <a:cubicBezTo>
                    <a:pt x="39725" y="25965"/>
                    <a:pt x="44061" y="27118"/>
                    <a:pt x="48472" y="27870"/>
                  </a:cubicBezTo>
                  <a:cubicBezTo>
                    <a:pt x="52821" y="28606"/>
                    <a:pt x="57205" y="28961"/>
                    <a:pt x="61583" y="28961"/>
                  </a:cubicBezTo>
                  <a:cubicBezTo>
                    <a:pt x="75095" y="28961"/>
                    <a:pt x="88544" y="25581"/>
                    <a:pt x="100678" y="19599"/>
                  </a:cubicBezTo>
                  <a:cubicBezTo>
                    <a:pt x="110628" y="14687"/>
                    <a:pt x="119751" y="8020"/>
                    <a:pt x="127445" y="0"/>
                  </a:cubicBezTo>
                  <a:close/>
                </a:path>
              </a:pathLst>
            </a:cu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7" name="Google Shape;3047;p27"/>
            <p:cNvSpPr/>
            <p:nvPr/>
          </p:nvSpPr>
          <p:spPr>
            <a:xfrm>
              <a:off x="519148" y="1087523"/>
              <a:ext cx="3267416" cy="3211478"/>
            </a:xfrm>
            <a:custGeom>
              <a:avLst/>
              <a:gdLst/>
              <a:ahLst/>
              <a:cxnLst/>
              <a:rect l="l" t="t" r="r" b="b"/>
              <a:pathLst>
                <a:path w="178799" h="175738" extrusionOk="0">
                  <a:moveTo>
                    <a:pt x="90432" y="346"/>
                  </a:moveTo>
                  <a:cubicBezTo>
                    <a:pt x="93849" y="346"/>
                    <a:pt x="97271" y="572"/>
                    <a:pt x="100678" y="1037"/>
                  </a:cubicBezTo>
                  <a:cubicBezTo>
                    <a:pt x="109400" y="2240"/>
                    <a:pt x="117846" y="4571"/>
                    <a:pt x="125791" y="8406"/>
                  </a:cubicBezTo>
                  <a:cubicBezTo>
                    <a:pt x="133585" y="12165"/>
                    <a:pt x="140753" y="17177"/>
                    <a:pt x="147094" y="23067"/>
                  </a:cubicBezTo>
                  <a:cubicBezTo>
                    <a:pt x="159776" y="34947"/>
                    <a:pt x="169149" y="50411"/>
                    <a:pt x="173711" y="67178"/>
                  </a:cubicBezTo>
                  <a:cubicBezTo>
                    <a:pt x="178347" y="84070"/>
                    <a:pt x="177846" y="102165"/>
                    <a:pt x="171380" y="118531"/>
                  </a:cubicBezTo>
                  <a:cubicBezTo>
                    <a:pt x="164813" y="135223"/>
                    <a:pt x="152658" y="149459"/>
                    <a:pt x="137846" y="159459"/>
                  </a:cubicBezTo>
                  <a:cubicBezTo>
                    <a:pt x="123184" y="169384"/>
                    <a:pt x="105665" y="175324"/>
                    <a:pt x="87896" y="175349"/>
                  </a:cubicBezTo>
                  <a:cubicBezTo>
                    <a:pt x="83485" y="175349"/>
                    <a:pt x="79074" y="174973"/>
                    <a:pt x="74738" y="174246"/>
                  </a:cubicBezTo>
                  <a:cubicBezTo>
                    <a:pt x="74736" y="174246"/>
                    <a:pt x="74734" y="174245"/>
                    <a:pt x="74733" y="174245"/>
                  </a:cubicBezTo>
                  <a:lnTo>
                    <a:pt x="74733" y="174245"/>
                  </a:lnTo>
                  <a:cubicBezTo>
                    <a:pt x="56840" y="171161"/>
                    <a:pt x="40526" y="161763"/>
                    <a:pt x="27996" y="148732"/>
                  </a:cubicBezTo>
                  <a:cubicBezTo>
                    <a:pt x="15464" y="135724"/>
                    <a:pt x="6542" y="119058"/>
                    <a:pt x="3284" y="101263"/>
                  </a:cubicBezTo>
                  <a:cubicBezTo>
                    <a:pt x="0" y="83343"/>
                    <a:pt x="3033" y="64947"/>
                    <a:pt x="11630" y="48907"/>
                  </a:cubicBezTo>
                  <a:cubicBezTo>
                    <a:pt x="20101" y="33117"/>
                    <a:pt x="33384" y="19985"/>
                    <a:pt x="49048" y="11363"/>
                  </a:cubicBezTo>
                  <a:cubicBezTo>
                    <a:pt x="61673" y="4372"/>
                    <a:pt x="76002" y="346"/>
                    <a:pt x="90432" y="346"/>
                  </a:cubicBezTo>
                  <a:close/>
                  <a:moveTo>
                    <a:pt x="90506" y="1"/>
                  </a:moveTo>
                  <a:cubicBezTo>
                    <a:pt x="80376" y="1"/>
                    <a:pt x="70268" y="1850"/>
                    <a:pt x="60677" y="5498"/>
                  </a:cubicBezTo>
                  <a:cubicBezTo>
                    <a:pt x="43835" y="11889"/>
                    <a:pt x="28923" y="23293"/>
                    <a:pt x="18221" y="37754"/>
                  </a:cubicBezTo>
                  <a:cubicBezTo>
                    <a:pt x="7469" y="52240"/>
                    <a:pt x="1229" y="69885"/>
                    <a:pt x="1529" y="88005"/>
                  </a:cubicBezTo>
                  <a:cubicBezTo>
                    <a:pt x="1855" y="106276"/>
                    <a:pt x="8472" y="124171"/>
                    <a:pt x="19199" y="138882"/>
                  </a:cubicBezTo>
                  <a:cubicBezTo>
                    <a:pt x="29800" y="153469"/>
                    <a:pt x="44562" y="165198"/>
                    <a:pt x="61630" y="171238"/>
                  </a:cubicBezTo>
                  <a:cubicBezTo>
                    <a:pt x="65865" y="172742"/>
                    <a:pt x="70201" y="173895"/>
                    <a:pt x="74612" y="174647"/>
                  </a:cubicBezTo>
                  <a:cubicBezTo>
                    <a:pt x="74612" y="174647"/>
                    <a:pt x="74612" y="174647"/>
                    <a:pt x="74612" y="174647"/>
                  </a:cubicBezTo>
                  <a:lnTo>
                    <a:pt x="74612" y="174647"/>
                  </a:lnTo>
                  <a:cubicBezTo>
                    <a:pt x="74615" y="174647"/>
                    <a:pt x="74617" y="174648"/>
                    <a:pt x="74619" y="174648"/>
                  </a:cubicBezTo>
                  <a:lnTo>
                    <a:pt x="74619" y="174648"/>
                  </a:lnTo>
                  <a:cubicBezTo>
                    <a:pt x="78965" y="175383"/>
                    <a:pt x="83347" y="175738"/>
                    <a:pt x="87723" y="175738"/>
                  </a:cubicBezTo>
                  <a:cubicBezTo>
                    <a:pt x="101235" y="175738"/>
                    <a:pt x="114684" y="172358"/>
                    <a:pt x="126818" y="166376"/>
                  </a:cubicBezTo>
                  <a:cubicBezTo>
                    <a:pt x="142883" y="158431"/>
                    <a:pt x="156793" y="145950"/>
                    <a:pt x="165966" y="130536"/>
                  </a:cubicBezTo>
                  <a:cubicBezTo>
                    <a:pt x="175089" y="115123"/>
                    <a:pt x="178798" y="97203"/>
                    <a:pt x="176593" y="79459"/>
                  </a:cubicBezTo>
                  <a:cubicBezTo>
                    <a:pt x="174437" y="62190"/>
                    <a:pt x="167094" y="45699"/>
                    <a:pt x="156167" y="32215"/>
                  </a:cubicBezTo>
                  <a:cubicBezTo>
                    <a:pt x="145164" y="18631"/>
                    <a:pt x="130277" y="8055"/>
                    <a:pt x="113385" y="3218"/>
                  </a:cubicBezTo>
                  <a:cubicBezTo>
                    <a:pt x="105891" y="1066"/>
                    <a:pt x="98193" y="1"/>
                    <a:pt x="90506"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48" name="Google Shape;3048;p27"/>
            <p:cNvGrpSpPr/>
            <p:nvPr/>
          </p:nvGrpSpPr>
          <p:grpSpPr>
            <a:xfrm rot="2163993">
              <a:off x="1978074" y="721200"/>
              <a:ext cx="865783" cy="762284"/>
              <a:chOff x="5411513" y="965725"/>
              <a:chExt cx="908615" cy="799996"/>
            </a:xfrm>
          </p:grpSpPr>
          <p:grpSp>
            <p:nvGrpSpPr>
              <p:cNvPr id="3049" name="Google Shape;3049;p27"/>
              <p:cNvGrpSpPr/>
              <p:nvPr/>
            </p:nvGrpSpPr>
            <p:grpSpPr>
              <a:xfrm>
                <a:off x="5411513" y="965725"/>
                <a:ext cx="908615" cy="799996"/>
                <a:chOff x="1582850" y="576925"/>
                <a:chExt cx="1297650" cy="1142525"/>
              </a:xfrm>
            </p:grpSpPr>
            <p:sp>
              <p:nvSpPr>
                <p:cNvPr id="3050" name="Google Shape;3050;p27"/>
                <p:cNvSpPr/>
                <p:nvPr/>
              </p:nvSpPr>
              <p:spPr>
                <a:xfrm>
                  <a:off x="1582850" y="580825"/>
                  <a:ext cx="1276975" cy="1133500"/>
                </a:xfrm>
                <a:custGeom>
                  <a:avLst/>
                  <a:gdLst/>
                  <a:ahLst/>
                  <a:cxnLst/>
                  <a:rect l="l" t="t" r="r" b="b"/>
                  <a:pathLst>
                    <a:path w="51079" h="45340" extrusionOk="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1" name="Google Shape;3051;p27"/>
                <p:cNvSpPr/>
                <p:nvPr/>
              </p:nvSpPr>
              <p:spPr>
                <a:xfrm>
                  <a:off x="1600400" y="576925"/>
                  <a:ext cx="1280100" cy="1142525"/>
                </a:xfrm>
                <a:custGeom>
                  <a:avLst/>
                  <a:gdLst/>
                  <a:ahLst/>
                  <a:cxnLst/>
                  <a:rect l="l" t="t" r="r" b="b"/>
                  <a:pathLst>
                    <a:path w="51204" h="45701" extrusionOk="0">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52" name="Google Shape;3052;p27"/>
              <p:cNvSpPr/>
              <p:nvPr/>
            </p:nvSpPr>
            <p:spPr>
              <a:xfrm rot="-2399379">
                <a:off x="5516375" y="1232327"/>
                <a:ext cx="716148" cy="262073"/>
              </a:xfrm>
              <a:prstGeom prst="rect">
                <a:avLst/>
              </a:prstGeom>
            </p:spPr>
            <p:txBody>
              <a:bodyPr>
                <a:prstTxWarp prst="textPlain">
                  <a:avLst/>
                </a:prstTxWarp>
              </a:bodyPr>
              <a:lstStyle/>
              <a:p>
                <a:pPr lvl="0" algn="ctr"/>
                <a:r>
                  <a:rPr b="0" i="0">
                    <a:ln>
                      <a:noFill/>
                    </a:ln>
                    <a:solidFill>
                      <a:schemeClr val="lt2"/>
                    </a:solidFill>
                    <a:latin typeface="Oswald"/>
                  </a:rPr>
                  <a:t>@#&amp;!*</a:t>
                </a:r>
              </a:p>
            </p:txBody>
          </p:sp>
        </p:grpSp>
        <p:grpSp>
          <p:nvGrpSpPr>
            <p:cNvPr id="3053" name="Google Shape;3053;p27"/>
            <p:cNvGrpSpPr/>
            <p:nvPr/>
          </p:nvGrpSpPr>
          <p:grpSpPr>
            <a:xfrm rot="-2964214">
              <a:off x="1311601" y="3742903"/>
              <a:ext cx="209562" cy="242439"/>
              <a:chOff x="2349925" y="2883400"/>
              <a:chExt cx="286675" cy="331650"/>
            </a:xfrm>
          </p:grpSpPr>
          <p:sp>
            <p:nvSpPr>
              <p:cNvPr id="3054" name="Google Shape;3054;p27"/>
              <p:cNvSpPr/>
              <p:nvPr/>
            </p:nvSpPr>
            <p:spPr>
              <a:xfrm>
                <a:off x="2351175" y="2976150"/>
                <a:ext cx="169675" cy="209450"/>
              </a:xfrm>
              <a:custGeom>
                <a:avLst/>
                <a:gdLst/>
                <a:ahLst/>
                <a:cxnLst/>
                <a:rect l="l" t="t" r="r" b="b"/>
                <a:pathLst>
                  <a:path w="6787" h="8378" extrusionOk="0">
                    <a:moveTo>
                      <a:pt x="225" y="0"/>
                    </a:moveTo>
                    <a:cubicBezTo>
                      <a:pt x="104" y="0"/>
                      <a:pt x="1" y="141"/>
                      <a:pt x="95" y="254"/>
                    </a:cubicBezTo>
                    <a:cubicBezTo>
                      <a:pt x="596" y="805"/>
                      <a:pt x="1097" y="1382"/>
                      <a:pt x="1598" y="1958"/>
                    </a:cubicBezTo>
                    <a:cubicBezTo>
                      <a:pt x="3328" y="3988"/>
                      <a:pt x="4957" y="6119"/>
                      <a:pt x="6460" y="8324"/>
                    </a:cubicBezTo>
                    <a:cubicBezTo>
                      <a:pt x="6492" y="8362"/>
                      <a:pt x="6529" y="8378"/>
                      <a:pt x="6567" y="8378"/>
                    </a:cubicBezTo>
                    <a:cubicBezTo>
                      <a:pt x="6678" y="8378"/>
                      <a:pt x="6786" y="8237"/>
                      <a:pt x="6711" y="8124"/>
                    </a:cubicBezTo>
                    <a:cubicBezTo>
                      <a:pt x="6285" y="7497"/>
                      <a:pt x="5834" y="6871"/>
                      <a:pt x="5383" y="6244"/>
                    </a:cubicBezTo>
                    <a:cubicBezTo>
                      <a:pt x="3829" y="4089"/>
                      <a:pt x="2125" y="2033"/>
                      <a:pt x="345" y="54"/>
                    </a:cubicBezTo>
                    <a:cubicBezTo>
                      <a:pt x="308" y="16"/>
                      <a:pt x="265" y="0"/>
                      <a:pt x="2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5" name="Google Shape;3055;p27"/>
              <p:cNvSpPr/>
              <p:nvPr/>
            </p:nvSpPr>
            <p:spPr>
              <a:xfrm>
                <a:off x="2350125" y="3050350"/>
                <a:ext cx="75875" cy="115350"/>
              </a:xfrm>
              <a:custGeom>
                <a:avLst/>
                <a:gdLst/>
                <a:ahLst/>
                <a:cxnLst/>
                <a:rect l="l" t="t" r="r" b="b"/>
                <a:pathLst>
                  <a:path w="3035" h="4614" extrusionOk="0">
                    <a:moveTo>
                      <a:pt x="228" y="1"/>
                    </a:moveTo>
                    <a:cubicBezTo>
                      <a:pt x="115" y="1"/>
                      <a:pt x="0" y="98"/>
                      <a:pt x="86" y="218"/>
                    </a:cubicBezTo>
                    <a:cubicBezTo>
                      <a:pt x="964" y="1622"/>
                      <a:pt x="1841" y="3076"/>
                      <a:pt x="2668" y="4529"/>
                    </a:cubicBezTo>
                    <a:cubicBezTo>
                      <a:pt x="2702" y="4589"/>
                      <a:pt x="2759" y="4614"/>
                      <a:pt x="2816" y="4614"/>
                    </a:cubicBezTo>
                    <a:cubicBezTo>
                      <a:pt x="2926" y="4614"/>
                      <a:pt x="3035" y="4520"/>
                      <a:pt x="2969" y="4404"/>
                    </a:cubicBezTo>
                    <a:cubicBezTo>
                      <a:pt x="2117" y="2950"/>
                      <a:pt x="1264" y="1497"/>
                      <a:pt x="362" y="68"/>
                    </a:cubicBezTo>
                    <a:cubicBezTo>
                      <a:pt x="331" y="21"/>
                      <a:pt x="280" y="1"/>
                      <a:pt x="2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6" name="Google Shape;3056;p27"/>
              <p:cNvSpPr/>
              <p:nvPr/>
            </p:nvSpPr>
            <p:spPr>
              <a:xfrm>
                <a:off x="2349925" y="2883400"/>
                <a:ext cx="286675" cy="331650"/>
              </a:xfrm>
              <a:custGeom>
                <a:avLst/>
                <a:gdLst/>
                <a:ahLst/>
                <a:cxnLst/>
                <a:rect l="l" t="t" r="r" b="b"/>
                <a:pathLst>
                  <a:path w="11467" h="13266" extrusionOk="0">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7" name="Google Shape;3057;p27"/>
            <p:cNvGrpSpPr/>
            <p:nvPr/>
          </p:nvGrpSpPr>
          <p:grpSpPr>
            <a:xfrm rot="-2840096">
              <a:off x="1857435" y="3877888"/>
              <a:ext cx="25658" cy="17764"/>
              <a:chOff x="2878600" y="4009825"/>
              <a:chExt cx="35100" cy="24300"/>
            </a:xfrm>
          </p:grpSpPr>
          <p:sp>
            <p:nvSpPr>
              <p:cNvPr id="3058" name="Google Shape;3058;p27"/>
              <p:cNvSpPr/>
              <p:nvPr/>
            </p:nvSpPr>
            <p:spPr>
              <a:xfrm>
                <a:off x="2878600" y="4009825"/>
                <a:ext cx="16300" cy="24075"/>
              </a:xfrm>
              <a:custGeom>
                <a:avLst/>
                <a:gdLst/>
                <a:ahLst/>
                <a:cxnLst/>
                <a:rect l="l" t="t" r="r" b="b"/>
                <a:pathLst>
                  <a:path w="652" h="963" extrusionOk="0">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9" name="Google Shape;3059;p27"/>
              <p:cNvSpPr/>
              <p:nvPr/>
            </p:nvSpPr>
            <p:spPr>
              <a:xfrm>
                <a:off x="2894250" y="4009825"/>
                <a:ext cx="19450" cy="24300"/>
              </a:xfrm>
              <a:custGeom>
                <a:avLst/>
                <a:gdLst/>
                <a:ahLst/>
                <a:cxnLst/>
                <a:rect l="l" t="t" r="r" b="b"/>
                <a:pathLst>
                  <a:path w="778" h="972" extrusionOk="0">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60" name="Google Shape;3060;p27"/>
            <p:cNvSpPr/>
            <p:nvPr/>
          </p:nvSpPr>
          <p:spPr>
            <a:xfrm rot="-2964214">
              <a:off x="2072587" y="4068509"/>
              <a:ext cx="209562" cy="242439"/>
            </a:xfrm>
            <a:custGeom>
              <a:avLst/>
              <a:gdLst/>
              <a:ahLst/>
              <a:cxnLst/>
              <a:rect l="l" t="t" r="r" b="b"/>
              <a:pathLst>
                <a:path w="11467" h="13266" extrusionOk="0">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61" name="Google Shape;3061;p27"/>
            <p:cNvGrpSpPr/>
            <p:nvPr/>
          </p:nvGrpSpPr>
          <p:grpSpPr>
            <a:xfrm rot="-2840096">
              <a:off x="2350466" y="4153895"/>
              <a:ext cx="25658" cy="17764"/>
              <a:chOff x="2878600" y="4009825"/>
              <a:chExt cx="35100" cy="24300"/>
            </a:xfrm>
          </p:grpSpPr>
          <p:sp>
            <p:nvSpPr>
              <p:cNvPr id="3062" name="Google Shape;3062;p27"/>
              <p:cNvSpPr/>
              <p:nvPr/>
            </p:nvSpPr>
            <p:spPr>
              <a:xfrm>
                <a:off x="2878600" y="4009825"/>
                <a:ext cx="16300" cy="24075"/>
              </a:xfrm>
              <a:custGeom>
                <a:avLst/>
                <a:gdLst/>
                <a:ahLst/>
                <a:cxnLst/>
                <a:rect l="l" t="t" r="r" b="b"/>
                <a:pathLst>
                  <a:path w="652" h="963" extrusionOk="0">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3" name="Google Shape;3063;p27"/>
              <p:cNvSpPr/>
              <p:nvPr/>
            </p:nvSpPr>
            <p:spPr>
              <a:xfrm>
                <a:off x="2894250" y="4009825"/>
                <a:ext cx="19450" cy="24300"/>
              </a:xfrm>
              <a:custGeom>
                <a:avLst/>
                <a:gdLst/>
                <a:ahLst/>
                <a:cxnLst/>
                <a:rect l="l" t="t" r="r" b="b"/>
                <a:pathLst>
                  <a:path w="778" h="972" extrusionOk="0">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64" name="Google Shape;3064;p27"/>
            <p:cNvGrpSpPr/>
            <p:nvPr/>
          </p:nvGrpSpPr>
          <p:grpSpPr>
            <a:xfrm>
              <a:off x="2425005" y="3962111"/>
              <a:ext cx="204014" cy="28965"/>
              <a:chOff x="2271200" y="4131000"/>
              <a:chExt cx="279100" cy="39625"/>
            </a:xfrm>
          </p:grpSpPr>
          <p:sp>
            <p:nvSpPr>
              <p:cNvPr id="3065" name="Google Shape;3065;p27"/>
              <p:cNvSpPr/>
              <p:nvPr/>
            </p:nvSpPr>
            <p:spPr>
              <a:xfrm>
                <a:off x="2346625" y="4131000"/>
                <a:ext cx="43275" cy="10050"/>
              </a:xfrm>
              <a:custGeom>
                <a:avLst/>
                <a:gdLst/>
                <a:ahLst/>
                <a:cxnLst/>
                <a:rect l="l" t="t" r="r" b="b"/>
                <a:pathLst>
                  <a:path w="1731" h="402" extrusionOk="0">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6" name="Google Shape;3066;p27"/>
              <p:cNvSpPr/>
              <p:nvPr/>
            </p:nvSpPr>
            <p:spPr>
              <a:xfrm>
                <a:off x="2304025" y="4157275"/>
                <a:ext cx="246275" cy="11950"/>
              </a:xfrm>
              <a:custGeom>
                <a:avLst/>
                <a:gdLst/>
                <a:ahLst/>
                <a:cxnLst/>
                <a:rect l="l" t="t" r="r" b="b"/>
                <a:pathLst>
                  <a:path w="9851" h="478" extrusionOk="0">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7" name="Google Shape;3067;p27"/>
              <p:cNvSpPr/>
              <p:nvPr/>
            </p:nvSpPr>
            <p:spPr>
              <a:xfrm>
                <a:off x="2271200" y="4162800"/>
                <a:ext cx="11175" cy="7825"/>
              </a:xfrm>
              <a:custGeom>
                <a:avLst/>
                <a:gdLst/>
                <a:ahLst/>
                <a:cxnLst/>
                <a:rect l="l" t="t" r="r" b="b"/>
                <a:pathLst>
                  <a:path w="447" h="313" extrusionOk="0">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68" name="Google Shape;3068;p27"/>
            <p:cNvGrpSpPr/>
            <p:nvPr/>
          </p:nvGrpSpPr>
          <p:grpSpPr>
            <a:xfrm>
              <a:off x="1292014" y="3786708"/>
              <a:ext cx="1001265" cy="521867"/>
              <a:chOff x="5727391" y="3005023"/>
              <a:chExt cx="1050755" cy="547661"/>
            </a:xfrm>
          </p:grpSpPr>
          <p:grpSp>
            <p:nvGrpSpPr>
              <p:cNvPr id="3069" name="Google Shape;3069;p27"/>
              <p:cNvGrpSpPr/>
              <p:nvPr/>
            </p:nvGrpSpPr>
            <p:grpSpPr>
              <a:xfrm>
                <a:off x="5727391" y="3005023"/>
                <a:ext cx="1050755" cy="547661"/>
                <a:chOff x="2033975" y="3489375"/>
                <a:chExt cx="1500650" cy="782150"/>
              </a:xfrm>
            </p:grpSpPr>
            <p:sp>
              <p:nvSpPr>
                <p:cNvPr id="3070" name="Google Shape;3070;p27"/>
                <p:cNvSpPr/>
                <p:nvPr/>
              </p:nvSpPr>
              <p:spPr>
                <a:xfrm>
                  <a:off x="2068425" y="3494400"/>
                  <a:ext cx="1418600" cy="771950"/>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1" name="Google Shape;3071;p27"/>
                <p:cNvSpPr/>
                <p:nvPr/>
              </p:nvSpPr>
              <p:spPr>
                <a:xfrm>
                  <a:off x="2033975" y="3489375"/>
                  <a:ext cx="1500650"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72" name="Google Shape;3072;p27"/>
              <p:cNvSpPr/>
              <p:nvPr/>
            </p:nvSpPr>
            <p:spPr>
              <a:xfrm>
                <a:off x="5868576" y="3282175"/>
                <a:ext cx="761329" cy="157575"/>
              </a:xfrm>
              <a:prstGeom prst="rect">
                <a:avLst/>
              </a:prstGeom>
            </p:spPr>
            <p:txBody>
              <a:bodyPr>
                <a:prstTxWarp prst="textPlain">
                  <a:avLst/>
                </a:prstTxWarp>
              </a:bodyPr>
              <a:lstStyle/>
              <a:p>
                <a:pPr lvl="0" algn="ctr"/>
                <a:endParaRPr b="0" i="0" dirty="0">
                  <a:ln>
                    <a:noFill/>
                  </a:ln>
                  <a:solidFill>
                    <a:schemeClr val="lt2"/>
                  </a:solidFill>
                  <a:latin typeface="Oswald"/>
                </a:endParaRPr>
              </a:p>
            </p:txBody>
          </p:sp>
        </p:grpSp>
        <p:grpSp>
          <p:nvGrpSpPr>
            <p:cNvPr id="3073" name="Google Shape;3073;p27"/>
            <p:cNvGrpSpPr/>
            <p:nvPr/>
          </p:nvGrpSpPr>
          <p:grpSpPr>
            <a:xfrm>
              <a:off x="718972" y="1287801"/>
              <a:ext cx="692958" cy="657829"/>
              <a:chOff x="-683975" y="582213"/>
              <a:chExt cx="727209" cy="690344"/>
            </a:xfrm>
          </p:grpSpPr>
          <p:sp>
            <p:nvSpPr>
              <p:cNvPr id="3074" name="Google Shape;3074;p27"/>
              <p:cNvSpPr/>
              <p:nvPr/>
            </p:nvSpPr>
            <p:spPr>
              <a:xfrm>
                <a:off x="-670409" y="586719"/>
                <a:ext cx="707109" cy="68115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5" name="Google Shape;3075;p27"/>
              <p:cNvSpPr/>
              <p:nvPr/>
            </p:nvSpPr>
            <p:spPr>
              <a:xfrm>
                <a:off x="-683975" y="582213"/>
                <a:ext cx="727209" cy="690344"/>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6" name="Google Shape;3076;p27"/>
              <p:cNvSpPr/>
              <p:nvPr/>
            </p:nvSpPr>
            <p:spPr>
              <a:xfrm>
                <a:off x="-587976" y="751134"/>
                <a:ext cx="477851" cy="37243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7" name="Google Shape;3077;p27"/>
              <p:cNvSpPr/>
              <p:nvPr/>
            </p:nvSpPr>
            <p:spPr>
              <a:xfrm>
                <a:off x="-592483" y="745951"/>
                <a:ext cx="487991" cy="382037"/>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8" name="Google Shape;3078;p27"/>
              <p:cNvSpPr/>
              <p:nvPr/>
            </p:nvSpPr>
            <p:spPr>
              <a:xfrm>
                <a:off x="-389172" y="837893"/>
                <a:ext cx="93831" cy="285097"/>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9" name="Google Shape;3079;p27"/>
              <p:cNvSpPr/>
              <p:nvPr/>
            </p:nvSpPr>
            <p:spPr>
              <a:xfrm>
                <a:off x="-546151" y="784035"/>
                <a:ext cx="60390" cy="11194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0" name="Google Shape;3080;p27"/>
              <p:cNvSpPr/>
              <p:nvPr/>
            </p:nvSpPr>
            <p:spPr>
              <a:xfrm>
                <a:off x="-556337" y="856687"/>
                <a:ext cx="38443" cy="12484"/>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1" name="Google Shape;3081;p27"/>
              <p:cNvSpPr/>
              <p:nvPr/>
            </p:nvSpPr>
            <p:spPr>
              <a:xfrm>
                <a:off x="-550703" y="829555"/>
                <a:ext cx="37316" cy="1586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2" name="Google Shape;3082;p27"/>
              <p:cNvSpPr/>
              <p:nvPr/>
            </p:nvSpPr>
            <p:spPr>
              <a:xfrm>
                <a:off x="-541644" y="797646"/>
                <a:ext cx="40696" cy="19559"/>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3" name="Google Shape;3083;p27"/>
              <p:cNvSpPr/>
              <p:nvPr/>
            </p:nvSpPr>
            <p:spPr>
              <a:xfrm>
                <a:off x="-217816" y="820181"/>
                <a:ext cx="70441" cy="198432"/>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4" name="Google Shape;3084;p27"/>
              <p:cNvSpPr/>
              <p:nvPr/>
            </p:nvSpPr>
            <p:spPr>
              <a:xfrm>
                <a:off x="-210695" y="969091"/>
                <a:ext cx="36189" cy="26590"/>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5" name="Google Shape;3085;p27"/>
              <p:cNvSpPr/>
              <p:nvPr/>
            </p:nvSpPr>
            <p:spPr>
              <a:xfrm>
                <a:off x="-186943" y="940291"/>
                <a:ext cx="35063" cy="21092"/>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6" name="Google Shape;3086;p27"/>
              <p:cNvSpPr/>
              <p:nvPr/>
            </p:nvSpPr>
            <p:spPr>
              <a:xfrm>
                <a:off x="-183562" y="903830"/>
                <a:ext cx="40696" cy="14196"/>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7" name="Google Shape;3087;p27"/>
              <p:cNvSpPr/>
              <p:nvPr/>
            </p:nvSpPr>
            <p:spPr>
              <a:xfrm>
                <a:off x="-179055" y="861870"/>
                <a:ext cx="44076" cy="18117"/>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8" name="Google Shape;3088;p27"/>
              <p:cNvSpPr/>
              <p:nvPr/>
            </p:nvSpPr>
            <p:spPr>
              <a:xfrm>
                <a:off x="-191495" y="832530"/>
                <a:ext cx="42994" cy="21272"/>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9" name="Google Shape;3089;p27"/>
              <p:cNvSpPr/>
              <p:nvPr/>
            </p:nvSpPr>
            <p:spPr>
              <a:xfrm>
                <a:off x="-273928" y="804271"/>
                <a:ext cx="21497" cy="29474"/>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0" name="Google Shape;3090;p27"/>
              <p:cNvSpPr/>
              <p:nvPr/>
            </p:nvSpPr>
            <p:spPr>
              <a:xfrm>
                <a:off x="-258108" y="812654"/>
                <a:ext cx="16990" cy="27581"/>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1" name="Google Shape;3091;p27"/>
              <p:cNvSpPr/>
              <p:nvPr/>
            </p:nvSpPr>
            <p:spPr>
              <a:xfrm>
                <a:off x="-447898" y="1001676"/>
                <a:ext cx="20371" cy="30871"/>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2" name="Google Shape;3092;p27"/>
              <p:cNvSpPr/>
              <p:nvPr/>
            </p:nvSpPr>
            <p:spPr>
              <a:xfrm>
                <a:off x="-427572" y="1009158"/>
                <a:ext cx="18117" cy="28618"/>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3" name="Google Shape;3093;p27"/>
              <p:cNvSpPr/>
              <p:nvPr/>
            </p:nvSpPr>
            <p:spPr>
              <a:xfrm>
                <a:off x="-452405" y="788497"/>
                <a:ext cx="57641" cy="35648"/>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4" name="Google Shape;3094;p27"/>
              <p:cNvSpPr/>
              <p:nvPr/>
            </p:nvSpPr>
            <p:spPr>
              <a:xfrm>
                <a:off x="-523571" y="940291"/>
                <a:ext cx="11357" cy="20371"/>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5" name="Google Shape;3095;p27"/>
              <p:cNvSpPr/>
              <p:nvPr/>
            </p:nvSpPr>
            <p:spPr>
              <a:xfrm>
                <a:off x="-506624" y="938038"/>
                <a:ext cx="12484" cy="2420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6" name="Google Shape;3096;p27"/>
              <p:cNvSpPr/>
              <p:nvPr/>
            </p:nvSpPr>
            <p:spPr>
              <a:xfrm>
                <a:off x="-300699" y="1045980"/>
                <a:ext cx="60706" cy="33395"/>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7" name="Google Shape;3097;p27"/>
              <p:cNvSpPr/>
              <p:nvPr/>
            </p:nvSpPr>
            <p:spPr>
              <a:xfrm>
                <a:off x="-267167" y="932359"/>
                <a:ext cx="11357" cy="9104"/>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8" name="Google Shape;3098;p27"/>
              <p:cNvSpPr/>
              <p:nvPr/>
            </p:nvSpPr>
            <p:spPr>
              <a:xfrm>
                <a:off x="-449025" y="882647"/>
                <a:ext cx="11357" cy="9104"/>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9" name="Google Shape;3099;p27"/>
              <p:cNvSpPr/>
              <p:nvPr/>
            </p:nvSpPr>
            <p:spPr>
              <a:xfrm>
                <a:off x="-425318" y="947052"/>
                <a:ext cx="12484" cy="9104"/>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0" name="Google Shape;3100;p27"/>
              <p:cNvSpPr/>
              <p:nvPr/>
            </p:nvSpPr>
            <p:spPr>
              <a:xfrm>
                <a:off x="-221962" y="791156"/>
                <a:ext cx="11312" cy="9104"/>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1" name="Google Shape;3101;p27"/>
              <p:cNvSpPr/>
              <p:nvPr/>
            </p:nvSpPr>
            <p:spPr>
              <a:xfrm>
                <a:off x="-318006" y="857814"/>
                <a:ext cx="10230" cy="9104"/>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2" name="Google Shape;3102;p27"/>
              <p:cNvSpPr/>
              <p:nvPr/>
            </p:nvSpPr>
            <p:spPr>
              <a:xfrm>
                <a:off x="-498737" y="828428"/>
                <a:ext cx="12484" cy="9104"/>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03" name="Google Shape;3103;p27"/>
            <p:cNvGrpSpPr/>
            <p:nvPr/>
          </p:nvGrpSpPr>
          <p:grpSpPr>
            <a:xfrm rot="-1612352">
              <a:off x="822437" y="2223619"/>
              <a:ext cx="244224" cy="343372"/>
              <a:chOff x="406025" y="1906138"/>
              <a:chExt cx="256300" cy="360350"/>
            </a:xfrm>
          </p:grpSpPr>
          <p:sp>
            <p:nvSpPr>
              <p:cNvPr id="3104" name="Google Shape;3104;p27"/>
              <p:cNvSpPr/>
              <p:nvPr/>
            </p:nvSpPr>
            <p:spPr>
              <a:xfrm>
                <a:off x="412925" y="1910963"/>
                <a:ext cx="242500" cy="350300"/>
              </a:xfrm>
              <a:custGeom>
                <a:avLst/>
                <a:gdLst/>
                <a:ahLst/>
                <a:cxnLst/>
                <a:rect l="l" t="t" r="r" b="b"/>
                <a:pathLst>
                  <a:path w="9700" h="14012" extrusionOk="0">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5" name="Google Shape;3105;p27"/>
              <p:cNvSpPr/>
              <p:nvPr/>
            </p:nvSpPr>
            <p:spPr>
              <a:xfrm>
                <a:off x="406025" y="1906138"/>
                <a:ext cx="256300" cy="360350"/>
              </a:xfrm>
              <a:custGeom>
                <a:avLst/>
                <a:gdLst/>
                <a:ahLst/>
                <a:cxnLst/>
                <a:rect l="l" t="t" r="r" b="b"/>
                <a:pathLst>
                  <a:path w="10252" h="14414" extrusionOk="0">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06" name="Google Shape;3106;p27"/>
            <p:cNvGrpSpPr/>
            <p:nvPr/>
          </p:nvGrpSpPr>
          <p:grpSpPr>
            <a:xfrm rot="2700000">
              <a:off x="1566041" y="1509901"/>
              <a:ext cx="695714" cy="777297"/>
              <a:chOff x="-7776150" y="-789500"/>
              <a:chExt cx="926525" cy="1035175"/>
            </a:xfrm>
          </p:grpSpPr>
          <p:sp>
            <p:nvSpPr>
              <p:cNvPr id="3107" name="Google Shape;3107;p27"/>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8" name="Google Shape;3108;p27"/>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9" name="Google Shape;3109;p27"/>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0" name="Google Shape;3110;p27"/>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1" name="Google Shape;3111;p27"/>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2" name="Google Shape;3112;p27"/>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3" name="Google Shape;3113;p27"/>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4" name="Google Shape;3114;p27"/>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5" name="Google Shape;3115;p27"/>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6" name="Google Shape;3116;p27"/>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7" name="Google Shape;3117;p27"/>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8" name="Google Shape;3118;p27"/>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9" name="Google Shape;3119;p27"/>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0" name="Google Shape;3120;p27"/>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1" name="Google Shape;3121;p27"/>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2" name="Google Shape;3122;p27"/>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3" name="Google Shape;3123;p27"/>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4" name="Google Shape;3124;p27"/>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5" name="Google Shape;3125;p27"/>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6" name="Google Shape;3126;p27"/>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7" name="Google Shape;3127;p27"/>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28" name="Google Shape;3128;p27"/>
            <p:cNvGrpSpPr/>
            <p:nvPr/>
          </p:nvGrpSpPr>
          <p:grpSpPr>
            <a:xfrm>
              <a:off x="3615240" y="2406315"/>
              <a:ext cx="244228" cy="343378"/>
              <a:chOff x="406025" y="1906138"/>
              <a:chExt cx="256300" cy="360350"/>
            </a:xfrm>
          </p:grpSpPr>
          <p:sp>
            <p:nvSpPr>
              <p:cNvPr id="3129" name="Google Shape;3129;p27"/>
              <p:cNvSpPr/>
              <p:nvPr/>
            </p:nvSpPr>
            <p:spPr>
              <a:xfrm>
                <a:off x="412925" y="1910963"/>
                <a:ext cx="242500" cy="350300"/>
              </a:xfrm>
              <a:custGeom>
                <a:avLst/>
                <a:gdLst/>
                <a:ahLst/>
                <a:cxnLst/>
                <a:rect l="l" t="t" r="r" b="b"/>
                <a:pathLst>
                  <a:path w="9700" h="14012" extrusionOk="0">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0" name="Google Shape;3130;p27"/>
              <p:cNvSpPr/>
              <p:nvPr/>
            </p:nvSpPr>
            <p:spPr>
              <a:xfrm>
                <a:off x="406025" y="1906138"/>
                <a:ext cx="256300" cy="360350"/>
              </a:xfrm>
              <a:custGeom>
                <a:avLst/>
                <a:gdLst/>
                <a:ahLst/>
                <a:cxnLst/>
                <a:rect l="l" t="t" r="r" b="b"/>
                <a:pathLst>
                  <a:path w="10252" h="14414" extrusionOk="0">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31" name="Google Shape;3131;p27"/>
            <p:cNvGrpSpPr/>
            <p:nvPr/>
          </p:nvGrpSpPr>
          <p:grpSpPr>
            <a:xfrm rot="3935582">
              <a:off x="2949730" y="1300000"/>
              <a:ext cx="244219" cy="343365"/>
              <a:chOff x="406025" y="1906138"/>
              <a:chExt cx="256300" cy="360350"/>
            </a:xfrm>
          </p:grpSpPr>
          <p:sp>
            <p:nvSpPr>
              <p:cNvPr id="3132" name="Google Shape;3132;p27"/>
              <p:cNvSpPr/>
              <p:nvPr/>
            </p:nvSpPr>
            <p:spPr>
              <a:xfrm>
                <a:off x="412925" y="1910963"/>
                <a:ext cx="242500" cy="350300"/>
              </a:xfrm>
              <a:custGeom>
                <a:avLst/>
                <a:gdLst/>
                <a:ahLst/>
                <a:cxnLst/>
                <a:rect l="l" t="t" r="r" b="b"/>
                <a:pathLst>
                  <a:path w="9700" h="14012" extrusionOk="0">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3" name="Google Shape;3133;p27"/>
              <p:cNvSpPr/>
              <p:nvPr/>
            </p:nvSpPr>
            <p:spPr>
              <a:xfrm>
                <a:off x="406025" y="1906138"/>
                <a:ext cx="256300" cy="360350"/>
              </a:xfrm>
              <a:custGeom>
                <a:avLst/>
                <a:gdLst/>
                <a:ahLst/>
                <a:cxnLst/>
                <a:rect l="l" t="t" r="r" b="b"/>
                <a:pathLst>
                  <a:path w="10252" h="14414" extrusionOk="0">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theme/theme1.xml><?xml version="1.0" encoding="utf-8"?>
<a:theme xmlns:a="http://schemas.openxmlformats.org/drawingml/2006/main" name="International Day against Bullying at School including Cyberbullying by Slidesgo">
  <a:themeElements>
    <a:clrScheme name="Simple Light">
      <a:dk1>
        <a:srgbClr val="454570"/>
      </a:dk1>
      <a:lt1>
        <a:srgbClr val="B6EA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Words>
  <Application>Microsoft Office PowerPoint</Application>
  <PresentationFormat>Ekran Gösterisi (16:9)</PresentationFormat>
  <Paragraphs>100</Paragraphs>
  <Slides>22</Slides>
  <Notes>22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Rubik</vt:lpstr>
      <vt:lpstr>Roboto Condensed Light</vt:lpstr>
      <vt:lpstr>Oswald Medium</vt:lpstr>
      <vt:lpstr>Bebas Neue</vt:lpstr>
      <vt:lpstr>Oswald</vt:lpstr>
      <vt:lpstr>International Day against Bullying at School including Cyberbullying by Slidesgo</vt:lpstr>
      <vt:lpstr>AKRAN ZORBALIĞI</vt:lpstr>
      <vt:lpstr>AKRAN ZORBALIĞI NEDİR?</vt:lpstr>
      <vt:lpstr>FİZİKSEL ZORBALIK</vt:lpstr>
      <vt:lpstr>PowerPoint Sunusu</vt:lpstr>
      <vt:lpstr>SÖZEL ZORBALIK</vt:lpstr>
      <vt:lpstr>PowerPoint Sunusu</vt:lpstr>
      <vt:lpstr>SOSYAL ZORBALIK</vt:lpstr>
      <vt:lpstr>PowerPoint Sunusu</vt:lpstr>
      <vt:lpstr>SİBER (SANAL) ZORBALIK</vt:lpstr>
      <vt:lpstr>PowerPoint Sunusu</vt:lpstr>
      <vt:lpstr>AKRAN ZORBALIĞINDA 3 ROL</vt:lpstr>
      <vt:lpstr>01</vt:lpstr>
      <vt:lpstr>ZORBALIĞA MARUZ KALIRSAK NE YAPMALIYIZ?</vt:lpstr>
      <vt:lpstr>ZORBALIK DURUMUNU GÖRÜRSEK NE YAPMALIYIZ? (İZLEYİCİ)</vt:lpstr>
      <vt:lpstr>BU YANLIŞLARA İNANMA!</vt:lpstr>
      <vt:lpstr>BU YANLIŞLARA İNANMA!</vt:lpstr>
      <vt:lpstr>BU YANLIŞLARA İNANMA!</vt:lpstr>
      <vt:lpstr>BU YANLIŞLARA İNANMA!</vt:lpstr>
      <vt:lpstr>BU YANLIŞLARA İNANMA!</vt:lpstr>
      <vt:lpstr>BU YANLIŞLARA İNANMA!</vt:lpstr>
      <vt:lpstr>BU YANLIŞLARA İNANMA!</vt:lpstr>
      <vt:lpstr>AKRAN ZORBALIĞI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ZORBALIĞI</dc:title>
  <dc:creator>Rehberlik Servisi</dc:creator>
  <cp:lastModifiedBy>Rehberlik Servisi</cp:lastModifiedBy>
  <cp:revision>1</cp:revision>
  <dcterms:modified xsi:type="dcterms:W3CDTF">2025-01-06T10:53:46Z</dcterms:modified>
</cp:coreProperties>
</file>